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19.xml" ContentType="application/vnd.openxmlformats-officedocument.presentationml.tags+xml"/>
  <Override PartName="/ppt/tags/tag520.xml" ContentType="application/vnd.openxmlformats-officedocument.presentationml.tags+xml"/>
  <Override PartName="/ppt/tags/tag521.xml" ContentType="application/vnd.openxmlformats-officedocument.presentationml.tags+xml"/>
  <Override PartName="/ppt/tags/tag522.xml" ContentType="application/vnd.openxmlformats-officedocument.presentationml.tags+xml"/>
  <Override PartName="/ppt/tags/tag523.xml" ContentType="application/vnd.openxmlformats-officedocument.presentationml.tags+xml"/>
  <Override PartName="/ppt/tags/tag524.xml" ContentType="application/vnd.openxmlformats-officedocument.presentationml.tags+xml"/>
  <Override PartName="/ppt/tags/tag525.xml" ContentType="application/vnd.openxmlformats-officedocument.presentationml.tags+xml"/>
  <Override PartName="/ppt/tags/tag526.xml" ContentType="application/vnd.openxmlformats-officedocument.presentationml.tags+xml"/>
  <Override PartName="/ppt/tags/tag527.xml" ContentType="application/vnd.openxmlformats-officedocument.presentationml.tags+xml"/>
  <Override PartName="/ppt/tags/tag528.xml" ContentType="application/vnd.openxmlformats-officedocument.presentationml.tags+xml"/>
  <Override PartName="/ppt/tags/tag529.xml" ContentType="application/vnd.openxmlformats-officedocument.presentationml.tags+xml"/>
  <Override PartName="/ppt/tags/tag530.xml" ContentType="application/vnd.openxmlformats-officedocument.presentationml.tags+xml"/>
  <Override PartName="/ppt/tags/tag531.xml" ContentType="application/vnd.openxmlformats-officedocument.presentationml.tags+xml"/>
  <Override PartName="/ppt/tags/tag532.xml" ContentType="application/vnd.openxmlformats-officedocument.presentationml.tags+xml"/>
  <Override PartName="/ppt/tags/tag533.xml" ContentType="application/vnd.openxmlformats-officedocument.presentationml.tags+xml"/>
  <Override PartName="/ppt/tags/tag534.xml" ContentType="application/vnd.openxmlformats-officedocument.presentationml.tags+xml"/>
  <Override PartName="/ppt/tags/tag535.xml" ContentType="application/vnd.openxmlformats-officedocument.presentationml.tags+xml"/>
  <Override PartName="/ppt/tags/tag536.xml" ContentType="application/vnd.openxmlformats-officedocument.presentationml.tags+xml"/>
  <Override PartName="/ppt/tags/tag537.xml" ContentType="application/vnd.openxmlformats-officedocument.presentationml.tags+xml"/>
  <Override PartName="/ppt/tags/tag538.xml" ContentType="application/vnd.openxmlformats-officedocument.presentationml.tags+xml"/>
  <Override PartName="/ppt/tags/tag539.xml" ContentType="application/vnd.openxmlformats-officedocument.presentationml.tags+xml"/>
  <Override PartName="/ppt/tags/tag540.xml" ContentType="application/vnd.openxmlformats-officedocument.presentationml.tags+xml"/>
  <Override PartName="/ppt/tags/tag541.xml" ContentType="application/vnd.openxmlformats-officedocument.presentationml.tags+xml"/>
  <Override PartName="/ppt/tags/tag542.xml" ContentType="application/vnd.openxmlformats-officedocument.presentationml.tags+xml"/>
  <Override PartName="/ppt/tags/tag543.xml" ContentType="application/vnd.openxmlformats-officedocument.presentationml.tags+xml"/>
  <Override PartName="/ppt/tags/tag544.xml" ContentType="application/vnd.openxmlformats-officedocument.presentationml.tags+xml"/>
  <Override PartName="/ppt/tags/tag545.xml" ContentType="application/vnd.openxmlformats-officedocument.presentationml.tags+xml"/>
  <Override PartName="/ppt/tags/tag546.xml" ContentType="application/vnd.openxmlformats-officedocument.presentationml.tags+xml"/>
  <Override PartName="/ppt/tags/tag547.xml" ContentType="application/vnd.openxmlformats-officedocument.presentationml.tags+xml"/>
  <Override PartName="/ppt/tags/tag548.xml" ContentType="application/vnd.openxmlformats-officedocument.presentationml.tags+xml"/>
  <Override PartName="/ppt/tags/tag54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28244A-C2AF-973B-2690-55FF79EF05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483603-C917-B11B-44DC-86B9DC2DF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6AC896-1491-9C32-DD3F-4768E0913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ACA60-2C1A-32C3-0564-A1F99C18D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6CCC49-2CE8-09AD-D33D-752AD4BDE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567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B17B8-11DD-1458-546E-3D26DAF65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1AF4C40-DB4A-D04B-CA2D-C85D4D60E0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D9C26-ED67-C85D-0E9C-B331F5099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2AE79F-43F9-B364-4102-A80E477A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BD7628-74F7-2B4C-E430-F39E1EEAD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86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02B0F8-0842-649A-E5A1-F2FC24C12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767CC2-BDEE-9C10-6C3A-2977D366B9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54FD0E-AF96-5F1A-4FAA-E5F45EB75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0E974F-D861-A83D-945A-965B25068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6FFBB-E78B-9590-B1F5-BB39E4924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090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B7E100-9BAF-3156-C9B2-376394008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16F97A-77B7-1892-5117-FF6F7E23C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07717F-3DD9-1BDF-4450-98DD33E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9EE45B-65A7-EC62-12FB-8D3896DAD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C1F9C0-CDD4-E660-3233-39E15FB2F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612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C330D-00E8-A24C-D9C4-A392F3446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E6E0B6-D562-8B76-33C6-48A12296D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A9EA10-8CB5-2526-0FED-5FA1F3FAF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E240F0-AD91-F07F-8447-150090E1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8343389-7ABC-50E9-8FBD-535657E50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848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9E0309-6F89-5670-02F8-33775C9A7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4F7E99-A0AE-B412-5371-603056857D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2060D7-E3EE-7343-A79E-EDC7F7499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11161-3ECA-F85F-B209-7BE689F07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CBF4F7-ABF1-CC55-8F24-5DEEDE92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A2AAE7-AB18-E620-D7D4-72B12ECE4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7130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125844-D93E-5E66-33F6-5671D8583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1E0028-CD5A-95CB-3D90-FC54E85D8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15929C-8825-720E-A8C5-EE0A40808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A27D5ED-3142-39B2-F972-7BB637CA52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8CA8555-39B0-D90B-09E2-07ACD979A8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0D3BEC-C8B2-5C3C-4AEF-22C32B91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B94BEB-BE3C-197D-7D42-D3D75B78F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858D4EF-2461-D379-0533-D0C4773AA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9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BC287E-167F-ABEC-43F9-4CFCC15AD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A3AC1CA-F968-BE88-EB6A-E6C56209F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BEA3F6-CE65-A2ED-D67F-00B231E08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239A8D3-D78A-844A-DEDE-87FB359C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4774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1E5D0D9-12A4-122D-58DC-A02E09F0F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CC7B4-9078-333A-6528-255D70A54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615EAC-4113-9468-D3E1-9CF190AF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3230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AE7251-F745-912B-D326-D702D0E37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2CB88-7FAC-C396-4CC8-55212BEA1B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0121DF4-D1D7-784D-ED67-54EBB43AE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8975C4-40DA-4A81-0024-48088AFA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CDDCCE-394D-B97C-AD0D-5F70AF37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3956901-DA1C-16A5-E3AB-E173987C1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2277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AEE7C-785A-1D46-3608-D0B53E2BD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7489B91-109E-89AA-B660-16DC505D8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DDB0DA-17D8-DEC1-21A3-306EDFF0BC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0088E5-26F5-8058-2900-4B05CCF67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291CE-66AF-FDB5-5A60-2DD816BF2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227AF2-4E2C-13F5-EFA7-8C1B6CC62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4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7D008A-AB58-02DB-FB62-620312A8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C87E34-162A-DB66-13A5-613CDC243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761F34-1384-EEAD-C55D-1FB9FF34F6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856976-24FB-46D9-B9D5-A7224A7C0082}" type="datetimeFigureOut">
              <a:rPr lang="ko-KR" altLang="en-US" smtClean="0"/>
              <a:t>2025-04-11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132202-8FF3-6CE9-D2E0-581D3DA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F1EF54-87DB-561C-E9CA-A5978D81D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B306D6-DA4D-41E8-A76A-370F985941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19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tags" Target="../tags/tag117.xml"/><Relationship Id="rId21" Type="http://schemas.openxmlformats.org/officeDocument/2006/relationships/tags" Target="../tags/tag21.xml"/><Relationship Id="rId63" Type="http://schemas.openxmlformats.org/officeDocument/2006/relationships/tags" Target="../tags/tag63.xml"/><Relationship Id="rId159" Type="http://schemas.openxmlformats.org/officeDocument/2006/relationships/tags" Target="../tags/tag159.xml"/><Relationship Id="rId170" Type="http://schemas.openxmlformats.org/officeDocument/2006/relationships/tags" Target="../tags/tag170.xml"/><Relationship Id="rId226" Type="http://schemas.openxmlformats.org/officeDocument/2006/relationships/tags" Target="../tags/tag226.xml"/><Relationship Id="rId268" Type="http://schemas.openxmlformats.org/officeDocument/2006/relationships/tags" Target="../tags/tag268.xml"/><Relationship Id="rId32" Type="http://schemas.openxmlformats.org/officeDocument/2006/relationships/tags" Target="../tags/tag32.xml"/><Relationship Id="rId74" Type="http://schemas.openxmlformats.org/officeDocument/2006/relationships/tags" Target="../tags/tag74.xml"/><Relationship Id="rId128" Type="http://schemas.openxmlformats.org/officeDocument/2006/relationships/tags" Target="../tags/tag128.xml"/><Relationship Id="rId5" Type="http://schemas.openxmlformats.org/officeDocument/2006/relationships/tags" Target="../tags/tag5.xml"/><Relationship Id="rId95" Type="http://schemas.openxmlformats.org/officeDocument/2006/relationships/tags" Target="../tags/tag95.xml"/><Relationship Id="rId160" Type="http://schemas.openxmlformats.org/officeDocument/2006/relationships/tags" Target="../tags/tag160.xml"/><Relationship Id="rId181" Type="http://schemas.openxmlformats.org/officeDocument/2006/relationships/tags" Target="../tags/tag181.xml"/><Relationship Id="rId216" Type="http://schemas.openxmlformats.org/officeDocument/2006/relationships/tags" Target="../tags/tag216.xml"/><Relationship Id="rId237" Type="http://schemas.openxmlformats.org/officeDocument/2006/relationships/tags" Target="../tags/tag237.xml"/><Relationship Id="rId258" Type="http://schemas.openxmlformats.org/officeDocument/2006/relationships/tags" Target="../tags/tag258.xml"/><Relationship Id="rId22" Type="http://schemas.openxmlformats.org/officeDocument/2006/relationships/tags" Target="../tags/tag22.xml"/><Relationship Id="rId43" Type="http://schemas.openxmlformats.org/officeDocument/2006/relationships/tags" Target="../tags/tag43.xml"/><Relationship Id="rId64" Type="http://schemas.openxmlformats.org/officeDocument/2006/relationships/tags" Target="../tags/tag64.xml"/><Relationship Id="rId118" Type="http://schemas.openxmlformats.org/officeDocument/2006/relationships/tags" Target="../tags/tag118.xml"/><Relationship Id="rId139" Type="http://schemas.openxmlformats.org/officeDocument/2006/relationships/tags" Target="../tags/tag139.xml"/><Relationship Id="rId85" Type="http://schemas.openxmlformats.org/officeDocument/2006/relationships/tags" Target="../tags/tag85.xml"/><Relationship Id="rId150" Type="http://schemas.openxmlformats.org/officeDocument/2006/relationships/tags" Target="../tags/tag150.xml"/><Relationship Id="rId171" Type="http://schemas.openxmlformats.org/officeDocument/2006/relationships/tags" Target="../tags/tag171.xml"/><Relationship Id="rId192" Type="http://schemas.openxmlformats.org/officeDocument/2006/relationships/tags" Target="../tags/tag192.xml"/><Relationship Id="rId206" Type="http://schemas.openxmlformats.org/officeDocument/2006/relationships/tags" Target="../tags/tag206.xml"/><Relationship Id="rId227" Type="http://schemas.openxmlformats.org/officeDocument/2006/relationships/tags" Target="../tags/tag227.xml"/><Relationship Id="rId248" Type="http://schemas.openxmlformats.org/officeDocument/2006/relationships/tags" Target="../tags/tag248.xml"/><Relationship Id="rId269" Type="http://schemas.openxmlformats.org/officeDocument/2006/relationships/tags" Target="../tags/tag269.xml"/><Relationship Id="rId12" Type="http://schemas.openxmlformats.org/officeDocument/2006/relationships/tags" Target="../tags/tag12.xml"/><Relationship Id="rId33" Type="http://schemas.openxmlformats.org/officeDocument/2006/relationships/tags" Target="../tags/tag33.xml"/><Relationship Id="rId108" Type="http://schemas.openxmlformats.org/officeDocument/2006/relationships/tags" Target="../tags/tag108.xml"/><Relationship Id="rId129" Type="http://schemas.openxmlformats.org/officeDocument/2006/relationships/tags" Target="../tags/tag129.xml"/><Relationship Id="rId54" Type="http://schemas.openxmlformats.org/officeDocument/2006/relationships/tags" Target="../tags/tag54.xml"/><Relationship Id="rId75" Type="http://schemas.openxmlformats.org/officeDocument/2006/relationships/tags" Target="../tags/tag75.xml"/><Relationship Id="rId96" Type="http://schemas.openxmlformats.org/officeDocument/2006/relationships/tags" Target="../tags/tag96.xml"/><Relationship Id="rId140" Type="http://schemas.openxmlformats.org/officeDocument/2006/relationships/tags" Target="../tags/tag140.xml"/><Relationship Id="rId161" Type="http://schemas.openxmlformats.org/officeDocument/2006/relationships/tags" Target="../tags/tag161.xml"/><Relationship Id="rId182" Type="http://schemas.openxmlformats.org/officeDocument/2006/relationships/tags" Target="../tags/tag182.xml"/><Relationship Id="rId217" Type="http://schemas.openxmlformats.org/officeDocument/2006/relationships/tags" Target="../tags/tag217.xml"/><Relationship Id="rId6" Type="http://schemas.openxmlformats.org/officeDocument/2006/relationships/tags" Target="../tags/tag6.xml"/><Relationship Id="rId238" Type="http://schemas.openxmlformats.org/officeDocument/2006/relationships/tags" Target="../tags/tag238.xml"/><Relationship Id="rId259" Type="http://schemas.openxmlformats.org/officeDocument/2006/relationships/tags" Target="../tags/tag259.xml"/><Relationship Id="rId23" Type="http://schemas.openxmlformats.org/officeDocument/2006/relationships/tags" Target="../tags/tag23.xml"/><Relationship Id="rId119" Type="http://schemas.openxmlformats.org/officeDocument/2006/relationships/tags" Target="../tags/tag119.xml"/><Relationship Id="rId270" Type="http://schemas.openxmlformats.org/officeDocument/2006/relationships/tags" Target="../tags/tag270.xml"/><Relationship Id="rId44" Type="http://schemas.openxmlformats.org/officeDocument/2006/relationships/tags" Target="../tags/tag44.xml"/><Relationship Id="rId65" Type="http://schemas.openxmlformats.org/officeDocument/2006/relationships/tags" Target="../tags/tag65.xml"/><Relationship Id="rId86" Type="http://schemas.openxmlformats.org/officeDocument/2006/relationships/tags" Target="../tags/tag86.xml"/><Relationship Id="rId130" Type="http://schemas.openxmlformats.org/officeDocument/2006/relationships/tags" Target="../tags/tag130.xml"/><Relationship Id="rId151" Type="http://schemas.openxmlformats.org/officeDocument/2006/relationships/tags" Target="../tags/tag151.xml"/><Relationship Id="rId172" Type="http://schemas.openxmlformats.org/officeDocument/2006/relationships/tags" Target="../tags/tag172.xml"/><Relationship Id="rId193" Type="http://schemas.openxmlformats.org/officeDocument/2006/relationships/tags" Target="../tags/tag193.xml"/><Relationship Id="rId207" Type="http://schemas.openxmlformats.org/officeDocument/2006/relationships/tags" Target="../tags/tag207.xml"/><Relationship Id="rId228" Type="http://schemas.openxmlformats.org/officeDocument/2006/relationships/tags" Target="../tags/tag228.xml"/><Relationship Id="rId249" Type="http://schemas.openxmlformats.org/officeDocument/2006/relationships/tags" Target="../tags/tag249.xml"/><Relationship Id="rId13" Type="http://schemas.openxmlformats.org/officeDocument/2006/relationships/tags" Target="../tags/tag13.xml"/><Relationship Id="rId109" Type="http://schemas.openxmlformats.org/officeDocument/2006/relationships/tags" Target="../tags/tag109.xml"/><Relationship Id="rId260" Type="http://schemas.openxmlformats.org/officeDocument/2006/relationships/tags" Target="../tags/tag260.xml"/><Relationship Id="rId34" Type="http://schemas.openxmlformats.org/officeDocument/2006/relationships/tags" Target="../tags/tag34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97" Type="http://schemas.openxmlformats.org/officeDocument/2006/relationships/tags" Target="../tags/tag97.xml"/><Relationship Id="rId120" Type="http://schemas.openxmlformats.org/officeDocument/2006/relationships/tags" Target="../tags/tag120.xml"/><Relationship Id="rId141" Type="http://schemas.openxmlformats.org/officeDocument/2006/relationships/tags" Target="../tags/tag141.xml"/><Relationship Id="rId7" Type="http://schemas.openxmlformats.org/officeDocument/2006/relationships/tags" Target="../tags/tag7.xml"/><Relationship Id="rId162" Type="http://schemas.openxmlformats.org/officeDocument/2006/relationships/tags" Target="../tags/tag162.xml"/><Relationship Id="rId183" Type="http://schemas.openxmlformats.org/officeDocument/2006/relationships/tags" Target="../tags/tag183.xml"/><Relationship Id="rId218" Type="http://schemas.openxmlformats.org/officeDocument/2006/relationships/tags" Target="../tags/tag218.xml"/><Relationship Id="rId239" Type="http://schemas.openxmlformats.org/officeDocument/2006/relationships/tags" Target="../tags/tag239.xml"/><Relationship Id="rId250" Type="http://schemas.openxmlformats.org/officeDocument/2006/relationships/tags" Target="../tags/tag250.xml"/><Relationship Id="rId271" Type="http://schemas.openxmlformats.org/officeDocument/2006/relationships/tags" Target="../tags/tag271.xml"/><Relationship Id="rId24" Type="http://schemas.openxmlformats.org/officeDocument/2006/relationships/tags" Target="../tags/tag24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tags" Target="../tags/tag87.xml"/><Relationship Id="rId110" Type="http://schemas.openxmlformats.org/officeDocument/2006/relationships/tags" Target="../tags/tag110.xml"/><Relationship Id="rId131" Type="http://schemas.openxmlformats.org/officeDocument/2006/relationships/tags" Target="../tags/tag131.xml"/><Relationship Id="rId152" Type="http://schemas.openxmlformats.org/officeDocument/2006/relationships/tags" Target="../tags/tag152.xml"/><Relationship Id="rId173" Type="http://schemas.openxmlformats.org/officeDocument/2006/relationships/tags" Target="../tags/tag173.xml"/><Relationship Id="rId194" Type="http://schemas.openxmlformats.org/officeDocument/2006/relationships/tags" Target="../tags/tag194.xml"/><Relationship Id="rId208" Type="http://schemas.openxmlformats.org/officeDocument/2006/relationships/tags" Target="../tags/tag208.xml"/><Relationship Id="rId229" Type="http://schemas.openxmlformats.org/officeDocument/2006/relationships/tags" Target="../tags/tag229.xml"/><Relationship Id="rId240" Type="http://schemas.openxmlformats.org/officeDocument/2006/relationships/tags" Target="../tags/tag240.xml"/><Relationship Id="rId261" Type="http://schemas.openxmlformats.org/officeDocument/2006/relationships/tags" Target="../tags/tag261.xml"/><Relationship Id="rId14" Type="http://schemas.openxmlformats.org/officeDocument/2006/relationships/tags" Target="../tags/tag14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Relationship Id="rId100" Type="http://schemas.openxmlformats.org/officeDocument/2006/relationships/tags" Target="../tags/tag100.xml"/><Relationship Id="rId8" Type="http://schemas.openxmlformats.org/officeDocument/2006/relationships/tags" Target="../tags/tag8.xml"/><Relationship Id="rId98" Type="http://schemas.openxmlformats.org/officeDocument/2006/relationships/tags" Target="../tags/tag98.xml"/><Relationship Id="rId121" Type="http://schemas.openxmlformats.org/officeDocument/2006/relationships/tags" Target="../tags/tag121.xml"/><Relationship Id="rId142" Type="http://schemas.openxmlformats.org/officeDocument/2006/relationships/tags" Target="../tags/tag142.xml"/><Relationship Id="rId163" Type="http://schemas.openxmlformats.org/officeDocument/2006/relationships/tags" Target="../tags/tag163.xml"/><Relationship Id="rId184" Type="http://schemas.openxmlformats.org/officeDocument/2006/relationships/tags" Target="../tags/tag184.xml"/><Relationship Id="rId219" Type="http://schemas.openxmlformats.org/officeDocument/2006/relationships/tags" Target="../tags/tag219.xml"/><Relationship Id="rId230" Type="http://schemas.openxmlformats.org/officeDocument/2006/relationships/tags" Target="../tags/tag230.xml"/><Relationship Id="rId251" Type="http://schemas.openxmlformats.org/officeDocument/2006/relationships/tags" Target="../tags/tag251.xml"/><Relationship Id="rId25" Type="http://schemas.openxmlformats.org/officeDocument/2006/relationships/tags" Target="../tags/tag25.xml"/><Relationship Id="rId46" Type="http://schemas.openxmlformats.org/officeDocument/2006/relationships/tags" Target="../tags/tag46.xml"/><Relationship Id="rId67" Type="http://schemas.openxmlformats.org/officeDocument/2006/relationships/tags" Target="../tags/tag67.xml"/><Relationship Id="rId272" Type="http://schemas.openxmlformats.org/officeDocument/2006/relationships/tags" Target="../tags/tag272.xml"/><Relationship Id="rId88" Type="http://schemas.openxmlformats.org/officeDocument/2006/relationships/tags" Target="../tags/tag88.xml"/><Relationship Id="rId111" Type="http://schemas.openxmlformats.org/officeDocument/2006/relationships/tags" Target="../tags/tag111.xml"/><Relationship Id="rId132" Type="http://schemas.openxmlformats.org/officeDocument/2006/relationships/tags" Target="../tags/tag132.xml"/><Relationship Id="rId153" Type="http://schemas.openxmlformats.org/officeDocument/2006/relationships/tags" Target="../tags/tag153.xml"/><Relationship Id="rId174" Type="http://schemas.openxmlformats.org/officeDocument/2006/relationships/tags" Target="../tags/tag174.xml"/><Relationship Id="rId195" Type="http://schemas.openxmlformats.org/officeDocument/2006/relationships/tags" Target="../tags/tag195.xml"/><Relationship Id="rId209" Type="http://schemas.openxmlformats.org/officeDocument/2006/relationships/tags" Target="../tags/tag209.xml"/><Relationship Id="rId220" Type="http://schemas.openxmlformats.org/officeDocument/2006/relationships/tags" Target="../tags/tag220.xml"/><Relationship Id="rId241" Type="http://schemas.openxmlformats.org/officeDocument/2006/relationships/tags" Target="../tags/tag241.xml"/><Relationship Id="rId15" Type="http://schemas.openxmlformats.org/officeDocument/2006/relationships/tags" Target="../tags/tag15.xml"/><Relationship Id="rId36" Type="http://schemas.openxmlformats.org/officeDocument/2006/relationships/tags" Target="../tags/tag36.xml"/><Relationship Id="rId57" Type="http://schemas.openxmlformats.org/officeDocument/2006/relationships/tags" Target="../tags/tag57.xml"/><Relationship Id="rId262" Type="http://schemas.openxmlformats.org/officeDocument/2006/relationships/tags" Target="../tags/tag262.xml"/><Relationship Id="rId78" Type="http://schemas.openxmlformats.org/officeDocument/2006/relationships/tags" Target="../tags/tag78.xml"/><Relationship Id="rId99" Type="http://schemas.openxmlformats.org/officeDocument/2006/relationships/tags" Target="../tags/tag99.xml"/><Relationship Id="rId101" Type="http://schemas.openxmlformats.org/officeDocument/2006/relationships/tags" Target="../tags/tag101.xml"/><Relationship Id="rId122" Type="http://schemas.openxmlformats.org/officeDocument/2006/relationships/tags" Target="../tags/tag122.xml"/><Relationship Id="rId143" Type="http://schemas.openxmlformats.org/officeDocument/2006/relationships/tags" Target="../tags/tag143.xml"/><Relationship Id="rId164" Type="http://schemas.openxmlformats.org/officeDocument/2006/relationships/tags" Target="../tags/tag164.xml"/><Relationship Id="rId185" Type="http://schemas.openxmlformats.org/officeDocument/2006/relationships/tags" Target="../tags/tag185.xml"/><Relationship Id="rId9" Type="http://schemas.openxmlformats.org/officeDocument/2006/relationships/tags" Target="../tags/tag9.xml"/><Relationship Id="rId210" Type="http://schemas.openxmlformats.org/officeDocument/2006/relationships/tags" Target="../tags/tag210.xml"/><Relationship Id="rId26" Type="http://schemas.openxmlformats.org/officeDocument/2006/relationships/tags" Target="../tags/tag26.xml"/><Relationship Id="rId231" Type="http://schemas.openxmlformats.org/officeDocument/2006/relationships/tags" Target="../tags/tag231.xml"/><Relationship Id="rId252" Type="http://schemas.openxmlformats.org/officeDocument/2006/relationships/tags" Target="../tags/tag252.xml"/><Relationship Id="rId273" Type="http://schemas.openxmlformats.org/officeDocument/2006/relationships/tags" Target="../tags/tag273.xml"/><Relationship Id="rId47" Type="http://schemas.openxmlformats.org/officeDocument/2006/relationships/tags" Target="../tags/tag47.xml"/><Relationship Id="rId68" Type="http://schemas.openxmlformats.org/officeDocument/2006/relationships/tags" Target="../tags/tag68.xml"/><Relationship Id="rId89" Type="http://schemas.openxmlformats.org/officeDocument/2006/relationships/tags" Target="../tags/tag89.xml"/><Relationship Id="rId112" Type="http://schemas.openxmlformats.org/officeDocument/2006/relationships/tags" Target="../tags/tag112.xml"/><Relationship Id="rId133" Type="http://schemas.openxmlformats.org/officeDocument/2006/relationships/tags" Target="../tags/tag133.xml"/><Relationship Id="rId154" Type="http://schemas.openxmlformats.org/officeDocument/2006/relationships/tags" Target="../tags/tag154.xml"/><Relationship Id="rId175" Type="http://schemas.openxmlformats.org/officeDocument/2006/relationships/tags" Target="../tags/tag175.xml"/><Relationship Id="rId196" Type="http://schemas.openxmlformats.org/officeDocument/2006/relationships/tags" Target="../tags/tag196.xml"/><Relationship Id="rId200" Type="http://schemas.openxmlformats.org/officeDocument/2006/relationships/tags" Target="../tags/tag200.xml"/><Relationship Id="rId16" Type="http://schemas.openxmlformats.org/officeDocument/2006/relationships/tags" Target="../tags/tag16.xml"/><Relationship Id="rId221" Type="http://schemas.openxmlformats.org/officeDocument/2006/relationships/tags" Target="../tags/tag221.xml"/><Relationship Id="rId242" Type="http://schemas.openxmlformats.org/officeDocument/2006/relationships/tags" Target="../tags/tag242.xml"/><Relationship Id="rId263" Type="http://schemas.openxmlformats.org/officeDocument/2006/relationships/tags" Target="../tags/tag263.xml"/><Relationship Id="rId37" Type="http://schemas.openxmlformats.org/officeDocument/2006/relationships/tags" Target="../tags/tag37.xml"/><Relationship Id="rId58" Type="http://schemas.openxmlformats.org/officeDocument/2006/relationships/tags" Target="../tags/tag58.xml"/><Relationship Id="rId79" Type="http://schemas.openxmlformats.org/officeDocument/2006/relationships/tags" Target="../tags/tag79.xml"/><Relationship Id="rId102" Type="http://schemas.openxmlformats.org/officeDocument/2006/relationships/tags" Target="../tags/tag102.xml"/><Relationship Id="rId123" Type="http://schemas.openxmlformats.org/officeDocument/2006/relationships/tags" Target="../tags/tag123.xml"/><Relationship Id="rId144" Type="http://schemas.openxmlformats.org/officeDocument/2006/relationships/tags" Target="../tags/tag144.xml"/><Relationship Id="rId90" Type="http://schemas.openxmlformats.org/officeDocument/2006/relationships/tags" Target="../tags/tag90.xml"/><Relationship Id="rId165" Type="http://schemas.openxmlformats.org/officeDocument/2006/relationships/tags" Target="../tags/tag165.xml"/><Relationship Id="rId186" Type="http://schemas.openxmlformats.org/officeDocument/2006/relationships/tags" Target="../tags/tag186.xml"/><Relationship Id="rId211" Type="http://schemas.openxmlformats.org/officeDocument/2006/relationships/tags" Target="../tags/tag211.xml"/><Relationship Id="rId232" Type="http://schemas.openxmlformats.org/officeDocument/2006/relationships/tags" Target="../tags/tag232.xml"/><Relationship Id="rId253" Type="http://schemas.openxmlformats.org/officeDocument/2006/relationships/tags" Target="../tags/tag253.xml"/><Relationship Id="rId274" Type="http://schemas.openxmlformats.org/officeDocument/2006/relationships/tags" Target="../tags/tag274.xml"/><Relationship Id="rId27" Type="http://schemas.openxmlformats.org/officeDocument/2006/relationships/tags" Target="../tags/tag27.xml"/><Relationship Id="rId48" Type="http://schemas.openxmlformats.org/officeDocument/2006/relationships/tags" Target="../tags/tag48.xml"/><Relationship Id="rId69" Type="http://schemas.openxmlformats.org/officeDocument/2006/relationships/tags" Target="../tags/tag69.xml"/><Relationship Id="rId113" Type="http://schemas.openxmlformats.org/officeDocument/2006/relationships/tags" Target="../tags/tag113.xml"/><Relationship Id="rId134" Type="http://schemas.openxmlformats.org/officeDocument/2006/relationships/tags" Target="../tags/tag134.xml"/><Relationship Id="rId80" Type="http://schemas.openxmlformats.org/officeDocument/2006/relationships/tags" Target="../tags/tag80.xml"/><Relationship Id="rId155" Type="http://schemas.openxmlformats.org/officeDocument/2006/relationships/tags" Target="../tags/tag155.xml"/><Relationship Id="rId176" Type="http://schemas.openxmlformats.org/officeDocument/2006/relationships/tags" Target="../tags/tag176.xml"/><Relationship Id="rId197" Type="http://schemas.openxmlformats.org/officeDocument/2006/relationships/tags" Target="../tags/tag197.xml"/><Relationship Id="rId201" Type="http://schemas.openxmlformats.org/officeDocument/2006/relationships/tags" Target="../tags/tag201.xml"/><Relationship Id="rId222" Type="http://schemas.openxmlformats.org/officeDocument/2006/relationships/tags" Target="../tags/tag222.xml"/><Relationship Id="rId243" Type="http://schemas.openxmlformats.org/officeDocument/2006/relationships/tags" Target="../tags/tag243.xml"/><Relationship Id="rId264" Type="http://schemas.openxmlformats.org/officeDocument/2006/relationships/tags" Target="../tags/tag264.xml"/><Relationship Id="rId17" Type="http://schemas.openxmlformats.org/officeDocument/2006/relationships/tags" Target="../tags/tag17.xml"/><Relationship Id="rId38" Type="http://schemas.openxmlformats.org/officeDocument/2006/relationships/tags" Target="../tags/tag38.xml"/><Relationship Id="rId59" Type="http://schemas.openxmlformats.org/officeDocument/2006/relationships/tags" Target="../tags/tag59.xml"/><Relationship Id="rId103" Type="http://schemas.openxmlformats.org/officeDocument/2006/relationships/tags" Target="../tags/tag103.xml"/><Relationship Id="rId124" Type="http://schemas.openxmlformats.org/officeDocument/2006/relationships/tags" Target="../tags/tag124.xml"/><Relationship Id="rId70" Type="http://schemas.openxmlformats.org/officeDocument/2006/relationships/tags" Target="../tags/tag70.xml"/><Relationship Id="rId91" Type="http://schemas.openxmlformats.org/officeDocument/2006/relationships/tags" Target="../tags/tag91.xml"/><Relationship Id="rId145" Type="http://schemas.openxmlformats.org/officeDocument/2006/relationships/tags" Target="../tags/tag145.xml"/><Relationship Id="rId166" Type="http://schemas.openxmlformats.org/officeDocument/2006/relationships/tags" Target="../tags/tag166.xml"/><Relationship Id="rId187" Type="http://schemas.openxmlformats.org/officeDocument/2006/relationships/tags" Target="../tags/tag187.xml"/><Relationship Id="rId1" Type="http://schemas.openxmlformats.org/officeDocument/2006/relationships/tags" Target="../tags/tag1.xml"/><Relationship Id="rId212" Type="http://schemas.openxmlformats.org/officeDocument/2006/relationships/tags" Target="../tags/tag212.xml"/><Relationship Id="rId233" Type="http://schemas.openxmlformats.org/officeDocument/2006/relationships/tags" Target="../tags/tag233.xml"/><Relationship Id="rId254" Type="http://schemas.openxmlformats.org/officeDocument/2006/relationships/tags" Target="../tags/tag254.xml"/><Relationship Id="rId28" Type="http://schemas.openxmlformats.org/officeDocument/2006/relationships/tags" Target="../tags/tag28.xml"/><Relationship Id="rId49" Type="http://schemas.openxmlformats.org/officeDocument/2006/relationships/tags" Target="../tags/tag49.xml"/><Relationship Id="rId114" Type="http://schemas.openxmlformats.org/officeDocument/2006/relationships/tags" Target="../tags/tag114.xml"/><Relationship Id="rId275" Type="http://schemas.openxmlformats.org/officeDocument/2006/relationships/slideLayout" Target="../slideLayouts/slideLayout1.xml"/><Relationship Id="rId60" Type="http://schemas.openxmlformats.org/officeDocument/2006/relationships/tags" Target="../tags/tag60.xml"/><Relationship Id="rId81" Type="http://schemas.openxmlformats.org/officeDocument/2006/relationships/tags" Target="../tags/tag81.xml"/><Relationship Id="rId135" Type="http://schemas.openxmlformats.org/officeDocument/2006/relationships/tags" Target="../tags/tag135.xml"/><Relationship Id="rId156" Type="http://schemas.openxmlformats.org/officeDocument/2006/relationships/tags" Target="../tags/tag156.xml"/><Relationship Id="rId177" Type="http://schemas.openxmlformats.org/officeDocument/2006/relationships/tags" Target="../tags/tag177.xml"/><Relationship Id="rId198" Type="http://schemas.openxmlformats.org/officeDocument/2006/relationships/tags" Target="../tags/tag198.xml"/><Relationship Id="rId202" Type="http://schemas.openxmlformats.org/officeDocument/2006/relationships/tags" Target="../tags/tag202.xml"/><Relationship Id="rId223" Type="http://schemas.openxmlformats.org/officeDocument/2006/relationships/tags" Target="../tags/tag223.xml"/><Relationship Id="rId244" Type="http://schemas.openxmlformats.org/officeDocument/2006/relationships/tags" Target="../tags/tag244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265" Type="http://schemas.openxmlformats.org/officeDocument/2006/relationships/tags" Target="../tags/tag265.xml"/><Relationship Id="rId50" Type="http://schemas.openxmlformats.org/officeDocument/2006/relationships/tags" Target="../tags/tag50.xml"/><Relationship Id="rId104" Type="http://schemas.openxmlformats.org/officeDocument/2006/relationships/tags" Target="../tags/tag104.xml"/><Relationship Id="rId125" Type="http://schemas.openxmlformats.org/officeDocument/2006/relationships/tags" Target="../tags/tag125.xml"/><Relationship Id="rId146" Type="http://schemas.openxmlformats.org/officeDocument/2006/relationships/tags" Target="../tags/tag146.xml"/><Relationship Id="rId167" Type="http://schemas.openxmlformats.org/officeDocument/2006/relationships/tags" Target="../tags/tag167.xml"/><Relationship Id="rId188" Type="http://schemas.openxmlformats.org/officeDocument/2006/relationships/tags" Target="../tags/tag188.xml"/><Relationship Id="rId71" Type="http://schemas.openxmlformats.org/officeDocument/2006/relationships/tags" Target="../tags/tag71.xml"/><Relationship Id="rId92" Type="http://schemas.openxmlformats.org/officeDocument/2006/relationships/tags" Target="../tags/tag92.xml"/><Relationship Id="rId213" Type="http://schemas.openxmlformats.org/officeDocument/2006/relationships/tags" Target="../tags/tag213.xml"/><Relationship Id="rId234" Type="http://schemas.openxmlformats.org/officeDocument/2006/relationships/tags" Target="../tags/tag234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55" Type="http://schemas.openxmlformats.org/officeDocument/2006/relationships/tags" Target="../tags/tag255.xml"/><Relationship Id="rId40" Type="http://schemas.openxmlformats.org/officeDocument/2006/relationships/tags" Target="../tags/tag40.xml"/><Relationship Id="rId115" Type="http://schemas.openxmlformats.org/officeDocument/2006/relationships/tags" Target="../tags/tag115.xml"/><Relationship Id="rId136" Type="http://schemas.openxmlformats.org/officeDocument/2006/relationships/tags" Target="../tags/tag136.xml"/><Relationship Id="rId157" Type="http://schemas.openxmlformats.org/officeDocument/2006/relationships/tags" Target="../tags/tag157.xml"/><Relationship Id="rId178" Type="http://schemas.openxmlformats.org/officeDocument/2006/relationships/tags" Target="../tags/tag178.xml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9" Type="http://schemas.openxmlformats.org/officeDocument/2006/relationships/tags" Target="../tags/tag199.xml"/><Relationship Id="rId203" Type="http://schemas.openxmlformats.org/officeDocument/2006/relationships/tags" Target="../tags/tag203.xml"/><Relationship Id="rId19" Type="http://schemas.openxmlformats.org/officeDocument/2006/relationships/tags" Target="../tags/tag19.xml"/><Relationship Id="rId224" Type="http://schemas.openxmlformats.org/officeDocument/2006/relationships/tags" Target="../tags/tag224.xml"/><Relationship Id="rId245" Type="http://schemas.openxmlformats.org/officeDocument/2006/relationships/tags" Target="../tags/tag245.xml"/><Relationship Id="rId266" Type="http://schemas.openxmlformats.org/officeDocument/2006/relationships/tags" Target="../tags/tag266.xml"/><Relationship Id="rId30" Type="http://schemas.openxmlformats.org/officeDocument/2006/relationships/tags" Target="../tags/tag30.xml"/><Relationship Id="rId105" Type="http://schemas.openxmlformats.org/officeDocument/2006/relationships/tags" Target="../tags/tag105.xml"/><Relationship Id="rId126" Type="http://schemas.openxmlformats.org/officeDocument/2006/relationships/tags" Target="../tags/tag126.xml"/><Relationship Id="rId147" Type="http://schemas.openxmlformats.org/officeDocument/2006/relationships/tags" Target="../tags/tag147.xml"/><Relationship Id="rId168" Type="http://schemas.openxmlformats.org/officeDocument/2006/relationships/tags" Target="../tags/tag16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93" Type="http://schemas.openxmlformats.org/officeDocument/2006/relationships/tags" Target="../tags/tag93.xml"/><Relationship Id="rId189" Type="http://schemas.openxmlformats.org/officeDocument/2006/relationships/tags" Target="../tags/tag189.xml"/><Relationship Id="rId3" Type="http://schemas.openxmlformats.org/officeDocument/2006/relationships/tags" Target="../tags/tag3.xml"/><Relationship Id="rId214" Type="http://schemas.openxmlformats.org/officeDocument/2006/relationships/tags" Target="../tags/tag214.xml"/><Relationship Id="rId235" Type="http://schemas.openxmlformats.org/officeDocument/2006/relationships/tags" Target="../tags/tag235.xml"/><Relationship Id="rId256" Type="http://schemas.openxmlformats.org/officeDocument/2006/relationships/tags" Target="../tags/tag256.xml"/><Relationship Id="rId116" Type="http://schemas.openxmlformats.org/officeDocument/2006/relationships/tags" Target="../tags/tag116.xml"/><Relationship Id="rId137" Type="http://schemas.openxmlformats.org/officeDocument/2006/relationships/tags" Target="../tags/tag137.xml"/><Relationship Id="rId158" Type="http://schemas.openxmlformats.org/officeDocument/2006/relationships/tags" Target="../tags/tag158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62" Type="http://schemas.openxmlformats.org/officeDocument/2006/relationships/tags" Target="../tags/tag62.xml"/><Relationship Id="rId83" Type="http://schemas.openxmlformats.org/officeDocument/2006/relationships/tags" Target="../tags/tag83.xml"/><Relationship Id="rId179" Type="http://schemas.openxmlformats.org/officeDocument/2006/relationships/tags" Target="../tags/tag179.xml"/><Relationship Id="rId190" Type="http://schemas.openxmlformats.org/officeDocument/2006/relationships/tags" Target="../tags/tag190.xml"/><Relationship Id="rId204" Type="http://schemas.openxmlformats.org/officeDocument/2006/relationships/tags" Target="../tags/tag204.xml"/><Relationship Id="rId225" Type="http://schemas.openxmlformats.org/officeDocument/2006/relationships/tags" Target="../tags/tag225.xml"/><Relationship Id="rId246" Type="http://schemas.openxmlformats.org/officeDocument/2006/relationships/tags" Target="../tags/tag246.xml"/><Relationship Id="rId267" Type="http://schemas.openxmlformats.org/officeDocument/2006/relationships/tags" Target="../tags/tag267.xml"/><Relationship Id="rId106" Type="http://schemas.openxmlformats.org/officeDocument/2006/relationships/tags" Target="../tags/tag106.xml"/><Relationship Id="rId127" Type="http://schemas.openxmlformats.org/officeDocument/2006/relationships/tags" Target="../tags/tag12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52" Type="http://schemas.openxmlformats.org/officeDocument/2006/relationships/tags" Target="../tags/tag52.xml"/><Relationship Id="rId73" Type="http://schemas.openxmlformats.org/officeDocument/2006/relationships/tags" Target="../tags/tag73.xml"/><Relationship Id="rId94" Type="http://schemas.openxmlformats.org/officeDocument/2006/relationships/tags" Target="../tags/tag94.xml"/><Relationship Id="rId148" Type="http://schemas.openxmlformats.org/officeDocument/2006/relationships/tags" Target="../tags/tag148.xml"/><Relationship Id="rId169" Type="http://schemas.openxmlformats.org/officeDocument/2006/relationships/tags" Target="../tags/tag169.xml"/><Relationship Id="rId4" Type="http://schemas.openxmlformats.org/officeDocument/2006/relationships/tags" Target="../tags/tag4.xml"/><Relationship Id="rId180" Type="http://schemas.openxmlformats.org/officeDocument/2006/relationships/tags" Target="../tags/tag180.xml"/><Relationship Id="rId215" Type="http://schemas.openxmlformats.org/officeDocument/2006/relationships/tags" Target="../tags/tag215.xml"/><Relationship Id="rId236" Type="http://schemas.openxmlformats.org/officeDocument/2006/relationships/tags" Target="../tags/tag236.xml"/><Relationship Id="rId257" Type="http://schemas.openxmlformats.org/officeDocument/2006/relationships/tags" Target="../tags/tag257.xml"/><Relationship Id="rId42" Type="http://schemas.openxmlformats.org/officeDocument/2006/relationships/tags" Target="../tags/tag42.xml"/><Relationship Id="rId84" Type="http://schemas.openxmlformats.org/officeDocument/2006/relationships/tags" Target="../tags/tag84.xml"/><Relationship Id="rId138" Type="http://schemas.openxmlformats.org/officeDocument/2006/relationships/tags" Target="../tags/tag138.xml"/><Relationship Id="rId191" Type="http://schemas.openxmlformats.org/officeDocument/2006/relationships/tags" Target="../tags/tag191.xml"/><Relationship Id="rId205" Type="http://schemas.openxmlformats.org/officeDocument/2006/relationships/tags" Target="../tags/tag205.xml"/><Relationship Id="rId247" Type="http://schemas.openxmlformats.org/officeDocument/2006/relationships/tags" Target="../tags/tag247.xml"/><Relationship Id="rId107" Type="http://schemas.openxmlformats.org/officeDocument/2006/relationships/tags" Target="../tags/tag107.xml"/><Relationship Id="rId11" Type="http://schemas.openxmlformats.org/officeDocument/2006/relationships/tags" Target="../tags/tag11.xml"/><Relationship Id="rId53" Type="http://schemas.openxmlformats.org/officeDocument/2006/relationships/tags" Target="../tags/tag53.xml"/><Relationship Id="rId149" Type="http://schemas.openxmlformats.org/officeDocument/2006/relationships/tags" Target="../tags/tag149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391.xml"/><Relationship Id="rId21" Type="http://schemas.openxmlformats.org/officeDocument/2006/relationships/tags" Target="../tags/tag295.xml"/><Relationship Id="rId63" Type="http://schemas.openxmlformats.org/officeDocument/2006/relationships/tags" Target="../tags/tag337.xml"/><Relationship Id="rId159" Type="http://schemas.openxmlformats.org/officeDocument/2006/relationships/tags" Target="../tags/tag433.xml"/><Relationship Id="rId170" Type="http://schemas.openxmlformats.org/officeDocument/2006/relationships/tags" Target="../tags/tag444.xml"/><Relationship Id="rId226" Type="http://schemas.openxmlformats.org/officeDocument/2006/relationships/tags" Target="../tags/tag500.xml"/><Relationship Id="rId268" Type="http://schemas.openxmlformats.org/officeDocument/2006/relationships/tags" Target="../tags/tag542.xml"/><Relationship Id="rId32" Type="http://schemas.openxmlformats.org/officeDocument/2006/relationships/tags" Target="../tags/tag306.xml"/><Relationship Id="rId74" Type="http://schemas.openxmlformats.org/officeDocument/2006/relationships/tags" Target="../tags/tag348.xml"/><Relationship Id="rId128" Type="http://schemas.openxmlformats.org/officeDocument/2006/relationships/tags" Target="../tags/tag402.xml"/><Relationship Id="rId5" Type="http://schemas.openxmlformats.org/officeDocument/2006/relationships/tags" Target="../tags/tag279.xml"/><Relationship Id="rId95" Type="http://schemas.openxmlformats.org/officeDocument/2006/relationships/tags" Target="../tags/tag369.xml"/><Relationship Id="rId160" Type="http://schemas.openxmlformats.org/officeDocument/2006/relationships/tags" Target="../tags/tag434.xml"/><Relationship Id="rId181" Type="http://schemas.openxmlformats.org/officeDocument/2006/relationships/tags" Target="../tags/tag455.xml"/><Relationship Id="rId216" Type="http://schemas.openxmlformats.org/officeDocument/2006/relationships/tags" Target="../tags/tag490.xml"/><Relationship Id="rId237" Type="http://schemas.openxmlformats.org/officeDocument/2006/relationships/tags" Target="../tags/tag511.xml"/><Relationship Id="rId258" Type="http://schemas.openxmlformats.org/officeDocument/2006/relationships/tags" Target="../tags/tag532.xml"/><Relationship Id="rId22" Type="http://schemas.openxmlformats.org/officeDocument/2006/relationships/tags" Target="../tags/tag296.xml"/><Relationship Id="rId43" Type="http://schemas.openxmlformats.org/officeDocument/2006/relationships/tags" Target="../tags/tag317.xml"/><Relationship Id="rId64" Type="http://schemas.openxmlformats.org/officeDocument/2006/relationships/tags" Target="../tags/tag338.xml"/><Relationship Id="rId118" Type="http://schemas.openxmlformats.org/officeDocument/2006/relationships/tags" Target="../tags/tag392.xml"/><Relationship Id="rId139" Type="http://schemas.openxmlformats.org/officeDocument/2006/relationships/tags" Target="../tags/tag413.xml"/><Relationship Id="rId85" Type="http://schemas.openxmlformats.org/officeDocument/2006/relationships/tags" Target="../tags/tag359.xml"/><Relationship Id="rId150" Type="http://schemas.openxmlformats.org/officeDocument/2006/relationships/tags" Target="../tags/tag424.xml"/><Relationship Id="rId171" Type="http://schemas.openxmlformats.org/officeDocument/2006/relationships/tags" Target="../tags/tag445.xml"/><Relationship Id="rId192" Type="http://schemas.openxmlformats.org/officeDocument/2006/relationships/tags" Target="../tags/tag466.xml"/><Relationship Id="rId206" Type="http://schemas.openxmlformats.org/officeDocument/2006/relationships/tags" Target="../tags/tag480.xml"/><Relationship Id="rId227" Type="http://schemas.openxmlformats.org/officeDocument/2006/relationships/tags" Target="../tags/tag501.xml"/><Relationship Id="rId248" Type="http://schemas.openxmlformats.org/officeDocument/2006/relationships/tags" Target="../tags/tag522.xml"/><Relationship Id="rId269" Type="http://schemas.openxmlformats.org/officeDocument/2006/relationships/tags" Target="../tags/tag543.xml"/><Relationship Id="rId12" Type="http://schemas.openxmlformats.org/officeDocument/2006/relationships/tags" Target="../tags/tag286.xml"/><Relationship Id="rId33" Type="http://schemas.openxmlformats.org/officeDocument/2006/relationships/tags" Target="../tags/tag307.xml"/><Relationship Id="rId108" Type="http://schemas.openxmlformats.org/officeDocument/2006/relationships/tags" Target="../tags/tag382.xml"/><Relationship Id="rId129" Type="http://schemas.openxmlformats.org/officeDocument/2006/relationships/tags" Target="../tags/tag403.xml"/><Relationship Id="rId54" Type="http://schemas.openxmlformats.org/officeDocument/2006/relationships/tags" Target="../tags/tag328.xml"/><Relationship Id="rId75" Type="http://schemas.openxmlformats.org/officeDocument/2006/relationships/tags" Target="../tags/tag349.xml"/><Relationship Id="rId96" Type="http://schemas.openxmlformats.org/officeDocument/2006/relationships/tags" Target="../tags/tag370.xml"/><Relationship Id="rId140" Type="http://schemas.openxmlformats.org/officeDocument/2006/relationships/tags" Target="../tags/tag414.xml"/><Relationship Id="rId161" Type="http://schemas.openxmlformats.org/officeDocument/2006/relationships/tags" Target="../tags/tag435.xml"/><Relationship Id="rId182" Type="http://schemas.openxmlformats.org/officeDocument/2006/relationships/tags" Target="../tags/tag456.xml"/><Relationship Id="rId217" Type="http://schemas.openxmlformats.org/officeDocument/2006/relationships/tags" Target="../tags/tag491.xml"/><Relationship Id="rId6" Type="http://schemas.openxmlformats.org/officeDocument/2006/relationships/tags" Target="../tags/tag280.xml"/><Relationship Id="rId238" Type="http://schemas.openxmlformats.org/officeDocument/2006/relationships/tags" Target="../tags/tag512.xml"/><Relationship Id="rId259" Type="http://schemas.openxmlformats.org/officeDocument/2006/relationships/tags" Target="../tags/tag533.xml"/><Relationship Id="rId23" Type="http://schemas.openxmlformats.org/officeDocument/2006/relationships/tags" Target="../tags/tag297.xml"/><Relationship Id="rId119" Type="http://schemas.openxmlformats.org/officeDocument/2006/relationships/tags" Target="../tags/tag393.xml"/><Relationship Id="rId270" Type="http://schemas.openxmlformats.org/officeDocument/2006/relationships/tags" Target="../tags/tag544.xml"/><Relationship Id="rId44" Type="http://schemas.openxmlformats.org/officeDocument/2006/relationships/tags" Target="../tags/tag318.xml"/><Relationship Id="rId65" Type="http://schemas.openxmlformats.org/officeDocument/2006/relationships/tags" Target="../tags/tag339.xml"/><Relationship Id="rId86" Type="http://schemas.openxmlformats.org/officeDocument/2006/relationships/tags" Target="../tags/tag360.xml"/><Relationship Id="rId130" Type="http://schemas.openxmlformats.org/officeDocument/2006/relationships/tags" Target="../tags/tag404.xml"/><Relationship Id="rId151" Type="http://schemas.openxmlformats.org/officeDocument/2006/relationships/tags" Target="../tags/tag425.xml"/><Relationship Id="rId172" Type="http://schemas.openxmlformats.org/officeDocument/2006/relationships/tags" Target="../tags/tag446.xml"/><Relationship Id="rId193" Type="http://schemas.openxmlformats.org/officeDocument/2006/relationships/tags" Target="../tags/tag467.xml"/><Relationship Id="rId207" Type="http://schemas.openxmlformats.org/officeDocument/2006/relationships/tags" Target="../tags/tag481.xml"/><Relationship Id="rId228" Type="http://schemas.openxmlformats.org/officeDocument/2006/relationships/tags" Target="../tags/tag502.xml"/><Relationship Id="rId249" Type="http://schemas.openxmlformats.org/officeDocument/2006/relationships/tags" Target="../tags/tag523.xml"/><Relationship Id="rId13" Type="http://schemas.openxmlformats.org/officeDocument/2006/relationships/tags" Target="../tags/tag287.xml"/><Relationship Id="rId109" Type="http://schemas.openxmlformats.org/officeDocument/2006/relationships/tags" Target="../tags/tag383.xml"/><Relationship Id="rId260" Type="http://schemas.openxmlformats.org/officeDocument/2006/relationships/tags" Target="../tags/tag534.xml"/><Relationship Id="rId34" Type="http://schemas.openxmlformats.org/officeDocument/2006/relationships/tags" Target="../tags/tag308.xml"/><Relationship Id="rId55" Type="http://schemas.openxmlformats.org/officeDocument/2006/relationships/tags" Target="../tags/tag329.xml"/><Relationship Id="rId76" Type="http://schemas.openxmlformats.org/officeDocument/2006/relationships/tags" Target="../tags/tag350.xml"/><Relationship Id="rId97" Type="http://schemas.openxmlformats.org/officeDocument/2006/relationships/tags" Target="../tags/tag371.xml"/><Relationship Id="rId120" Type="http://schemas.openxmlformats.org/officeDocument/2006/relationships/tags" Target="../tags/tag394.xml"/><Relationship Id="rId141" Type="http://schemas.openxmlformats.org/officeDocument/2006/relationships/tags" Target="../tags/tag415.xml"/><Relationship Id="rId7" Type="http://schemas.openxmlformats.org/officeDocument/2006/relationships/tags" Target="../tags/tag281.xml"/><Relationship Id="rId162" Type="http://schemas.openxmlformats.org/officeDocument/2006/relationships/tags" Target="../tags/tag436.xml"/><Relationship Id="rId183" Type="http://schemas.openxmlformats.org/officeDocument/2006/relationships/tags" Target="../tags/tag457.xml"/><Relationship Id="rId218" Type="http://schemas.openxmlformats.org/officeDocument/2006/relationships/tags" Target="../tags/tag492.xml"/><Relationship Id="rId239" Type="http://schemas.openxmlformats.org/officeDocument/2006/relationships/tags" Target="../tags/tag513.xml"/><Relationship Id="rId250" Type="http://schemas.openxmlformats.org/officeDocument/2006/relationships/tags" Target="../tags/tag524.xml"/><Relationship Id="rId271" Type="http://schemas.openxmlformats.org/officeDocument/2006/relationships/tags" Target="../tags/tag545.xml"/><Relationship Id="rId24" Type="http://schemas.openxmlformats.org/officeDocument/2006/relationships/tags" Target="../tags/tag298.xml"/><Relationship Id="rId45" Type="http://schemas.openxmlformats.org/officeDocument/2006/relationships/tags" Target="../tags/tag319.xml"/><Relationship Id="rId66" Type="http://schemas.openxmlformats.org/officeDocument/2006/relationships/tags" Target="../tags/tag340.xml"/><Relationship Id="rId87" Type="http://schemas.openxmlformats.org/officeDocument/2006/relationships/tags" Target="../tags/tag361.xml"/><Relationship Id="rId110" Type="http://schemas.openxmlformats.org/officeDocument/2006/relationships/tags" Target="../tags/tag384.xml"/><Relationship Id="rId131" Type="http://schemas.openxmlformats.org/officeDocument/2006/relationships/tags" Target="../tags/tag405.xml"/><Relationship Id="rId152" Type="http://schemas.openxmlformats.org/officeDocument/2006/relationships/tags" Target="../tags/tag426.xml"/><Relationship Id="rId173" Type="http://schemas.openxmlformats.org/officeDocument/2006/relationships/tags" Target="../tags/tag447.xml"/><Relationship Id="rId194" Type="http://schemas.openxmlformats.org/officeDocument/2006/relationships/tags" Target="../tags/tag468.xml"/><Relationship Id="rId208" Type="http://schemas.openxmlformats.org/officeDocument/2006/relationships/tags" Target="../tags/tag482.xml"/><Relationship Id="rId229" Type="http://schemas.openxmlformats.org/officeDocument/2006/relationships/tags" Target="../tags/tag503.xml"/><Relationship Id="rId240" Type="http://schemas.openxmlformats.org/officeDocument/2006/relationships/tags" Target="../tags/tag514.xml"/><Relationship Id="rId261" Type="http://schemas.openxmlformats.org/officeDocument/2006/relationships/tags" Target="../tags/tag535.xml"/><Relationship Id="rId14" Type="http://schemas.openxmlformats.org/officeDocument/2006/relationships/tags" Target="../tags/tag288.xml"/><Relationship Id="rId35" Type="http://schemas.openxmlformats.org/officeDocument/2006/relationships/tags" Target="../tags/tag309.xml"/><Relationship Id="rId56" Type="http://schemas.openxmlformats.org/officeDocument/2006/relationships/tags" Target="../tags/tag330.xml"/><Relationship Id="rId77" Type="http://schemas.openxmlformats.org/officeDocument/2006/relationships/tags" Target="../tags/tag351.xml"/><Relationship Id="rId100" Type="http://schemas.openxmlformats.org/officeDocument/2006/relationships/tags" Target="../tags/tag374.xml"/><Relationship Id="rId8" Type="http://schemas.openxmlformats.org/officeDocument/2006/relationships/tags" Target="../tags/tag282.xml"/><Relationship Id="rId98" Type="http://schemas.openxmlformats.org/officeDocument/2006/relationships/tags" Target="../tags/tag372.xml"/><Relationship Id="rId121" Type="http://schemas.openxmlformats.org/officeDocument/2006/relationships/tags" Target="../tags/tag395.xml"/><Relationship Id="rId142" Type="http://schemas.openxmlformats.org/officeDocument/2006/relationships/tags" Target="../tags/tag416.xml"/><Relationship Id="rId163" Type="http://schemas.openxmlformats.org/officeDocument/2006/relationships/tags" Target="../tags/tag437.xml"/><Relationship Id="rId184" Type="http://schemas.openxmlformats.org/officeDocument/2006/relationships/tags" Target="../tags/tag458.xml"/><Relationship Id="rId219" Type="http://schemas.openxmlformats.org/officeDocument/2006/relationships/tags" Target="../tags/tag493.xml"/><Relationship Id="rId230" Type="http://schemas.openxmlformats.org/officeDocument/2006/relationships/tags" Target="../tags/tag504.xml"/><Relationship Id="rId251" Type="http://schemas.openxmlformats.org/officeDocument/2006/relationships/tags" Target="../tags/tag525.xml"/><Relationship Id="rId25" Type="http://schemas.openxmlformats.org/officeDocument/2006/relationships/tags" Target="../tags/tag299.xml"/><Relationship Id="rId46" Type="http://schemas.openxmlformats.org/officeDocument/2006/relationships/tags" Target="../tags/tag320.xml"/><Relationship Id="rId67" Type="http://schemas.openxmlformats.org/officeDocument/2006/relationships/tags" Target="../tags/tag341.xml"/><Relationship Id="rId272" Type="http://schemas.openxmlformats.org/officeDocument/2006/relationships/tags" Target="../tags/tag546.xml"/><Relationship Id="rId88" Type="http://schemas.openxmlformats.org/officeDocument/2006/relationships/tags" Target="../tags/tag362.xml"/><Relationship Id="rId111" Type="http://schemas.openxmlformats.org/officeDocument/2006/relationships/tags" Target="../tags/tag385.xml"/><Relationship Id="rId132" Type="http://schemas.openxmlformats.org/officeDocument/2006/relationships/tags" Target="../tags/tag406.xml"/><Relationship Id="rId153" Type="http://schemas.openxmlformats.org/officeDocument/2006/relationships/tags" Target="../tags/tag427.xml"/><Relationship Id="rId174" Type="http://schemas.openxmlformats.org/officeDocument/2006/relationships/tags" Target="../tags/tag448.xml"/><Relationship Id="rId195" Type="http://schemas.openxmlformats.org/officeDocument/2006/relationships/tags" Target="../tags/tag469.xml"/><Relationship Id="rId209" Type="http://schemas.openxmlformats.org/officeDocument/2006/relationships/tags" Target="../tags/tag483.xml"/><Relationship Id="rId220" Type="http://schemas.openxmlformats.org/officeDocument/2006/relationships/tags" Target="../tags/tag494.xml"/><Relationship Id="rId241" Type="http://schemas.openxmlformats.org/officeDocument/2006/relationships/tags" Target="../tags/tag515.xml"/><Relationship Id="rId15" Type="http://schemas.openxmlformats.org/officeDocument/2006/relationships/tags" Target="../tags/tag289.xml"/><Relationship Id="rId36" Type="http://schemas.openxmlformats.org/officeDocument/2006/relationships/tags" Target="../tags/tag310.xml"/><Relationship Id="rId57" Type="http://schemas.openxmlformats.org/officeDocument/2006/relationships/tags" Target="../tags/tag331.xml"/><Relationship Id="rId262" Type="http://schemas.openxmlformats.org/officeDocument/2006/relationships/tags" Target="../tags/tag536.xml"/><Relationship Id="rId78" Type="http://schemas.openxmlformats.org/officeDocument/2006/relationships/tags" Target="../tags/tag352.xml"/><Relationship Id="rId99" Type="http://schemas.openxmlformats.org/officeDocument/2006/relationships/tags" Target="../tags/tag373.xml"/><Relationship Id="rId101" Type="http://schemas.openxmlformats.org/officeDocument/2006/relationships/tags" Target="../tags/tag375.xml"/><Relationship Id="rId122" Type="http://schemas.openxmlformats.org/officeDocument/2006/relationships/tags" Target="../tags/tag396.xml"/><Relationship Id="rId143" Type="http://schemas.openxmlformats.org/officeDocument/2006/relationships/tags" Target="../tags/tag417.xml"/><Relationship Id="rId164" Type="http://schemas.openxmlformats.org/officeDocument/2006/relationships/tags" Target="../tags/tag438.xml"/><Relationship Id="rId185" Type="http://schemas.openxmlformats.org/officeDocument/2006/relationships/tags" Target="../tags/tag459.xml"/><Relationship Id="rId9" Type="http://schemas.openxmlformats.org/officeDocument/2006/relationships/tags" Target="../tags/tag283.xml"/><Relationship Id="rId210" Type="http://schemas.openxmlformats.org/officeDocument/2006/relationships/tags" Target="../tags/tag484.xml"/><Relationship Id="rId26" Type="http://schemas.openxmlformats.org/officeDocument/2006/relationships/tags" Target="../tags/tag300.xml"/><Relationship Id="rId231" Type="http://schemas.openxmlformats.org/officeDocument/2006/relationships/tags" Target="../tags/tag505.xml"/><Relationship Id="rId252" Type="http://schemas.openxmlformats.org/officeDocument/2006/relationships/tags" Target="../tags/tag526.xml"/><Relationship Id="rId273" Type="http://schemas.openxmlformats.org/officeDocument/2006/relationships/tags" Target="../tags/tag547.xml"/><Relationship Id="rId47" Type="http://schemas.openxmlformats.org/officeDocument/2006/relationships/tags" Target="../tags/tag321.xml"/><Relationship Id="rId68" Type="http://schemas.openxmlformats.org/officeDocument/2006/relationships/tags" Target="../tags/tag342.xml"/><Relationship Id="rId89" Type="http://schemas.openxmlformats.org/officeDocument/2006/relationships/tags" Target="../tags/tag363.xml"/><Relationship Id="rId112" Type="http://schemas.openxmlformats.org/officeDocument/2006/relationships/tags" Target="../tags/tag386.xml"/><Relationship Id="rId133" Type="http://schemas.openxmlformats.org/officeDocument/2006/relationships/tags" Target="../tags/tag407.xml"/><Relationship Id="rId154" Type="http://schemas.openxmlformats.org/officeDocument/2006/relationships/tags" Target="../tags/tag428.xml"/><Relationship Id="rId175" Type="http://schemas.openxmlformats.org/officeDocument/2006/relationships/tags" Target="../tags/tag449.xml"/><Relationship Id="rId196" Type="http://schemas.openxmlformats.org/officeDocument/2006/relationships/tags" Target="../tags/tag470.xml"/><Relationship Id="rId200" Type="http://schemas.openxmlformats.org/officeDocument/2006/relationships/tags" Target="../tags/tag474.xml"/><Relationship Id="rId16" Type="http://schemas.openxmlformats.org/officeDocument/2006/relationships/tags" Target="../tags/tag290.xml"/><Relationship Id="rId221" Type="http://schemas.openxmlformats.org/officeDocument/2006/relationships/tags" Target="../tags/tag495.xml"/><Relationship Id="rId242" Type="http://schemas.openxmlformats.org/officeDocument/2006/relationships/tags" Target="../tags/tag516.xml"/><Relationship Id="rId263" Type="http://schemas.openxmlformats.org/officeDocument/2006/relationships/tags" Target="../tags/tag537.xml"/><Relationship Id="rId37" Type="http://schemas.openxmlformats.org/officeDocument/2006/relationships/tags" Target="../tags/tag311.xml"/><Relationship Id="rId58" Type="http://schemas.openxmlformats.org/officeDocument/2006/relationships/tags" Target="../tags/tag332.xml"/><Relationship Id="rId79" Type="http://schemas.openxmlformats.org/officeDocument/2006/relationships/tags" Target="../tags/tag353.xml"/><Relationship Id="rId102" Type="http://schemas.openxmlformats.org/officeDocument/2006/relationships/tags" Target="../tags/tag376.xml"/><Relationship Id="rId123" Type="http://schemas.openxmlformats.org/officeDocument/2006/relationships/tags" Target="../tags/tag397.xml"/><Relationship Id="rId144" Type="http://schemas.openxmlformats.org/officeDocument/2006/relationships/tags" Target="../tags/tag418.xml"/><Relationship Id="rId90" Type="http://schemas.openxmlformats.org/officeDocument/2006/relationships/tags" Target="../tags/tag364.xml"/><Relationship Id="rId165" Type="http://schemas.openxmlformats.org/officeDocument/2006/relationships/tags" Target="../tags/tag439.xml"/><Relationship Id="rId186" Type="http://schemas.openxmlformats.org/officeDocument/2006/relationships/tags" Target="../tags/tag460.xml"/><Relationship Id="rId211" Type="http://schemas.openxmlformats.org/officeDocument/2006/relationships/tags" Target="../tags/tag485.xml"/><Relationship Id="rId232" Type="http://schemas.openxmlformats.org/officeDocument/2006/relationships/tags" Target="../tags/tag506.xml"/><Relationship Id="rId253" Type="http://schemas.openxmlformats.org/officeDocument/2006/relationships/tags" Target="../tags/tag527.xml"/><Relationship Id="rId274" Type="http://schemas.openxmlformats.org/officeDocument/2006/relationships/tags" Target="../tags/tag548.xml"/><Relationship Id="rId27" Type="http://schemas.openxmlformats.org/officeDocument/2006/relationships/tags" Target="../tags/tag301.xml"/><Relationship Id="rId48" Type="http://schemas.openxmlformats.org/officeDocument/2006/relationships/tags" Target="../tags/tag322.xml"/><Relationship Id="rId69" Type="http://schemas.openxmlformats.org/officeDocument/2006/relationships/tags" Target="../tags/tag343.xml"/><Relationship Id="rId113" Type="http://schemas.openxmlformats.org/officeDocument/2006/relationships/tags" Target="../tags/tag387.xml"/><Relationship Id="rId134" Type="http://schemas.openxmlformats.org/officeDocument/2006/relationships/tags" Target="../tags/tag408.xml"/><Relationship Id="rId80" Type="http://schemas.openxmlformats.org/officeDocument/2006/relationships/tags" Target="../tags/tag354.xml"/><Relationship Id="rId155" Type="http://schemas.openxmlformats.org/officeDocument/2006/relationships/tags" Target="../tags/tag429.xml"/><Relationship Id="rId176" Type="http://schemas.openxmlformats.org/officeDocument/2006/relationships/tags" Target="../tags/tag450.xml"/><Relationship Id="rId197" Type="http://schemas.openxmlformats.org/officeDocument/2006/relationships/tags" Target="../tags/tag471.xml"/><Relationship Id="rId201" Type="http://schemas.openxmlformats.org/officeDocument/2006/relationships/tags" Target="../tags/tag475.xml"/><Relationship Id="rId222" Type="http://schemas.openxmlformats.org/officeDocument/2006/relationships/tags" Target="../tags/tag496.xml"/><Relationship Id="rId243" Type="http://schemas.openxmlformats.org/officeDocument/2006/relationships/tags" Target="../tags/tag517.xml"/><Relationship Id="rId264" Type="http://schemas.openxmlformats.org/officeDocument/2006/relationships/tags" Target="../tags/tag538.xml"/><Relationship Id="rId17" Type="http://schemas.openxmlformats.org/officeDocument/2006/relationships/tags" Target="../tags/tag291.xml"/><Relationship Id="rId38" Type="http://schemas.openxmlformats.org/officeDocument/2006/relationships/tags" Target="../tags/tag312.xml"/><Relationship Id="rId59" Type="http://schemas.openxmlformats.org/officeDocument/2006/relationships/tags" Target="../tags/tag333.xml"/><Relationship Id="rId103" Type="http://schemas.openxmlformats.org/officeDocument/2006/relationships/tags" Target="../tags/tag377.xml"/><Relationship Id="rId124" Type="http://schemas.openxmlformats.org/officeDocument/2006/relationships/tags" Target="../tags/tag398.xml"/><Relationship Id="rId70" Type="http://schemas.openxmlformats.org/officeDocument/2006/relationships/tags" Target="../tags/tag344.xml"/><Relationship Id="rId91" Type="http://schemas.openxmlformats.org/officeDocument/2006/relationships/tags" Target="../tags/tag365.xml"/><Relationship Id="rId145" Type="http://schemas.openxmlformats.org/officeDocument/2006/relationships/tags" Target="../tags/tag419.xml"/><Relationship Id="rId166" Type="http://schemas.openxmlformats.org/officeDocument/2006/relationships/tags" Target="../tags/tag440.xml"/><Relationship Id="rId187" Type="http://schemas.openxmlformats.org/officeDocument/2006/relationships/tags" Target="../tags/tag461.xml"/><Relationship Id="rId1" Type="http://schemas.openxmlformats.org/officeDocument/2006/relationships/tags" Target="../tags/tag275.xml"/><Relationship Id="rId212" Type="http://schemas.openxmlformats.org/officeDocument/2006/relationships/tags" Target="../tags/tag486.xml"/><Relationship Id="rId233" Type="http://schemas.openxmlformats.org/officeDocument/2006/relationships/tags" Target="../tags/tag507.xml"/><Relationship Id="rId254" Type="http://schemas.openxmlformats.org/officeDocument/2006/relationships/tags" Target="../tags/tag528.xml"/><Relationship Id="rId28" Type="http://schemas.openxmlformats.org/officeDocument/2006/relationships/tags" Target="../tags/tag302.xml"/><Relationship Id="rId49" Type="http://schemas.openxmlformats.org/officeDocument/2006/relationships/tags" Target="../tags/tag323.xml"/><Relationship Id="rId114" Type="http://schemas.openxmlformats.org/officeDocument/2006/relationships/tags" Target="../tags/tag388.xml"/><Relationship Id="rId275" Type="http://schemas.openxmlformats.org/officeDocument/2006/relationships/tags" Target="../tags/tag549.xml"/><Relationship Id="rId60" Type="http://schemas.openxmlformats.org/officeDocument/2006/relationships/tags" Target="../tags/tag334.xml"/><Relationship Id="rId81" Type="http://schemas.openxmlformats.org/officeDocument/2006/relationships/tags" Target="../tags/tag355.xml"/><Relationship Id="rId135" Type="http://schemas.openxmlformats.org/officeDocument/2006/relationships/tags" Target="../tags/tag409.xml"/><Relationship Id="rId156" Type="http://schemas.openxmlformats.org/officeDocument/2006/relationships/tags" Target="../tags/tag430.xml"/><Relationship Id="rId177" Type="http://schemas.openxmlformats.org/officeDocument/2006/relationships/tags" Target="../tags/tag451.xml"/><Relationship Id="rId198" Type="http://schemas.openxmlformats.org/officeDocument/2006/relationships/tags" Target="../tags/tag472.xml"/><Relationship Id="rId202" Type="http://schemas.openxmlformats.org/officeDocument/2006/relationships/tags" Target="../tags/tag476.xml"/><Relationship Id="rId223" Type="http://schemas.openxmlformats.org/officeDocument/2006/relationships/tags" Target="../tags/tag497.xml"/><Relationship Id="rId244" Type="http://schemas.openxmlformats.org/officeDocument/2006/relationships/tags" Target="../tags/tag518.xml"/><Relationship Id="rId18" Type="http://schemas.openxmlformats.org/officeDocument/2006/relationships/tags" Target="../tags/tag292.xml"/><Relationship Id="rId39" Type="http://schemas.openxmlformats.org/officeDocument/2006/relationships/tags" Target="../tags/tag313.xml"/><Relationship Id="rId265" Type="http://schemas.openxmlformats.org/officeDocument/2006/relationships/tags" Target="../tags/tag539.xml"/><Relationship Id="rId50" Type="http://schemas.openxmlformats.org/officeDocument/2006/relationships/tags" Target="../tags/tag324.xml"/><Relationship Id="rId104" Type="http://schemas.openxmlformats.org/officeDocument/2006/relationships/tags" Target="../tags/tag378.xml"/><Relationship Id="rId125" Type="http://schemas.openxmlformats.org/officeDocument/2006/relationships/tags" Target="../tags/tag399.xml"/><Relationship Id="rId146" Type="http://schemas.openxmlformats.org/officeDocument/2006/relationships/tags" Target="../tags/tag420.xml"/><Relationship Id="rId167" Type="http://schemas.openxmlformats.org/officeDocument/2006/relationships/tags" Target="../tags/tag441.xml"/><Relationship Id="rId188" Type="http://schemas.openxmlformats.org/officeDocument/2006/relationships/tags" Target="../tags/tag462.xml"/><Relationship Id="rId71" Type="http://schemas.openxmlformats.org/officeDocument/2006/relationships/tags" Target="../tags/tag345.xml"/><Relationship Id="rId92" Type="http://schemas.openxmlformats.org/officeDocument/2006/relationships/tags" Target="../tags/tag366.xml"/><Relationship Id="rId213" Type="http://schemas.openxmlformats.org/officeDocument/2006/relationships/tags" Target="../tags/tag487.xml"/><Relationship Id="rId234" Type="http://schemas.openxmlformats.org/officeDocument/2006/relationships/tags" Target="../tags/tag508.xml"/><Relationship Id="rId2" Type="http://schemas.openxmlformats.org/officeDocument/2006/relationships/tags" Target="../tags/tag276.xml"/><Relationship Id="rId29" Type="http://schemas.openxmlformats.org/officeDocument/2006/relationships/tags" Target="../tags/tag303.xml"/><Relationship Id="rId255" Type="http://schemas.openxmlformats.org/officeDocument/2006/relationships/tags" Target="../tags/tag529.xml"/><Relationship Id="rId276" Type="http://schemas.openxmlformats.org/officeDocument/2006/relationships/slideLayout" Target="../slideLayouts/slideLayout1.xml"/><Relationship Id="rId40" Type="http://schemas.openxmlformats.org/officeDocument/2006/relationships/tags" Target="../tags/tag314.xml"/><Relationship Id="rId115" Type="http://schemas.openxmlformats.org/officeDocument/2006/relationships/tags" Target="../tags/tag389.xml"/><Relationship Id="rId136" Type="http://schemas.openxmlformats.org/officeDocument/2006/relationships/tags" Target="../tags/tag410.xml"/><Relationship Id="rId157" Type="http://schemas.openxmlformats.org/officeDocument/2006/relationships/tags" Target="../tags/tag431.xml"/><Relationship Id="rId178" Type="http://schemas.openxmlformats.org/officeDocument/2006/relationships/tags" Target="../tags/tag452.xml"/><Relationship Id="rId61" Type="http://schemas.openxmlformats.org/officeDocument/2006/relationships/tags" Target="../tags/tag335.xml"/><Relationship Id="rId82" Type="http://schemas.openxmlformats.org/officeDocument/2006/relationships/tags" Target="../tags/tag356.xml"/><Relationship Id="rId199" Type="http://schemas.openxmlformats.org/officeDocument/2006/relationships/tags" Target="../tags/tag473.xml"/><Relationship Id="rId203" Type="http://schemas.openxmlformats.org/officeDocument/2006/relationships/tags" Target="../tags/tag477.xml"/><Relationship Id="rId19" Type="http://schemas.openxmlformats.org/officeDocument/2006/relationships/tags" Target="../tags/tag293.xml"/><Relationship Id="rId224" Type="http://schemas.openxmlformats.org/officeDocument/2006/relationships/tags" Target="../tags/tag498.xml"/><Relationship Id="rId245" Type="http://schemas.openxmlformats.org/officeDocument/2006/relationships/tags" Target="../tags/tag519.xml"/><Relationship Id="rId266" Type="http://schemas.openxmlformats.org/officeDocument/2006/relationships/tags" Target="../tags/tag540.xml"/><Relationship Id="rId30" Type="http://schemas.openxmlformats.org/officeDocument/2006/relationships/tags" Target="../tags/tag304.xml"/><Relationship Id="rId105" Type="http://schemas.openxmlformats.org/officeDocument/2006/relationships/tags" Target="../tags/tag379.xml"/><Relationship Id="rId126" Type="http://schemas.openxmlformats.org/officeDocument/2006/relationships/tags" Target="../tags/tag400.xml"/><Relationship Id="rId147" Type="http://schemas.openxmlformats.org/officeDocument/2006/relationships/tags" Target="../tags/tag421.xml"/><Relationship Id="rId168" Type="http://schemas.openxmlformats.org/officeDocument/2006/relationships/tags" Target="../tags/tag442.xml"/><Relationship Id="rId51" Type="http://schemas.openxmlformats.org/officeDocument/2006/relationships/tags" Target="../tags/tag325.xml"/><Relationship Id="rId72" Type="http://schemas.openxmlformats.org/officeDocument/2006/relationships/tags" Target="../tags/tag346.xml"/><Relationship Id="rId93" Type="http://schemas.openxmlformats.org/officeDocument/2006/relationships/tags" Target="../tags/tag367.xml"/><Relationship Id="rId189" Type="http://schemas.openxmlformats.org/officeDocument/2006/relationships/tags" Target="../tags/tag463.xml"/><Relationship Id="rId3" Type="http://schemas.openxmlformats.org/officeDocument/2006/relationships/tags" Target="../tags/tag277.xml"/><Relationship Id="rId214" Type="http://schemas.openxmlformats.org/officeDocument/2006/relationships/tags" Target="../tags/tag488.xml"/><Relationship Id="rId235" Type="http://schemas.openxmlformats.org/officeDocument/2006/relationships/tags" Target="../tags/tag509.xml"/><Relationship Id="rId256" Type="http://schemas.openxmlformats.org/officeDocument/2006/relationships/tags" Target="../tags/tag530.xml"/><Relationship Id="rId116" Type="http://schemas.openxmlformats.org/officeDocument/2006/relationships/tags" Target="../tags/tag390.xml"/><Relationship Id="rId137" Type="http://schemas.openxmlformats.org/officeDocument/2006/relationships/tags" Target="../tags/tag411.xml"/><Relationship Id="rId158" Type="http://schemas.openxmlformats.org/officeDocument/2006/relationships/tags" Target="../tags/tag432.xml"/><Relationship Id="rId20" Type="http://schemas.openxmlformats.org/officeDocument/2006/relationships/tags" Target="../tags/tag294.xml"/><Relationship Id="rId41" Type="http://schemas.openxmlformats.org/officeDocument/2006/relationships/tags" Target="../tags/tag315.xml"/><Relationship Id="rId62" Type="http://schemas.openxmlformats.org/officeDocument/2006/relationships/tags" Target="../tags/tag336.xml"/><Relationship Id="rId83" Type="http://schemas.openxmlformats.org/officeDocument/2006/relationships/tags" Target="../tags/tag357.xml"/><Relationship Id="rId179" Type="http://schemas.openxmlformats.org/officeDocument/2006/relationships/tags" Target="../tags/tag453.xml"/><Relationship Id="rId190" Type="http://schemas.openxmlformats.org/officeDocument/2006/relationships/tags" Target="../tags/tag464.xml"/><Relationship Id="rId204" Type="http://schemas.openxmlformats.org/officeDocument/2006/relationships/tags" Target="../tags/tag478.xml"/><Relationship Id="rId225" Type="http://schemas.openxmlformats.org/officeDocument/2006/relationships/tags" Target="../tags/tag499.xml"/><Relationship Id="rId246" Type="http://schemas.openxmlformats.org/officeDocument/2006/relationships/tags" Target="../tags/tag520.xml"/><Relationship Id="rId267" Type="http://schemas.openxmlformats.org/officeDocument/2006/relationships/tags" Target="../tags/tag541.xml"/><Relationship Id="rId106" Type="http://schemas.openxmlformats.org/officeDocument/2006/relationships/tags" Target="../tags/tag380.xml"/><Relationship Id="rId127" Type="http://schemas.openxmlformats.org/officeDocument/2006/relationships/tags" Target="../tags/tag401.xml"/><Relationship Id="rId10" Type="http://schemas.openxmlformats.org/officeDocument/2006/relationships/tags" Target="../tags/tag284.xml"/><Relationship Id="rId31" Type="http://schemas.openxmlformats.org/officeDocument/2006/relationships/tags" Target="../tags/tag305.xml"/><Relationship Id="rId52" Type="http://schemas.openxmlformats.org/officeDocument/2006/relationships/tags" Target="../tags/tag326.xml"/><Relationship Id="rId73" Type="http://schemas.openxmlformats.org/officeDocument/2006/relationships/tags" Target="../tags/tag347.xml"/><Relationship Id="rId94" Type="http://schemas.openxmlformats.org/officeDocument/2006/relationships/tags" Target="../tags/tag368.xml"/><Relationship Id="rId148" Type="http://schemas.openxmlformats.org/officeDocument/2006/relationships/tags" Target="../tags/tag422.xml"/><Relationship Id="rId169" Type="http://schemas.openxmlformats.org/officeDocument/2006/relationships/tags" Target="../tags/tag443.xml"/><Relationship Id="rId4" Type="http://schemas.openxmlformats.org/officeDocument/2006/relationships/tags" Target="../tags/tag278.xml"/><Relationship Id="rId180" Type="http://schemas.openxmlformats.org/officeDocument/2006/relationships/tags" Target="../tags/tag454.xml"/><Relationship Id="rId215" Type="http://schemas.openxmlformats.org/officeDocument/2006/relationships/tags" Target="../tags/tag489.xml"/><Relationship Id="rId236" Type="http://schemas.openxmlformats.org/officeDocument/2006/relationships/tags" Target="../tags/tag510.xml"/><Relationship Id="rId257" Type="http://schemas.openxmlformats.org/officeDocument/2006/relationships/tags" Target="../tags/tag531.xml"/><Relationship Id="rId42" Type="http://schemas.openxmlformats.org/officeDocument/2006/relationships/tags" Target="../tags/tag316.xml"/><Relationship Id="rId84" Type="http://schemas.openxmlformats.org/officeDocument/2006/relationships/tags" Target="../tags/tag358.xml"/><Relationship Id="rId138" Type="http://schemas.openxmlformats.org/officeDocument/2006/relationships/tags" Target="../tags/tag412.xml"/><Relationship Id="rId191" Type="http://schemas.openxmlformats.org/officeDocument/2006/relationships/tags" Target="../tags/tag465.xml"/><Relationship Id="rId205" Type="http://schemas.openxmlformats.org/officeDocument/2006/relationships/tags" Target="../tags/tag479.xml"/><Relationship Id="rId247" Type="http://schemas.openxmlformats.org/officeDocument/2006/relationships/tags" Target="../tags/tag521.xml"/><Relationship Id="rId107" Type="http://schemas.openxmlformats.org/officeDocument/2006/relationships/tags" Target="../tags/tag381.xml"/><Relationship Id="rId11" Type="http://schemas.openxmlformats.org/officeDocument/2006/relationships/tags" Target="../tags/tag285.xml"/><Relationship Id="rId53" Type="http://schemas.openxmlformats.org/officeDocument/2006/relationships/tags" Target="../tags/tag327.xml"/><Relationship Id="rId149" Type="http://schemas.openxmlformats.org/officeDocument/2006/relationships/tags" Target="../tags/tag4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5" name="그룹 3564" descr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 title="IguanaTex Shape Display">
            <a:extLst>
              <a:ext uri="{FF2B5EF4-FFF2-40B4-BE49-F238E27FC236}">
                <a16:creationId xmlns:a16="http://schemas.microsoft.com/office/drawing/2014/main" id="{CADC6B77-2710-08EC-D394-9F437A32236D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7501" y="1079500"/>
            <a:ext cx="11554081" cy="4098147"/>
            <a:chOff x="1897329" y="2984560"/>
            <a:chExt cx="11556166" cy="4092683"/>
          </a:xfrm>
        </p:grpSpPr>
        <p:sp>
          <p:nvSpPr>
            <p:cNvPr id="3292" name="자유형: 도형 3291">
              <a:extLst>
                <a:ext uri="{FF2B5EF4-FFF2-40B4-BE49-F238E27FC236}">
                  <a16:creationId xmlns:a16="http://schemas.microsoft.com/office/drawing/2014/main" id="{CDCE972E-9C2F-56A6-4EB1-780192E4E609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1897329" y="3051933"/>
              <a:ext cx="253602" cy="172338"/>
            </a:xfrm>
            <a:custGeom>
              <a:avLst/>
              <a:gdLst>
                <a:gd name="connsiteX0" fmla="*/ 223799 w 253602"/>
                <a:gd name="connsiteY0" fmla="*/ 19514 h 172338"/>
                <a:gd name="connsiteX1" fmla="*/ 245566 w 253602"/>
                <a:gd name="connsiteY1" fmla="*/ 7907 h 172338"/>
                <a:gd name="connsiteX2" fmla="*/ 253665 w 253602"/>
                <a:gd name="connsiteY2" fmla="*/ 2860 h 172338"/>
                <a:gd name="connsiteX3" fmla="*/ 246831 w 253602"/>
                <a:gd name="connsiteY3" fmla="*/ 85 h 172338"/>
                <a:gd name="connsiteX4" fmla="*/ 213422 w 253602"/>
                <a:gd name="connsiteY4" fmla="*/ 85 h 172338"/>
                <a:gd name="connsiteX5" fmla="*/ 203551 w 253602"/>
                <a:gd name="connsiteY5" fmla="*/ 4879 h 172338"/>
                <a:gd name="connsiteX6" fmla="*/ 111171 w 253602"/>
                <a:gd name="connsiteY6" fmla="*/ 148705 h 172338"/>
                <a:gd name="connsiteX7" fmla="*/ 91430 w 253602"/>
                <a:gd name="connsiteY7" fmla="*/ 5888 h 172338"/>
                <a:gd name="connsiteX8" fmla="*/ 83584 w 253602"/>
                <a:gd name="connsiteY8" fmla="*/ 85 h 172338"/>
                <a:gd name="connsiteX9" fmla="*/ 48909 w 253602"/>
                <a:gd name="connsiteY9" fmla="*/ 85 h 172338"/>
                <a:gd name="connsiteX10" fmla="*/ 41317 w 253602"/>
                <a:gd name="connsiteY10" fmla="*/ 4879 h 172338"/>
                <a:gd name="connsiteX11" fmla="*/ 48656 w 253602"/>
                <a:gd name="connsiteY11" fmla="*/ 7907 h 172338"/>
                <a:gd name="connsiteX12" fmla="*/ 59539 w 253602"/>
                <a:gd name="connsiteY12" fmla="*/ 8411 h 172338"/>
                <a:gd name="connsiteX13" fmla="*/ 65108 w 253602"/>
                <a:gd name="connsiteY13" fmla="*/ 12449 h 172338"/>
                <a:gd name="connsiteX14" fmla="*/ 64095 w 253602"/>
                <a:gd name="connsiteY14" fmla="*/ 17243 h 172338"/>
                <a:gd name="connsiteX15" fmla="*/ 31952 w 253602"/>
                <a:gd name="connsiteY15" fmla="*/ 145677 h 172338"/>
                <a:gd name="connsiteX16" fmla="*/ 4617 w 253602"/>
                <a:gd name="connsiteY16" fmla="*/ 164601 h 172338"/>
                <a:gd name="connsiteX17" fmla="*/ 62 w 253602"/>
                <a:gd name="connsiteY17" fmla="*/ 169395 h 172338"/>
                <a:gd name="connsiteX18" fmla="*/ 3605 w 253602"/>
                <a:gd name="connsiteY18" fmla="*/ 172423 h 172338"/>
                <a:gd name="connsiteX19" fmla="*/ 28915 w 253602"/>
                <a:gd name="connsiteY19" fmla="*/ 171666 h 172338"/>
                <a:gd name="connsiteX20" fmla="*/ 54984 w 253602"/>
                <a:gd name="connsiteY20" fmla="*/ 172423 h 172338"/>
                <a:gd name="connsiteX21" fmla="*/ 59539 w 253602"/>
                <a:gd name="connsiteY21" fmla="*/ 167377 h 172338"/>
                <a:gd name="connsiteX22" fmla="*/ 54984 w 253602"/>
                <a:gd name="connsiteY22" fmla="*/ 164601 h 172338"/>
                <a:gd name="connsiteX23" fmla="*/ 37773 w 253602"/>
                <a:gd name="connsiteY23" fmla="*/ 153499 h 172338"/>
                <a:gd name="connsiteX24" fmla="*/ 38786 w 253602"/>
                <a:gd name="connsiteY24" fmla="*/ 147695 h 172338"/>
                <a:gd name="connsiteX25" fmla="*/ 73207 w 253602"/>
                <a:gd name="connsiteY25" fmla="*/ 10178 h 172338"/>
                <a:gd name="connsiteX26" fmla="*/ 73460 w 253602"/>
                <a:gd name="connsiteY26" fmla="*/ 10178 h 172338"/>
                <a:gd name="connsiteX27" fmla="*/ 95226 w 253602"/>
                <a:gd name="connsiteY27" fmla="*/ 166620 h 172338"/>
                <a:gd name="connsiteX28" fmla="*/ 99023 w 253602"/>
                <a:gd name="connsiteY28" fmla="*/ 172423 h 172338"/>
                <a:gd name="connsiteX29" fmla="*/ 104591 w 253602"/>
                <a:gd name="connsiteY29" fmla="*/ 167881 h 172338"/>
                <a:gd name="connsiteX30" fmla="*/ 206842 w 253602"/>
                <a:gd name="connsiteY30" fmla="*/ 8159 h 172338"/>
                <a:gd name="connsiteX31" fmla="*/ 207095 w 253602"/>
                <a:gd name="connsiteY31" fmla="*/ 8159 h 172338"/>
                <a:gd name="connsiteX32" fmla="*/ 170902 w 253602"/>
                <a:gd name="connsiteY32" fmla="*/ 152742 h 172338"/>
                <a:gd name="connsiteX33" fmla="*/ 147870 w 253602"/>
                <a:gd name="connsiteY33" fmla="*/ 164601 h 172338"/>
                <a:gd name="connsiteX34" fmla="*/ 140783 w 253602"/>
                <a:gd name="connsiteY34" fmla="*/ 169395 h 172338"/>
                <a:gd name="connsiteX35" fmla="*/ 144580 w 253602"/>
                <a:gd name="connsiteY35" fmla="*/ 172423 h 172338"/>
                <a:gd name="connsiteX36" fmla="*/ 175964 w 253602"/>
                <a:gd name="connsiteY36" fmla="*/ 171666 h 172338"/>
                <a:gd name="connsiteX37" fmla="*/ 207601 w 253602"/>
                <a:gd name="connsiteY37" fmla="*/ 172423 h 172338"/>
                <a:gd name="connsiteX38" fmla="*/ 212410 w 253602"/>
                <a:gd name="connsiteY38" fmla="*/ 167377 h 172338"/>
                <a:gd name="connsiteX39" fmla="*/ 205323 w 253602"/>
                <a:gd name="connsiteY39" fmla="*/ 164601 h 172338"/>
                <a:gd name="connsiteX40" fmla="*/ 188872 w 253602"/>
                <a:gd name="connsiteY40" fmla="*/ 160059 h 172338"/>
                <a:gd name="connsiteX41" fmla="*/ 190137 w 253602"/>
                <a:gd name="connsiteY41" fmla="*/ 154004 h 172338"/>
                <a:gd name="connsiteX42" fmla="*/ 223799 w 253602"/>
                <a:gd name="connsiteY42" fmla="*/ 19514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3602" h="172338">
                  <a:moveTo>
                    <a:pt x="223799" y="19514"/>
                  </a:moveTo>
                  <a:cubicBezTo>
                    <a:pt x="226077" y="10430"/>
                    <a:pt x="226583" y="7907"/>
                    <a:pt x="245566" y="7907"/>
                  </a:cubicBezTo>
                  <a:cubicBezTo>
                    <a:pt x="251387" y="7907"/>
                    <a:pt x="253665" y="7907"/>
                    <a:pt x="253665" y="2860"/>
                  </a:cubicBezTo>
                  <a:cubicBezTo>
                    <a:pt x="253665" y="85"/>
                    <a:pt x="251134" y="85"/>
                    <a:pt x="246831" y="85"/>
                  </a:cubicBezTo>
                  <a:lnTo>
                    <a:pt x="213422" y="85"/>
                  </a:lnTo>
                  <a:cubicBezTo>
                    <a:pt x="206842" y="85"/>
                    <a:pt x="206589" y="85"/>
                    <a:pt x="203551" y="4879"/>
                  </a:cubicBezTo>
                  <a:lnTo>
                    <a:pt x="111171" y="148705"/>
                  </a:lnTo>
                  <a:lnTo>
                    <a:pt x="91430" y="5888"/>
                  </a:lnTo>
                  <a:cubicBezTo>
                    <a:pt x="90670" y="85"/>
                    <a:pt x="90164" y="85"/>
                    <a:pt x="83584" y="85"/>
                  </a:cubicBezTo>
                  <a:lnTo>
                    <a:pt x="48909" y="85"/>
                  </a:lnTo>
                  <a:cubicBezTo>
                    <a:pt x="44101" y="85"/>
                    <a:pt x="41317" y="85"/>
                    <a:pt x="41317" y="4879"/>
                  </a:cubicBezTo>
                  <a:cubicBezTo>
                    <a:pt x="41317" y="7907"/>
                    <a:pt x="43594" y="7907"/>
                    <a:pt x="48656" y="7907"/>
                  </a:cubicBezTo>
                  <a:cubicBezTo>
                    <a:pt x="51947" y="7907"/>
                    <a:pt x="56502" y="8159"/>
                    <a:pt x="59539" y="8411"/>
                  </a:cubicBezTo>
                  <a:cubicBezTo>
                    <a:pt x="63589" y="8916"/>
                    <a:pt x="65108" y="9673"/>
                    <a:pt x="65108" y="12449"/>
                  </a:cubicBezTo>
                  <a:cubicBezTo>
                    <a:pt x="65108" y="13458"/>
                    <a:pt x="64855" y="14215"/>
                    <a:pt x="64095" y="17243"/>
                  </a:cubicBezTo>
                  <a:lnTo>
                    <a:pt x="31952" y="145677"/>
                  </a:lnTo>
                  <a:cubicBezTo>
                    <a:pt x="29421" y="155770"/>
                    <a:pt x="25118" y="163844"/>
                    <a:pt x="4617" y="164601"/>
                  </a:cubicBezTo>
                  <a:cubicBezTo>
                    <a:pt x="3352" y="164601"/>
                    <a:pt x="62" y="164854"/>
                    <a:pt x="62" y="169395"/>
                  </a:cubicBezTo>
                  <a:cubicBezTo>
                    <a:pt x="62" y="171666"/>
                    <a:pt x="1580" y="172423"/>
                    <a:pt x="3605" y="172423"/>
                  </a:cubicBezTo>
                  <a:cubicBezTo>
                    <a:pt x="11704" y="172423"/>
                    <a:pt x="20563" y="171666"/>
                    <a:pt x="28915" y="171666"/>
                  </a:cubicBezTo>
                  <a:cubicBezTo>
                    <a:pt x="37520" y="171666"/>
                    <a:pt x="46632" y="172423"/>
                    <a:pt x="54984" y="172423"/>
                  </a:cubicBezTo>
                  <a:cubicBezTo>
                    <a:pt x="56249" y="172423"/>
                    <a:pt x="59539" y="172423"/>
                    <a:pt x="59539" y="167377"/>
                  </a:cubicBezTo>
                  <a:cubicBezTo>
                    <a:pt x="59539" y="164601"/>
                    <a:pt x="56755" y="164601"/>
                    <a:pt x="54984" y="164601"/>
                  </a:cubicBezTo>
                  <a:cubicBezTo>
                    <a:pt x="40557" y="164349"/>
                    <a:pt x="37773" y="159302"/>
                    <a:pt x="37773" y="153499"/>
                  </a:cubicBezTo>
                  <a:cubicBezTo>
                    <a:pt x="37773" y="151733"/>
                    <a:pt x="38026" y="150471"/>
                    <a:pt x="38786" y="147695"/>
                  </a:cubicBezTo>
                  <a:lnTo>
                    <a:pt x="73207" y="10178"/>
                  </a:lnTo>
                  <a:lnTo>
                    <a:pt x="73460" y="10178"/>
                  </a:lnTo>
                  <a:lnTo>
                    <a:pt x="95226" y="166620"/>
                  </a:lnTo>
                  <a:cubicBezTo>
                    <a:pt x="95732" y="169648"/>
                    <a:pt x="95985" y="172423"/>
                    <a:pt x="99023" y="172423"/>
                  </a:cubicBezTo>
                  <a:cubicBezTo>
                    <a:pt x="101807" y="172423"/>
                    <a:pt x="103325" y="169648"/>
                    <a:pt x="104591" y="167881"/>
                  </a:cubicBezTo>
                  <a:lnTo>
                    <a:pt x="206842" y="8159"/>
                  </a:lnTo>
                  <a:lnTo>
                    <a:pt x="207095" y="8159"/>
                  </a:lnTo>
                  <a:lnTo>
                    <a:pt x="170902" y="152742"/>
                  </a:lnTo>
                  <a:cubicBezTo>
                    <a:pt x="168371" y="162583"/>
                    <a:pt x="167865" y="164601"/>
                    <a:pt x="147870" y="164601"/>
                  </a:cubicBezTo>
                  <a:cubicBezTo>
                    <a:pt x="143568" y="164601"/>
                    <a:pt x="140783" y="164601"/>
                    <a:pt x="140783" y="169395"/>
                  </a:cubicBezTo>
                  <a:cubicBezTo>
                    <a:pt x="140783" y="172423"/>
                    <a:pt x="143821" y="172423"/>
                    <a:pt x="144580" y="172423"/>
                  </a:cubicBezTo>
                  <a:cubicBezTo>
                    <a:pt x="151667" y="172423"/>
                    <a:pt x="168877" y="171666"/>
                    <a:pt x="175964" y="171666"/>
                  </a:cubicBezTo>
                  <a:cubicBezTo>
                    <a:pt x="186341" y="171666"/>
                    <a:pt x="197224" y="172423"/>
                    <a:pt x="207601" y="172423"/>
                  </a:cubicBezTo>
                  <a:cubicBezTo>
                    <a:pt x="209120" y="172423"/>
                    <a:pt x="212410" y="172423"/>
                    <a:pt x="212410" y="167377"/>
                  </a:cubicBezTo>
                  <a:cubicBezTo>
                    <a:pt x="212410" y="164601"/>
                    <a:pt x="210132" y="164601"/>
                    <a:pt x="205323" y="164601"/>
                  </a:cubicBezTo>
                  <a:cubicBezTo>
                    <a:pt x="195959" y="164601"/>
                    <a:pt x="188872" y="164601"/>
                    <a:pt x="188872" y="160059"/>
                  </a:cubicBezTo>
                  <a:cubicBezTo>
                    <a:pt x="188872" y="159050"/>
                    <a:pt x="188872" y="158545"/>
                    <a:pt x="190137" y="154004"/>
                  </a:cubicBezTo>
                  <a:lnTo>
                    <a:pt x="223799" y="195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3" name="자유형: 도형 3292">
              <a:extLst>
                <a:ext uri="{FF2B5EF4-FFF2-40B4-BE49-F238E27FC236}">
                  <a16:creationId xmlns:a16="http://schemas.microsoft.com/office/drawing/2014/main" id="{3EE5AA5F-2B5C-5767-F5CF-B5011226BD85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167172" y="3057484"/>
              <a:ext cx="66817" cy="169563"/>
            </a:xfrm>
            <a:custGeom>
              <a:avLst/>
              <a:gdLst>
                <a:gd name="connsiteX0" fmla="*/ 64612 w 66817"/>
                <a:gd name="connsiteY0" fmla="*/ 9168 h 169563"/>
                <a:gd name="connsiteX1" fmla="*/ 55248 w 66817"/>
                <a:gd name="connsiteY1" fmla="*/ 85 h 169563"/>
                <a:gd name="connsiteX2" fmla="*/ 41580 w 66817"/>
                <a:gd name="connsiteY2" fmla="*/ 13458 h 169563"/>
                <a:gd name="connsiteX3" fmla="*/ 51198 w 66817"/>
                <a:gd name="connsiteY3" fmla="*/ 22542 h 169563"/>
                <a:gd name="connsiteX4" fmla="*/ 64612 w 66817"/>
                <a:gd name="connsiteY4" fmla="*/ 9168 h 169563"/>
                <a:gd name="connsiteX5" fmla="*/ 45377 w 66817"/>
                <a:gd name="connsiteY5" fmla="*/ 104043 h 169563"/>
                <a:gd name="connsiteX6" fmla="*/ 50945 w 66817"/>
                <a:gd name="connsiteY6" fmla="*/ 89408 h 169563"/>
                <a:gd name="connsiteX7" fmla="*/ 54235 w 66817"/>
                <a:gd name="connsiteY7" fmla="*/ 76035 h 169563"/>
                <a:gd name="connsiteX8" fmla="*/ 33481 w 66817"/>
                <a:gd name="connsiteY8" fmla="*/ 55344 h 169563"/>
                <a:gd name="connsiteX9" fmla="*/ 73 w 66817"/>
                <a:gd name="connsiteY9" fmla="*/ 94202 h 169563"/>
                <a:gd name="connsiteX10" fmla="*/ 3110 w 66817"/>
                <a:gd name="connsiteY10" fmla="*/ 96726 h 169563"/>
                <a:gd name="connsiteX11" fmla="*/ 7159 w 66817"/>
                <a:gd name="connsiteY11" fmla="*/ 92184 h 169563"/>
                <a:gd name="connsiteX12" fmla="*/ 32722 w 66817"/>
                <a:gd name="connsiteY12" fmla="*/ 60895 h 169563"/>
                <a:gd name="connsiteX13" fmla="*/ 39049 w 66817"/>
                <a:gd name="connsiteY13" fmla="*/ 68970 h 169563"/>
                <a:gd name="connsiteX14" fmla="*/ 36265 w 66817"/>
                <a:gd name="connsiteY14" fmla="*/ 82091 h 169563"/>
                <a:gd name="connsiteX15" fmla="*/ 18802 w 66817"/>
                <a:gd name="connsiteY15" fmla="*/ 128771 h 169563"/>
                <a:gd name="connsiteX16" fmla="*/ 12980 w 66817"/>
                <a:gd name="connsiteY16" fmla="*/ 148957 h 169563"/>
                <a:gd name="connsiteX17" fmla="*/ 33734 w 66817"/>
                <a:gd name="connsiteY17" fmla="*/ 169648 h 169563"/>
                <a:gd name="connsiteX18" fmla="*/ 66890 w 66817"/>
                <a:gd name="connsiteY18" fmla="*/ 130790 h 169563"/>
                <a:gd name="connsiteX19" fmla="*/ 63853 w 66817"/>
                <a:gd name="connsiteY19" fmla="*/ 128266 h 169563"/>
                <a:gd name="connsiteX20" fmla="*/ 60056 w 66817"/>
                <a:gd name="connsiteY20" fmla="*/ 132808 h 169563"/>
                <a:gd name="connsiteX21" fmla="*/ 34241 w 66817"/>
                <a:gd name="connsiteY21" fmla="*/ 164097 h 169563"/>
                <a:gd name="connsiteX22" fmla="*/ 28166 w 66817"/>
                <a:gd name="connsiteY22" fmla="*/ 155770 h 169563"/>
                <a:gd name="connsiteX23" fmla="*/ 35506 w 66817"/>
                <a:gd name="connsiteY23" fmla="*/ 130537 h 169563"/>
                <a:gd name="connsiteX24" fmla="*/ 45377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12" y="9168"/>
                  </a:moveTo>
                  <a:cubicBezTo>
                    <a:pt x="64612" y="4122"/>
                    <a:pt x="61069" y="85"/>
                    <a:pt x="55248" y="85"/>
                  </a:cubicBezTo>
                  <a:cubicBezTo>
                    <a:pt x="48414" y="85"/>
                    <a:pt x="41580" y="6645"/>
                    <a:pt x="41580" y="13458"/>
                  </a:cubicBezTo>
                  <a:cubicBezTo>
                    <a:pt x="41580" y="18252"/>
                    <a:pt x="45124" y="22542"/>
                    <a:pt x="51198" y="22542"/>
                  </a:cubicBezTo>
                  <a:cubicBezTo>
                    <a:pt x="57019" y="22542"/>
                    <a:pt x="64612" y="16738"/>
                    <a:pt x="64612" y="9168"/>
                  </a:cubicBezTo>
                  <a:close/>
                  <a:moveTo>
                    <a:pt x="45377" y="104043"/>
                  </a:moveTo>
                  <a:cubicBezTo>
                    <a:pt x="48414" y="96726"/>
                    <a:pt x="48414" y="96221"/>
                    <a:pt x="50945" y="89408"/>
                  </a:cubicBezTo>
                  <a:cubicBezTo>
                    <a:pt x="52970" y="84362"/>
                    <a:pt x="54235" y="80829"/>
                    <a:pt x="54235" y="76035"/>
                  </a:cubicBezTo>
                  <a:cubicBezTo>
                    <a:pt x="54235" y="64680"/>
                    <a:pt x="46136" y="55344"/>
                    <a:pt x="33481" y="55344"/>
                  </a:cubicBezTo>
                  <a:cubicBezTo>
                    <a:pt x="9690" y="55344"/>
                    <a:pt x="73" y="91931"/>
                    <a:pt x="73" y="94202"/>
                  </a:cubicBezTo>
                  <a:cubicBezTo>
                    <a:pt x="73" y="96726"/>
                    <a:pt x="2603" y="96726"/>
                    <a:pt x="3110" y="96726"/>
                  </a:cubicBezTo>
                  <a:cubicBezTo>
                    <a:pt x="5641" y="96726"/>
                    <a:pt x="5894" y="96221"/>
                    <a:pt x="7159" y="92184"/>
                  </a:cubicBezTo>
                  <a:cubicBezTo>
                    <a:pt x="13993" y="68465"/>
                    <a:pt x="24117" y="60895"/>
                    <a:pt x="32722" y="60895"/>
                  </a:cubicBezTo>
                  <a:cubicBezTo>
                    <a:pt x="34747" y="60895"/>
                    <a:pt x="39049" y="60895"/>
                    <a:pt x="39049" y="68970"/>
                  </a:cubicBezTo>
                  <a:cubicBezTo>
                    <a:pt x="39049" y="74269"/>
                    <a:pt x="37278" y="79567"/>
                    <a:pt x="36265" y="82091"/>
                  </a:cubicBezTo>
                  <a:cubicBezTo>
                    <a:pt x="34241" y="88651"/>
                    <a:pt x="22851" y="117921"/>
                    <a:pt x="18802" y="128771"/>
                  </a:cubicBezTo>
                  <a:cubicBezTo>
                    <a:pt x="16271" y="135331"/>
                    <a:pt x="12980" y="143658"/>
                    <a:pt x="12980" y="148957"/>
                  </a:cubicBezTo>
                  <a:cubicBezTo>
                    <a:pt x="12980" y="160816"/>
                    <a:pt x="21586" y="169648"/>
                    <a:pt x="33734" y="169648"/>
                  </a:cubicBezTo>
                  <a:cubicBezTo>
                    <a:pt x="57525" y="169648"/>
                    <a:pt x="66890" y="133060"/>
                    <a:pt x="66890" y="130790"/>
                  </a:cubicBezTo>
                  <a:cubicBezTo>
                    <a:pt x="66890" y="128266"/>
                    <a:pt x="64612" y="128266"/>
                    <a:pt x="63853" y="128266"/>
                  </a:cubicBezTo>
                  <a:cubicBezTo>
                    <a:pt x="61322" y="128266"/>
                    <a:pt x="61322" y="129023"/>
                    <a:pt x="60056" y="132808"/>
                  </a:cubicBezTo>
                  <a:cubicBezTo>
                    <a:pt x="55501" y="148705"/>
                    <a:pt x="47148" y="164097"/>
                    <a:pt x="34241" y="164097"/>
                  </a:cubicBezTo>
                  <a:cubicBezTo>
                    <a:pt x="29938" y="164097"/>
                    <a:pt x="28166" y="161573"/>
                    <a:pt x="28166" y="155770"/>
                  </a:cubicBezTo>
                  <a:cubicBezTo>
                    <a:pt x="28166" y="149462"/>
                    <a:pt x="29685" y="145929"/>
                    <a:pt x="35506" y="130537"/>
                  </a:cubicBezTo>
                  <a:lnTo>
                    <a:pt x="45377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4" name="자유형: 도형 3293">
              <a:extLst>
                <a:ext uri="{FF2B5EF4-FFF2-40B4-BE49-F238E27FC236}">
                  <a16:creationId xmlns:a16="http://schemas.microsoft.com/office/drawing/2014/main" id="{62262F63-E34D-6DB7-6B20-DBE68FB1688E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254367" y="3112743"/>
              <a:ext cx="137178" cy="114303"/>
            </a:xfrm>
            <a:custGeom>
              <a:avLst/>
              <a:gdLst>
                <a:gd name="connsiteX0" fmla="*/ 15009 w 137178"/>
                <a:gd name="connsiteY0" fmla="*/ 96726 h 114303"/>
                <a:gd name="connsiteX1" fmla="*/ 12731 w 137178"/>
                <a:gd name="connsiteY1" fmla="*/ 107576 h 114303"/>
                <a:gd name="connsiteX2" fmla="*/ 20071 w 137178"/>
                <a:gd name="connsiteY2" fmla="*/ 114388 h 114303"/>
                <a:gd name="connsiteX3" fmla="*/ 29435 w 137178"/>
                <a:gd name="connsiteY3" fmla="*/ 107323 h 114303"/>
                <a:gd name="connsiteX4" fmla="*/ 34244 w 137178"/>
                <a:gd name="connsiteY4" fmla="*/ 88651 h 114303"/>
                <a:gd name="connsiteX5" fmla="*/ 39812 w 137178"/>
                <a:gd name="connsiteY5" fmla="*/ 65942 h 114303"/>
                <a:gd name="connsiteX6" fmla="*/ 44115 w 137178"/>
                <a:gd name="connsiteY6" fmla="*/ 49036 h 114303"/>
                <a:gd name="connsiteX7" fmla="*/ 47405 w 137178"/>
                <a:gd name="connsiteY7" fmla="*/ 36420 h 114303"/>
                <a:gd name="connsiteX8" fmla="*/ 88660 w 137178"/>
                <a:gd name="connsiteY8" fmla="*/ 5636 h 114303"/>
                <a:gd name="connsiteX9" fmla="*/ 102327 w 137178"/>
                <a:gd name="connsiteY9" fmla="*/ 23299 h 114303"/>
                <a:gd name="connsiteX10" fmla="*/ 85876 w 137178"/>
                <a:gd name="connsiteY10" fmla="*/ 82091 h 114303"/>
                <a:gd name="connsiteX11" fmla="*/ 83345 w 137178"/>
                <a:gd name="connsiteY11" fmla="*/ 93698 h 114303"/>
                <a:gd name="connsiteX12" fmla="*/ 104099 w 137178"/>
                <a:gd name="connsiteY12" fmla="*/ 114388 h 114303"/>
                <a:gd name="connsiteX13" fmla="*/ 137254 w 137178"/>
                <a:gd name="connsiteY13" fmla="*/ 75530 h 114303"/>
                <a:gd name="connsiteX14" fmla="*/ 134217 w 137178"/>
                <a:gd name="connsiteY14" fmla="*/ 73007 h 114303"/>
                <a:gd name="connsiteX15" fmla="*/ 130421 w 137178"/>
                <a:gd name="connsiteY15" fmla="*/ 77549 h 114303"/>
                <a:gd name="connsiteX16" fmla="*/ 104605 w 137178"/>
                <a:gd name="connsiteY16" fmla="*/ 108837 h 114303"/>
                <a:gd name="connsiteX17" fmla="*/ 98531 w 137178"/>
                <a:gd name="connsiteY17" fmla="*/ 100510 h 114303"/>
                <a:gd name="connsiteX18" fmla="*/ 103086 w 137178"/>
                <a:gd name="connsiteY18" fmla="*/ 82595 h 114303"/>
                <a:gd name="connsiteX19" fmla="*/ 118525 w 137178"/>
                <a:gd name="connsiteY19" fmla="*/ 27084 h 114303"/>
                <a:gd name="connsiteX20" fmla="*/ 89419 w 137178"/>
                <a:gd name="connsiteY20" fmla="*/ 85 h 114303"/>
                <a:gd name="connsiteX21" fmla="*/ 49936 w 137178"/>
                <a:gd name="connsiteY21" fmla="*/ 22037 h 114303"/>
                <a:gd name="connsiteX22" fmla="*/ 26651 w 137178"/>
                <a:gd name="connsiteY22" fmla="*/ 85 h 114303"/>
                <a:gd name="connsiteX23" fmla="*/ 7669 w 137178"/>
                <a:gd name="connsiteY23" fmla="*/ 14467 h 114303"/>
                <a:gd name="connsiteX24" fmla="*/ 76 w 137178"/>
                <a:gd name="connsiteY24" fmla="*/ 38943 h 114303"/>
                <a:gd name="connsiteX25" fmla="*/ 3113 w 137178"/>
                <a:gd name="connsiteY25" fmla="*/ 41466 h 114303"/>
                <a:gd name="connsiteX26" fmla="*/ 7416 w 137178"/>
                <a:gd name="connsiteY26" fmla="*/ 35663 h 114303"/>
                <a:gd name="connsiteX27" fmla="*/ 25892 w 137178"/>
                <a:gd name="connsiteY27" fmla="*/ 5636 h 114303"/>
                <a:gd name="connsiteX28" fmla="*/ 33738 w 137178"/>
                <a:gd name="connsiteY28" fmla="*/ 17243 h 114303"/>
                <a:gd name="connsiteX29" fmla="*/ 29688 w 137178"/>
                <a:gd name="connsiteY29" fmla="*/ 38438 h 114303"/>
                <a:gd name="connsiteX30" fmla="*/ 15009 w 137178"/>
                <a:gd name="connsiteY30" fmla="*/ 9672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009" y="96726"/>
                  </a:moveTo>
                  <a:cubicBezTo>
                    <a:pt x="14249" y="100510"/>
                    <a:pt x="12731" y="106314"/>
                    <a:pt x="12731" y="107576"/>
                  </a:cubicBezTo>
                  <a:cubicBezTo>
                    <a:pt x="12731" y="112117"/>
                    <a:pt x="16274" y="114388"/>
                    <a:pt x="20071" y="114388"/>
                  </a:cubicBezTo>
                  <a:cubicBezTo>
                    <a:pt x="23108" y="114388"/>
                    <a:pt x="27663" y="112370"/>
                    <a:pt x="29435" y="107323"/>
                  </a:cubicBezTo>
                  <a:cubicBezTo>
                    <a:pt x="29688" y="106819"/>
                    <a:pt x="32725" y="94959"/>
                    <a:pt x="34244" y="88651"/>
                  </a:cubicBezTo>
                  <a:lnTo>
                    <a:pt x="39812" y="65942"/>
                  </a:lnTo>
                  <a:cubicBezTo>
                    <a:pt x="41331" y="60391"/>
                    <a:pt x="42849" y="54839"/>
                    <a:pt x="44115" y="49036"/>
                  </a:cubicBezTo>
                  <a:cubicBezTo>
                    <a:pt x="45127" y="44746"/>
                    <a:pt x="47152" y="37429"/>
                    <a:pt x="47405" y="36420"/>
                  </a:cubicBezTo>
                  <a:cubicBezTo>
                    <a:pt x="51201" y="28598"/>
                    <a:pt x="64616" y="5636"/>
                    <a:pt x="88660" y="5636"/>
                  </a:cubicBezTo>
                  <a:cubicBezTo>
                    <a:pt x="100049" y="5636"/>
                    <a:pt x="102327" y="14972"/>
                    <a:pt x="102327" y="23299"/>
                  </a:cubicBezTo>
                  <a:cubicBezTo>
                    <a:pt x="102327" y="38943"/>
                    <a:pt x="89925" y="71241"/>
                    <a:pt x="85876" y="82091"/>
                  </a:cubicBezTo>
                  <a:cubicBezTo>
                    <a:pt x="83598" y="87894"/>
                    <a:pt x="83345" y="90922"/>
                    <a:pt x="83345" y="93698"/>
                  </a:cubicBezTo>
                  <a:cubicBezTo>
                    <a:pt x="83345" y="105557"/>
                    <a:pt x="92203" y="114388"/>
                    <a:pt x="104099" y="114388"/>
                  </a:cubicBezTo>
                  <a:cubicBezTo>
                    <a:pt x="127890" y="114388"/>
                    <a:pt x="137254" y="77549"/>
                    <a:pt x="137254" y="75530"/>
                  </a:cubicBezTo>
                  <a:cubicBezTo>
                    <a:pt x="137254" y="73007"/>
                    <a:pt x="134976" y="73007"/>
                    <a:pt x="134217" y="73007"/>
                  </a:cubicBezTo>
                  <a:cubicBezTo>
                    <a:pt x="131686" y="73007"/>
                    <a:pt x="131686" y="73764"/>
                    <a:pt x="130421" y="77549"/>
                  </a:cubicBezTo>
                  <a:cubicBezTo>
                    <a:pt x="125359" y="94707"/>
                    <a:pt x="117007" y="108837"/>
                    <a:pt x="104605" y="108837"/>
                  </a:cubicBezTo>
                  <a:cubicBezTo>
                    <a:pt x="100302" y="108837"/>
                    <a:pt x="98531" y="106314"/>
                    <a:pt x="98531" y="100510"/>
                  </a:cubicBezTo>
                  <a:cubicBezTo>
                    <a:pt x="98531" y="94202"/>
                    <a:pt x="100808" y="88146"/>
                    <a:pt x="103086" y="82595"/>
                  </a:cubicBezTo>
                  <a:cubicBezTo>
                    <a:pt x="107895" y="69222"/>
                    <a:pt x="118525" y="41466"/>
                    <a:pt x="118525" y="27084"/>
                  </a:cubicBezTo>
                  <a:cubicBezTo>
                    <a:pt x="118525" y="10178"/>
                    <a:pt x="107642" y="85"/>
                    <a:pt x="89419" y="85"/>
                  </a:cubicBezTo>
                  <a:cubicBezTo>
                    <a:pt x="66640" y="85"/>
                    <a:pt x="54239" y="16234"/>
                    <a:pt x="49936" y="22037"/>
                  </a:cubicBezTo>
                  <a:cubicBezTo>
                    <a:pt x="48670" y="7907"/>
                    <a:pt x="38294" y="85"/>
                    <a:pt x="26651" y="85"/>
                  </a:cubicBezTo>
                  <a:cubicBezTo>
                    <a:pt x="15009" y="85"/>
                    <a:pt x="10200" y="9925"/>
                    <a:pt x="7669" y="14467"/>
                  </a:cubicBezTo>
                  <a:cubicBezTo>
                    <a:pt x="3619" y="23046"/>
                    <a:pt x="76" y="37934"/>
                    <a:pt x="76" y="38943"/>
                  </a:cubicBezTo>
                  <a:cubicBezTo>
                    <a:pt x="76" y="41466"/>
                    <a:pt x="2607" y="41466"/>
                    <a:pt x="3113" y="41466"/>
                  </a:cubicBezTo>
                  <a:cubicBezTo>
                    <a:pt x="5644" y="41466"/>
                    <a:pt x="5897" y="41214"/>
                    <a:pt x="7416" y="35663"/>
                  </a:cubicBezTo>
                  <a:cubicBezTo>
                    <a:pt x="11718" y="17748"/>
                    <a:pt x="16780" y="5636"/>
                    <a:pt x="25892" y="5636"/>
                  </a:cubicBezTo>
                  <a:cubicBezTo>
                    <a:pt x="30954" y="5636"/>
                    <a:pt x="33738" y="8916"/>
                    <a:pt x="33738" y="17243"/>
                  </a:cubicBezTo>
                  <a:cubicBezTo>
                    <a:pt x="33738" y="22542"/>
                    <a:pt x="32979" y="25317"/>
                    <a:pt x="29688" y="38438"/>
                  </a:cubicBezTo>
                  <a:lnTo>
                    <a:pt x="15009" y="96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5" name="자유형: 도형 3294">
              <a:extLst>
                <a:ext uri="{FF2B5EF4-FFF2-40B4-BE49-F238E27FC236}">
                  <a16:creationId xmlns:a16="http://schemas.microsoft.com/office/drawing/2014/main" id="{06378323-703D-4AD5-6B76-C7692D56202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406284" y="3057484"/>
              <a:ext cx="66817" cy="169563"/>
            </a:xfrm>
            <a:custGeom>
              <a:avLst/>
              <a:gdLst>
                <a:gd name="connsiteX0" fmla="*/ 64622 w 66817"/>
                <a:gd name="connsiteY0" fmla="*/ 9168 h 169563"/>
                <a:gd name="connsiteX1" fmla="*/ 55257 w 66817"/>
                <a:gd name="connsiteY1" fmla="*/ 85 h 169563"/>
                <a:gd name="connsiteX2" fmla="*/ 41590 w 66817"/>
                <a:gd name="connsiteY2" fmla="*/ 13458 h 169563"/>
                <a:gd name="connsiteX3" fmla="*/ 51207 w 66817"/>
                <a:gd name="connsiteY3" fmla="*/ 22542 h 169563"/>
                <a:gd name="connsiteX4" fmla="*/ 64622 w 66817"/>
                <a:gd name="connsiteY4" fmla="*/ 9168 h 169563"/>
                <a:gd name="connsiteX5" fmla="*/ 45386 w 66817"/>
                <a:gd name="connsiteY5" fmla="*/ 104043 h 169563"/>
                <a:gd name="connsiteX6" fmla="*/ 50954 w 66817"/>
                <a:gd name="connsiteY6" fmla="*/ 89408 h 169563"/>
                <a:gd name="connsiteX7" fmla="*/ 54245 w 66817"/>
                <a:gd name="connsiteY7" fmla="*/ 76035 h 169563"/>
                <a:gd name="connsiteX8" fmla="*/ 33491 w 66817"/>
                <a:gd name="connsiteY8" fmla="*/ 55344 h 169563"/>
                <a:gd name="connsiteX9" fmla="*/ 82 w 66817"/>
                <a:gd name="connsiteY9" fmla="*/ 94202 h 169563"/>
                <a:gd name="connsiteX10" fmla="*/ 3119 w 66817"/>
                <a:gd name="connsiteY10" fmla="*/ 96726 h 169563"/>
                <a:gd name="connsiteX11" fmla="*/ 7169 w 66817"/>
                <a:gd name="connsiteY11" fmla="*/ 92184 h 169563"/>
                <a:gd name="connsiteX12" fmla="*/ 32731 w 66817"/>
                <a:gd name="connsiteY12" fmla="*/ 60895 h 169563"/>
                <a:gd name="connsiteX13" fmla="*/ 39059 w 66817"/>
                <a:gd name="connsiteY13" fmla="*/ 68970 h 169563"/>
                <a:gd name="connsiteX14" fmla="*/ 36275 w 66817"/>
                <a:gd name="connsiteY14" fmla="*/ 82091 h 169563"/>
                <a:gd name="connsiteX15" fmla="*/ 18811 w 66817"/>
                <a:gd name="connsiteY15" fmla="*/ 128771 h 169563"/>
                <a:gd name="connsiteX16" fmla="*/ 12990 w 66817"/>
                <a:gd name="connsiteY16" fmla="*/ 148957 h 169563"/>
                <a:gd name="connsiteX17" fmla="*/ 33744 w 66817"/>
                <a:gd name="connsiteY17" fmla="*/ 169648 h 169563"/>
                <a:gd name="connsiteX18" fmla="*/ 66899 w 66817"/>
                <a:gd name="connsiteY18" fmla="*/ 130790 h 169563"/>
                <a:gd name="connsiteX19" fmla="*/ 63862 w 66817"/>
                <a:gd name="connsiteY19" fmla="*/ 128266 h 169563"/>
                <a:gd name="connsiteX20" fmla="*/ 60066 w 66817"/>
                <a:gd name="connsiteY20" fmla="*/ 132808 h 169563"/>
                <a:gd name="connsiteX21" fmla="*/ 34250 w 66817"/>
                <a:gd name="connsiteY21" fmla="*/ 164097 h 169563"/>
                <a:gd name="connsiteX22" fmla="*/ 28176 w 66817"/>
                <a:gd name="connsiteY22" fmla="*/ 155770 h 169563"/>
                <a:gd name="connsiteX23" fmla="*/ 35515 w 66817"/>
                <a:gd name="connsiteY23" fmla="*/ 130537 h 169563"/>
                <a:gd name="connsiteX24" fmla="*/ 45386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22" y="9168"/>
                  </a:moveTo>
                  <a:cubicBezTo>
                    <a:pt x="64622" y="4122"/>
                    <a:pt x="61078" y="85"/>
                    <a:pt x="55257" y="85"/>
                  </a:cubicBezTo>
                  <a:cubicBezTo>
                    <a:pt x="48423" y="85"/>
                    <a:pt x="41590" y="6645"/>
                    <a:pt x="41590" y="13458"/>
                  </a:cubicBezTo>
                  <a:cubicBezTo>
                    <a:pt x="41590" y="18252"/>
                    <a:pt x="45133" y="22542"/>
                    <a:pt x="51207" y="22542"/>
                  </a:cubicBezTo>
                  <a:cubicBezTo>
                    <a:pt x="57029" y="22542"/>
                    <a:pt x="64622" y="16738"/>
                    <a:pt x="64622" y="9168"/>
                  </a:cubicBezTo>
                  <a:close/>
                  <a:moveTo>
                    <a:pt x="45386" y="104043"/>
                  </a:moveTo>
                  <a:cubicBezTo>
                    <a:pt x="48423" y="96726"/>
                    <a:pt x="48423" y="96221"/>
                    <a:pt x="50954" y="89408"/>
                  </a:cubicBezTo>
                  <a:cubicBezTo>
                    <a:pt x="52979" y="84362"/>
                    <a:pt x="54245" y="80829"/>
                    <a:pt x="54245" y="76035"/>
                  </a:cubicBezTo>
                  <a:cubicBezTo>
                    <a:pt x="54245" y="64680"/>
                    <a:pt x="46146" y="55344"/>
                    <a:pt x="33491" y="55344"/>
                  </a:cubicBezTo>
                  <a:cubicBezTo>
                    <a:pt x="9700" y="55344"/>
                    <a:pt x="82" y="91931"/>
                    <a:pt x="82" y="94202"/>
                  </a:cubicBezTo>
                  <a:cubicBezTo>
                    <a:pt x="82" y="96726"/>
                    <a:pt x="2613" y="96726"/>
                    <a:pt x="3119" y="96726"/>
                  </a:cubicBezTo>
                  <a:cubicBezTo>
                    <a:pt x="5650" y="96726"/>
                    <a:pt x="5903" y="96221"/>
                    <a:pt x="7169" y="92184"/>
                  </a:cubicBezTo>
                  <a:cubicBezTo>
                    <a:pt x="14002" y="68465"/>
                    <a:pt x="24126" y="60895"/>
                    <a:pt x="32731" y="60895"/>
                  </a:cubicBezTo>
                  <a:cubicBezTo>
                    <a:pt x="34756" y="60895"/>
                    <a:pt x="39059" y="60895"/>
                    <a:pt x="39059" y="68970"/>
                  </a:cubicBezTo>
                  <a:cubicBezTo>
                    <a:pt x="39059" y="74269"/>
                    <a:pt x="37287" y="79567"/>
                    <a:pt x="36275" y="82091"/>
                  </a:cubicBezTo>
                  <a:cubicBezTo>
                    <a:pt x="34250" y="88651"/>
                    <a:pt x="22861" y="117921"/>
                    <a:pt x="18811" y="128771"/>
                  </a:cubicBezTo>
                  <a:cubicBezTo>
                    <a:pt x="16280" y="135331"/>
                    <a:pt x="12990" y="143658"/>
                    <a:pt x="12990" y="148957"/>
                  </a:cubicBezTo>
                  <a:cubicBezTo>
                    <a:pt x="12990" y="160816"/>
                    <a:pt x="21595" y="169648"/>
                    <a:pt x="33744" y="169648"/>
                  </a:cubicBezTo>
                  <a:cubicBezTo>
                    <a:pt x="57535" y="169648"/>
                    <a:pt x="66899" y="133060"/>
                    <a:pt x="66899" y="130790"/>
                  </a:cubicBezTo>
                  <a:cubicBezTo>
                    <a:pt x="66899" y="128266"/>
                    <a:pt x="64622" y="128266"/>
                    <a:pt x="63862" y="128266"/>
                  </a:cubicBezTo>
                  <a:cubicBezTo>
                    <a:pt x="61331" y="128266"/>
                    <a:pt x="61331" y="129023"/>
                    <a:pt x="60066" y="132808"/>
                  </a:cubicBezTo>
                  <a:cubicBezTo>
                    <a:pt x="55510" y="148705"/>
                    <a:pt x="47158" y="164097"/>
                    <a:pt x="34250" y="164097"/>
                  </a:cubicBezTo>
                  <a:cubicBezTo>
                    <a:pt x="29947" y="164097"/>
                    <a:pt x="28176" y="161573"/>
                    <a:pt x="28176" y="155770"/>
                  </a:cubicBezTo>
                  <a:cubicBezTo>
                    <a:pt x="28176" y="149462"/>
                    <a:pt x="29694" y="145929"/>
                    <a:pt x="35515" y="130537"/>
                  </a:cubicBezTo>
                  <a:lnTo>
                    <a:pt x="45386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6" name="자유형: 도형 3295">
              <a:extLst>
                <a:ext uri="{FF2B5EF4-FFF2-40B4-BE49-F238E27FC236}">
                  <a16:creationId xmlns:a16="http://schemas.microsoft.com/office/drawing/2014/main" id="{B917831E-2D5D-0F61-B49D-2C04C2C19275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493479" y="3112743"/>
              <a:ext cx="207286" cy="114303"/>
            </a:xfrm>
            <a:custGeom>
              <a:avLst/>
              <a:gdLst>
                <a:gd name="connsiteX0" fmla="*/ 15018 w 207286"/>
                <a:gd name="connsiteY0" fmla="*/ 96726 h 114303"/>
                <a:gd name="connsiteX1" fmla="*/ 12740 w 207286"/>
                <a:gd name="connsiteY1" fmla="*/ 107576 h 114303"/>
                <a:gd name="connsiteX2" fmla="*/ 20080 w 207286"/>
                <a:gd name="connsiteY2" fmla="*/ 114388 h 114303"/>
                <a:gd name="connsiteX3" fmla="*/ 29445 w 207286"/>
                <a:gd name="connsiteY3" fmla="*/ 107323 h 114303"/>
                <a:gd name="connsiteX4" fmla="*/ 34253 w 207286"/>
                <a:gd name="connsiteY4" fmla="*/ 88651 h 114303"/>
                <a:gd name="connsiteX5" fmla="*/ 39822 w 207286"/>
                <a:gd name="connsiteY5" fmla="*/ 65942 h 114303"/>
                <a:gd name="connsiteX6" fmla="*/ 44124 w 207286"/>
                <a:gd name="connsiteY6" fmla="*/ 49036 h 114303"/>
                <a:gd name="connsiteX7" fmla="*/ 47414 w 207286"/>
                <a:gd name="connsiteY7" fmla="*/ 36420 h 114303"/>
                <a:gd name="connsiteX8" fmla="*/ 88669 w 207286"/>
                <a:gd name="connsiteY8" fmla="*/ 5636 h 114303"/>
                <a:gd name="connsiteX9" fmla="*/ 102336 w 207286"/>
                <a:gd name="connsiteY9" fmla="*/ 23299 h 114303"/>
                <a:gd name="connsiteX10" fmla="*/ 98540 w 207286"/>
                <a:gd name="connsiteY10" fmla="*/ 44242 h 114303"/>
                <a:gd name="connsiteX11" fmla="*/ 91453 w 207286"/>
                <a:gd name="connsiteY11" fmla="*/ 73512 h 114303"/>
                <a:gd name="connsiteX12" fmla="*/ 86391 w 207286"/>
                <a:gd name="connsiteY12" fmla="*/ 92688 h 114303"/>
                <a:gd name="connsiteX13" fmla="*/ 83101 w 207286"/>
                <a:gd name="connsiteY13" fmla="*/ 107576 h 114303"/>
                <a:gd name="connsiteX14" fmla="*/ 90441 w 207286"/>
                <a:gd name="connsiteY14" fmla="*/ 114388 h 114303"/>
                <a:gd name="connsiteX15" fmla="*/ 101830 w 207286"/>
                <a:gd name="connsiteY15" fmla="*/ 100006 h 114303"/>
                <a:gd name="connsiteX16" fmla="*/ 117016 w 207286"/>
                <a:gd name="connsiteY16" fmla="*/ 39195 h 114303"/>
                <a:gd name="connsiteX17" fmla="*/ 158777 w 207286"/>
                <a:gd name="connsiteY17" fmla="*/ 5636 h 114303"/>
                <a:gd name="connsiteX18" fmla="*/ 172444 w 207286"/>
                <a:gd name="connsiteY18" fmla="*/ 23299 h 114303"/>
                <a:gd name="connsiteX19" fmla="*/ 156752 w 207286"/>
                <a:gd name="connsiteY19" fmla="*/ 79820 h 114303"/>
                <a:gd name="connsiteX20" fmla="*/ 153462 w 207286"/>
                <a:gd name="connsiteY20" fmla="*/ 93698 h 114303"/>
                <a:gd name="connsiteX21" fmla="*/ 174216 w 207286"/>
                <a:gd name="connsiteY21" fmla="*/ 114388 h 114303"/>
                <a:gd name="connsiteX22" fmla="*/ 207372 w 207286"/>
                <a:gd name="connsiteY22" fmla="*/ 75530 h 114303"/>
                <a:gd name="connsiteX23" fmla="*/ 204334 w 207286"/>
                <a:gd name="connsiteY23" fmla="*/ 73007 h 114303"/>
                <a:gd name="connsiteX24" fmla="*/ 200538 w 207286"/>
                <a:gd name="connsiteY24" fmla="*/ 77549 h 114303"/>
                <a:gd name="connsiteX25" fmla="*/ 174722 w 207286"/>
                <a:gd name="connsiteY25" fmla="*/ 108837 h 114303"/>
                <a:gd name="connsiteX26" fmla="*/ 168648 w 207286"/>
                <a:gd name="connsiteY26" fmla="*/ 100510 h 114303"/>
                <a:gd name="connsiteX27" fmla="*/ 173203 w 207286"/>
                <a:gd name="connsiteY27" fmla="*/ 82595 h 114303"/>
                <a:gd name="connsiteX28" fmla="*/ 188642 w 207286"/>
                <a:gd name="connsiteY28" fmla="*/ 27084 h 114303"/>
                <a:gd name="connsiteX29" fmla="*/ 159536 w 207286"/>
                <a:gd name="connsiteY29" fmla="*/ 85 h 114303"/>
                <a:gd name="connsiteX30" fmla="*/ 118281 w 207286"/>
                <a:gd name="connsiteY30" fmla="*/ 24560 h 114303"/>
                <a:gd name="connsiteX31" fmla="*/ 110182 w 207286"/>
                <a:gd name="connsiteY31" fmla="*/ 6645 h 114303"/>
                <a:gd name="connsiteX32" fmla="*/ 89428 w 207286"/>
                <a:gd name="connsiteY32" fmla="*/ 85 h 114303"/>
                <a:gd name="connsiteX33" fmla="*/ 49945 w 207286"/>
                <a:gd name="connsiteY33" fmla="*/ 22037 h 114303"/>
                <a:gd name="connsiteX34" fmla="*/ 26661 w 207286"/>
                <a:gd name="connsiteY34" fmla="*/ 85 h 114303"/>
                <a:gd name="connsiteX35" fmla="*/ 7931 w 207286"/>
                <a:gd name="connsiteY35" fmla="*/ 14467 h 114303"/>
                <a:gd name="connsiteX36" fmla="*/ 85 w 207286"/>
                <a:gd name="connsiteY36" fmla="*/ 38943 h 114303"/>
                <a:gd name="connsiteX37" fmla="*/ 3123 w 207286"/>
                <a:gd name="connsiteY37" fmla="*/ 41466 h 114303"/>
                <a:gd name="connsiteX38" fmla="*/ 7425 w 207286"/>
                <a:gd name="connsiteY38" fmla="*/ 35663 h 114303"/>
                <a:gd name="connsiteX39" fmla="*/ 25901 w 207286"/>
                <a:gd name="connsiteY39" fmla="*/ 5636 h 114303"/>
                <a:gd name="connsiteX40" fmla="*/ 33747 w 207286"/>
                <a:gd name="connsiteY40" fmla="*/ 17243 h 114303"/>
                <a:gd name="connsiteX41" fmla="*/ 29698 w 207286"/>
                <a:gd name="connsiteY41" fmla="*/ 38438 h 114303"/>
                <a:gd name="connsiteX42" fmla="*/ 15018 w 207286"/>
                <a:gd name="connsiteY42" fmla="*/ 9672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286" h="114303">
                  <a:moveTo>
                    <a:pt x="15018" y="96726"/>
                  </a:moveTo>
                  <a:cubicBezTo>
                    <a:pt x="14259" y="100510"/>
                    <a:pt x="12740" y="106314"/>
                    <a:pt x="12740" y="107576"/>
                  </a:cubicBezTo>
                  <a:cubicBezTo>
                    <a:pt x="12740" y="112117"/>
                    <a:pt x="16284" y="114388"/>
                    <a:pt x="20080" y="114388"/>
                  </a:cubicBezTo>
                  <a:cubicBezTo>
                    <a:pt x="23117" y="114388"/>
                    <a:pt x="27673" y="112370"/>
                    <a:pt x="29445" y="107323"/>
                  </a:cubicBezTo>
                  <a:cubicBezTo>
                    <a:pt x="29698" y="106819"/>
                    <a:pt x="32735" y="94959"/>
                    <a:pt x="34253" y="88651"/>
                  </a:cubicBezTo>
                  <a:lnTo>
                    <a:pt x="39822" y="65942"/>
                  </a:lnTo>
                  <a:cubicBezTo>
                    <a:pt x="41340" y="60391"/>
                    <a:pt x="42859" y="54839"/>
                    <a:pt x="44124" y="49036"/>
                  </a:cubicBezTo>
                  <a:cubicBezTo>
                    <a:pt x="45137" y="44746"/>
                    <a:pt x="47161" y="37429"/>
                    <a:pt x="47414" y="36420"/>
                  </a:cubicBezTo>
                  <a:cubicBezTo>
                    <a:pt x="51211" y="28598"/>
                    <a:pt x="64625" y="5636"/>
                    <a:pt x="88669" y="5636"/>
                  </a:cubicBezTo>
                  <a:cubicBezTo>
                    <a:pt x="100059" y="5636"/>
                    <a:pt x="102336" y="14972"/>
                    <a:pt x="102336" y="23299"/>
                  </a:cubicBezTo>
                  <a:cubicBezTo>
                    <a:pt x="102336" y="29607"/>
                    <a:pt x="100565" y="36672"/>
                    <a:pt x="98540" y="44242"/>
                  </a:cubicBezTo>
                  <a:lnTo>
                    <a:pt x="91453" y="73512"/>
                  </a:lnTo>
                  <a:lnTo>
                    <a:pt x="86391" y="92688"/>
                  </a:lnTo>
                  <a:cubicBezTo>
                    <a:pt x="85379" y="97735"/>
                    <a:pt x="83101" y="106314"/>
                    <a:pt x="83101" y="107576"/>
                  </a:cubicBezTo>
                  <a:cubicBezTo>
                    <a:pt x="83101" y="112117"/>
                    <a:pt x="86644" y="114388"/>
                    <a:pt x="90441" y="114388"/>
                  </a:cubicBezTo>
                  <a:cubicBezTo>
                    <a:pt x="98287" y="114388"/>
                    <a:pt x="99805" y="108080"/>
                    <a:pt x="101830" y="100006"/>
                  </a:cubicBezTo>
                  <a:cubicBezTo>
                    <a:pt x="105374" y="85876"/>
                    <a:pt x="114738" y="49036"/>
                    <a:pt x="117016" y="39195"/>
                  </a:cubicBezTo>
                  <a:cubicBezTo>
                    <a:pt x="117775" y="35915"/>
                    <a:pt x="131189" y="5636"/>
                    <a:pt x="158777" y="5636"/>
                  </a:cubicBezTo>
                  <a:cubicBezTo>
                    <a:pt x="169660" y="5636"/>
                    <a:pt x="172444" y="14215"/>
                    <a:pt x="172444" y="23299"/>
                  </a:cubicBezTo>
                  <a:cubicBezTo>
                    <a:pt x="172444" y="37681"/>
                    <a:pt x="161814" y="66446"/>
                    <a:pt x="156752" y="79820"/>
                  </a:cubicBezTo>
                  <a:cubicBezTo>
                    <a:pt x="154474" y="85876"/>
                    <a:pt x="153462" y="88651"/>
                    <a:pt x="153462" y="93698"/>
                  </a:cubicBezTo>
                  <a:cubicBezTo>
                    <a:pt x="153462" y="105557"/>
                    <a:pt x="162320" y="114388"/>
                    <a:pt x="174216" y="114388"/>
                  </a:cubicBezTo>
                  <a:cubicBezTo>
                    <a:pt x="198007" y="114388"/>
                    <a:pt x="207372" y="77549"/>
                    <a:pt x="207372" y="75530"/>
                  </a:cubicBezTo>
                  <a:cubicBezTo>
                    <a:pt x="207372" y="73007"/>
                    <a:pt x="205094" y="73007"/>
                    <a:pt x="204334" y="73007"/>
                  </a:cubicBezTo>
                  <a:cubicBezTo>
                    <a:pt x="201803" y="73007"/>
                    <a:pt x="201803" y="73764"/>
                    <a:pt x="200538" y="77549"/>
                  </a:cubicBezTo>
                  <a:cubicBezTo>
                    <a:pt x="196741" y="90922"/>
                    <a:pt x="188642" y="108837"/>
                    <a:pt x="174722" y="108837"/>
                  </a:cubicBezTo>
                  <a:cubicBezTo>
                    <a:pt x="170419" y="108837"/>
                    <a:pt x="168648" y="106314"/>
                    <a:pt x="168648" y="100510"/>
                  </a:cubicBezTo>
                  <a:cubicBezTo>
                    <a:pt x="168648" y="94202"/>
                    <a:pt x="170926" y="88146"/>
                    <a:pt x="173203" y="82595"/>
                  </a:cubicBezTo>
                  <a:cubicBezTo>
                    <a:pt x="178012" y="69474"/>
                    <a:pt x="188642" y="41466"/>
                    <a:pt x="188642" y="27084"/>
                  </a:cubicBezTo>
                  <a:cubicBezTo>
                    <a:pt x="188642" y="10682"/>
                    <a:pt x="178518" y="85"/>
                    <a:pt x="159536" y="85"/>
                  </a:cubicBezTo>
                  <a:cubicBezTo>
                    <a:pt x="140554" y="85"/>
                    <a:pt x="127646" y="11187"/>
                    <a:pt x="118281" y="24560"/>
                  </a:cubicBezTo>
                  <a:cubicBezTo>
                    <a:pt x="118028" y="21280"/>
                    <a:pt x="117269" y="12701"/>
                    <a:pt x="110182" y="6645"/>
                  </a:cubicBezTo>
                  <a:cubicBezTo>
                    <a:pt x="103855" y="1346"/>
                    <a:pt x="95756" y="85"/>
                    <a:pt x="89428" y="85"/>
                  </a:cubicBezTo>
                  <a:cubicBezTo>
                    <a:pt x="66650" y="85"/>
                    <a:pt x="54248" y="16234"/>
                    <a:pt x="49945" y="22037"/>
                  </a:cubicBezTo>
                  <a:cubicBezTo>
                    <a:pt x="48680" y="7654"/>
                    <a:pt x="38050" y="85"/>
                    <a:pt x="26661" y="85"/>
                  </a:cubicBezTo>
                  <a:cubicBezTo>
                    <a:pt x="15018" y="85"/>
                    <a:pt x="10209" y="9925"/>
                    <a:pt x="7931" y="14467"/>
                  </a:cubicBezTo>
                  <a:cubicBezTo>
                    <a:pt x="3376" y="23299"/>
                    <a:pt x="85" y="38186"/>
                    <a:pt x="85" y="38943"/>
                  </a:cubicBezTo>
                  <a:cubicBezTo>
                    <a:pt x="85" y="41466"/>
                    <a:pt x="2616" y="41466"/>
                    <a:pt x="3123" y="41466"/>
                  </a:cubicBezTo>
                  <a:cubicBezTo>
                    <a:pt x="5653" y="41466"/>
                    <a:pt x="5907" y="41214"/>
                    <a:pt x="7425" y="35663"/>
                  </a:cubicBezTo>
                  <a:cubicBezTo>
                    <a:pt x="11728" y="17748"/>
                    <a:pt x="16790" y="5636"/>
                    <a:pt x="25901" y="5636"/>
                  </a:cubicBezTo>
                  <a:cubicBezTo>
                    <a:pt x="29951" y="5636"/>
                    <a:pt x="33747" y="7654"/>
                    <a:pt x="33747" y="17243"/>
                  </a:cubicBezTo>
                  <a:cubicBezTo>
                    <a:pt x="33747" y="22542"/>
                    <a:pt x="32988" y="25317"/>
                    <a:pt x="29698" y="38438"/>
                  </a:cubicBezTo>
                  <a:lnTo>
                    <a:pt x="15018" y="96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7" name="자유형: 도형 3296">
              <a:extLst>
                <a:ext uri="{FF2B5EF4-FFF2-40B4-BE49-F238E27FC236}">
                  <a16:creationId xmlns:a16="http://schemas.microsoft.com/office/drawing/2014/main" id="{27396FAD-464A-2C66-661E-6732F9BEB1DA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715701" y="3057484"/>
              <a:ext cx="66817" cy="169563"/>
            </a:xfrm>
            <a:custGeom>
              <a:avLst/>
              <a:gdLst>
                <a:gd name="connsiteX0" fmla="*/ 64634 w 66817"/>
                <a:gd name="connsiteY0" fmla="*/ 9168 h 169563"/>
                <a:gd name="connsiteX1" fmla="*/ 55269 w 66817"/>
                <a:gd name="connsiteY1" fmla="*/ 85 h 169563"/>
                <a:gd name="connsiteX2" fmla="*/ 41602 w 66817"/>
                <a:gd name="connsiteY2" fmla="*/ 13458 h 169563"/>
                <a:gd name="connsiteX3" fmla="*/ 51220 w 66817"/>
                <a:gd name="connsiteY3" fmla="*/ 22542 h 169563"/>
                <a:gd name="connsiteX4" fmla="*/ 64634 w 66817"/>
                <a:gd name="connsiteY4" fmla="*/ 9168 h 169563"/>
                <a:gd name="connsiteX5" fmla="*/ 45398 w 66817"/>
                <a:gd name="connsiteY5" fmla="*/ 104043 h 169563"/>
                <a:gd name="connsiteX6" fmla="*/ 50967 w 66817"/>
                <a:gd name="connsiteY6" fmla="*/ 89408 h 169563"/>
                <a:gd name="connsiteX7" fmla="*/ 54257 w 66817"/>
                <a:gd name="connsiteY7" fmla="*/ 76035 h 169563"/>
                <a:gd name="connsiteX8" fmla="*/ 33503 w 66817"/>
                <a:gd name="connsiteY8" fmla="*/ 55344 h 169563"/>
                <a:gd name="connsiteX9" fmla="*/ 94 w 66817"/>
                <a:gd name="connsiteY9" fmla="*/ 94202 h 169563"/>
                <a:gd name="connsiteX10" fmla="*/ 3131 w 66817"/>
                <a:gd name="connsiteY10" fmla="*/ 96726 h 169563"/>
                <a:gd name="connsiteX11" fmla="*/ 7181 w 66817"/>
                <a:gd name="connsiteY11" fmla="*/ 92184 h 169563"/>
                <a:gd name="connsiteX12" fmla="*/ 32744 w 66817"/>
                <a:gd name="connsiteY12" fmla="*/ 60895 h 169563"/>
                <a:gd name="connsiteX13" fmla="*/ 39071 w 66817"/>
                <a:gd name="connsiteY13" fmla="*/ 68970 h 169563"/>
                <a:gd name="connsiteX14" fmla="*/ 36287 w 66817"/>
                <a:gd name="connsiteY14" fmla="*/ 82091 h 169563"/>
                <a:gd name="connsiteX15" fmla="*/ 18823 w 66817"/>
                <a:gd name="connsiteY15" fmla="*/ 128771 h 169563"/>
                <a:gd name="connsiteX16" fmla="*/ 13002 w 66817"/>
                <a:gd name="connsiteY16" fmla="*/ 148957 h 169563"/>
                <a:gd name="connsiteX17" fmla="*/ 33756 w 66817"/>
                <a:gd name="connsiteY17" fmla="*/ 169648 h 169563"/>
                <a:gd name="connsiteX18" fmla="*/ 66912 w 66817"/>
                <a:gd name="connsiteY18" fmla="*/ 130790 h 169563"/>
                <a:gd name="connsiteX19" fmla="*/ 63874 w 66817"/>
                <a:gd name="connsiteY19" fmla="*/ 128266 h 169563"/>
                <a:gd name="connsiteX20" fmla="*/ 60078 w 66817"/>
                <a:gd name="connsiteY20" fmla="*/ 132808 h 169563"/>
                <a:gd name="connsiteX21" fmla="*/ 34262 w 66817"/>
                <a:gd name="connsiteY21" fmla="*/ 164097 h 169563"/>
                <a:gd name="connsiteX22" fmla="*/ 28188 w 66817"/>
                <a:gd name="connsiteY22" fmla="*/ 155770 h 169563"/>
                <a:gd name="connsiteX23" fmla="*/ 35528 w 66817"/>
                <a:gd name="connsiteY23" fmla="*/ 130537 h 169563"/>
                <a:gd name="connsiteX24" fmla="*/ 45398 w 66817"/>
                <a:gd name="connsiteY24" fmla="*/ 1040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634" y="9168"/>
                  </a:moveTo>
                  <a:cubicBezTo>
                    <a:pt x="64634" y="4122"/>
                    <a:pt x="61090" y="85"/>
                    <a:pt x="55269" y="85"/>
                  </a:cubicBezTo>
                  <a:cubicBezTo>
                    <a:pt x="48436" y="85"/>
                    <a:pt x="41602" y="6645"/>
                    <a:pt x="41602" y="13458"/>
                  </a:cubicBezTo>
                  <a:cubicBezTo>
                    <a:pt x="41602" y="18252"/>
                    <a:pt x="45145" y="22542"/>
                    <a:pt x="51220" y="22542"/>
                  </a:cubicBezTo>
                  <a:cubicBezTo>
                    <a:pt x="57041" y="22542"/>
                    <a:pt x="64634" y="16738"/>
                    <a:pt x="64634" y="9168"/>
                  </a:cubicBezTo>
                  <a:close/>
                  <a:moveTo>
                    <a:pt x="45398" y="104043"/>
                  </a:moveTo>
                  <a:cubicBezTo>
                    <a:pt x="48436" y="96726"/>
                    <a:pt x="48436" y="96221"/>
                    <a:pt x="50967" y="89408"/>
                  </a:cubicBezTo>
                  <a:cubicBezTo>
                    <a:pt x="52991" y="84362"/>
                    <a:pt x="54257" y="80829"/>
                    <a:pt x="54257" y="76035"/>
                  </a:cubicBezTo>
                  <a:cubicBezTo>
                    <a:pt x="54257" y="64680"/>
                    <a:pt x="46158" y="55344"/>
                    <a:pt x="33503" y="55344"/>
                  </a:cubicBezTo>
                  <a:cubicBezTo>
                    <a:pt x="9712" y="55344"/>
                    <a:pt x="94" y="91931"/>
                    <a:pt x="94" y="94202"/>
                  </a:cubicBezTo>
                  <a:cubicBezTo>
                    <a:pt x="94" y="96726"/>
                    <a:pt x="2625" y="96726"/>
                    <a:pt x="3131" y="96726"/>
                  </a:cubicBezTo>
                  <a:cubicBezTo>
                    <a:pt x="5662" y="96726"/>
                    <a:pt x="5915" y="96221"/>
                    <a:pt x="7181" y="92184"/>
                  </a:cubicBezTo>
                  <a:cubicBezTo>
                    <a:pt x="14014" y="68465"/>
                    <a:pt x="24138" y="60895"/>
                    <a:pt x="32744" y="60895"/>
                  </a:cubicBezTo>
                  <a:cubicBezTo>
                    <a:pt x="34768" y="60895"/>
                    <a:pt x="39071" y="60895"/>
                    <a:pt x="39071" y="68970"/>
                  </a:cubicBezTo>
                  <a:cubicBezTo>
                    <a:pt x="39071" y="74269"/>
                    <a:pt x="37299" y="79567"/>
                    <a:pt x="36287" y="82091"/>
                  </a:cubicBezTo>
                  <a:cubicBezTo>
                    <a:pt x="34262" y="88651"/>
                    <a:pt x="22873" y="117921"/>
                    <a:pt x="18823" y="128771"/>
                  </a:cubicBezTo>
                  <a:cubicBezTo>
                    <a:pt x="16292" y="135331"/>
                    <a:pt x="13002" y="143658"/>
                    <a:pt x="13002" y="148957"/>
                  </a:cubicBezTo>
                  <a:cubicBezTo>
                    <a:pt x="13002" y="160816"/>
                    <a:pt x="21607" y="169648"/>
                    <a:pt x="33756" y="169648"/>
                  </a:cubicBezTo>
                  <a:cubicBezTo>
                    <a:pt x="57547" y="169648"/>
                    <a:pt x="66912" y="133060"/>
                    <a:pt x="66912" y="130790"/>
                  </a:cubicBezTo>
                  <a:cubicBezTo>
                    <a:pt x="66912" y="128266"/>
                    <a:pt x="64634" y="128266"/>
                    <a:pt x="63874" y="128266"/>
                  </a:cubicBezTo>
                  <a:cubicBezTo>
                    <a:pt x="61343" y="128266"/>
                    <a:pt x="61343" y="129023"/>
                    <a:pt x="60078" y="132808"/>
                  </a:cubicBezTo>
                  <a:cubicBezTo>
                    <a:pt x="55522" y="148705"/>
                    <a:pt x="47170" y="164097"/>
                    <a:pt x="34262" y="164097"/>
                  </a:cubicBezTo>
                  <a:cubicBezTo>
                    <a:pt x="29960" y="164097"/>
                    <a:pt x="28188" y="161573"/>
                    <a:pt x="28188" y="155770"/>
                  </a:cubicBezTo>
                  <a:cubicBezTo>
                    <a:pt x="28188" y="149462"/>
                    <a:pt x="29706" y="145929"/>
                    <a:pt x="35528" y="130537"/>
                  </a:cubicBezTo>
                  <a:lnTo>
                    <a:pt x="45398" y="1040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8" name="자유형: 도형 3297">
              <a:extLst>
                <a:ext uri="{FF2B5EF4-FFF2-40B4-BE49-F238E27FC236}">
                  <a16:creationId xmlns:a16="http://schemas.microsoft.com/office/drawing/2014/main" id="{F92B0026-E385-A2EA-643F-EC78E521A45F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2806440" y="3112743"/>
              <a:ext cx="107312" cy="114303"/>
            </a:xfrm>
            <a:custGeom>
              <a:avLst/>
              <a:gdLst>
                <a:gd name="connsiteX0" fmla="*/ 22876 w 107312"/>
                <a:gd name="connsiteY0" fmla="*/ 90670 h 114303"/>
                <a:gd name="connsiteX1" fmla="*/ 52995 w 107312"/>
                <a:gd name="connsiteY1" fmla="*/ 61905 h 114303"/>
                <a:gd name="connsiteX2" fmla="*/ 77798 w 107312"/>
                <a:gd name="connsiteY2" fmla="*/ 39195 h 114303"/>
                <a:gd name="connsiteX3" fmla="*/ 107411 w 107312"/>
                <a:gd name="connsiteY3" fmla="*/ 2608 h 114303"/>
                <a:gd name="connsiteX4" fmla="*/ 104626 w 107312"/>
                <a:gd name="connsiteY4" fmla="*/ 85 h 114303"/>
                <a:gd name="connsiteX5" fmla="*/ 100830 w 107312"/>
                <a:gd name="connsiteY5" fmla="*/ 2860 h 114303"/>
                <a:gd name="connsiteX6" fmla="*/ 81848 w 107312"/>
                <a:gd name="connsiteY6" fmla="*/ 19009 h 114303"/>
                <a:gd name="connsiteX7" fmla="*/ 68940 w 107312"/>
                <a:gd name="connsiteY7" fmla="*/ 10935 h 114303"/>
                <a:gd name="connsiteX8" fmla="*/ 51476 w 107312"/>
                <a:gd name="connsiteY8" fmla="*/ 85 h 114303"/>
                <a:gd name="connsiteX9" fmla="*/ 20851 w 107312"/>
                <a:gd name="connsiteY9" fmla="*/ 28850 h 114303"/>
                <a:gd name="connsiteX10" fmla="*/ 23889 w 107312"/>
                <a:gd name="connsiteY10" fmla="*/ 31625 h 114303"/>
                <a:gd name="connsiteX11" fmla="*/ 27179 w 107312"/>
                <a:gd name="connsiteY11" fmla="*/ 28850 h 114303"/>
                <a:gd name="connsiteX12" fmla="*/ 48692 w 107312"/>
                <a:gd name="connsiteY12" fmla="*/ 16991 h 114303"/>
                <a:gd name="connsiteX13" fmla="*/ 64637 w 107312"/>
                <a:gd name="connsiteY13" fmla="*/ 20775 h 114303"/>
                <a:gd name="connsiteX14" fmla="*/ 84126 w 107312"/>
                <a:gd name="connsiteY14" fmla="*/ 24560 h 114303"/>
                <a:gd name="connsiteX15" fmla="*/ 48945 w 107312"/>
                <a:gd name="connsiteY15" fmla="*/ 57615 h 114303"/>
                <a:gd name="connsiteX16" fmla="*/ 26166 w 107312"/>
                <a:gd name="connsiteY16" fmla="*/ 78810 h 114303"/>
                <a:gd name="connsiteX17" fmla="*/ 98 w 107312"/>
                <a:gd name="connsiteY17" fmla="*/ 111865 h 114303"/>
                <a:gd name="connsiteX18" fmla="*/ 3135 w 107312"/>
                <a:gd name="connsiteY18" fmla="*/ 114388 h 114303"/>
                <a:gd name="connsiteX19" fmla="*/ 7184 w 107312"/>
                <a:gd name="connsiteY19" fmla="*/ 111108 h 114303"/>
                <a:gd name="connsiteX20" fmla="*/ 28697 w 107312"/>
                <a:gd name="connsiteY20" fmla="*/ 95464 h 114303"/>
                <a:gd name="connsiteX21" fmla="*/ 43377 w 107312"/>
                <a:gd name="connsiteY21" fmla="*/ 105052 h 114303"/>
                <a:gd name="connsiteX22" fmla="*/ 59575 w 107312"/>
                <a:gd name="connsiteY22" fmla="*/ 114388 h 114303"/>
                <a:gd name="connsiteX23" fmla="*/ 99311 w 107312"/>
                <a:gd name="connsiteY23" fmla="*/ 75530 h 114303"/>
                <a:gd name="connsiteX24" fmla="*/ 96274 w 107312"/>
                <a:gd name="connsiteY24" fmla="*/ 73007 h 114303"/>
                <a:gd name="connsiteX25" fmla="*/ 92731 w 107312"/>
                <a:gd name="connsiteY25" fmla="*/ 76287 h 114303"/>
                <a:gd name="connsiteX26" fmla="*/ 62359 w 107312"/>
                <a:gd name="connsiteY26" fmla="*/ 97483 h 114303"/>
                <a:gd name="connsiteX27" fmla="*/ 47427 w 107312"/>
                <a:gd name="connsiteY27" fmla="*/ 94202 h 114303"/>
                <a:gd name="connsiteX28" fmla="*/ 29710 w 107312"/>
                <a:gd name="connsiteY28" fmla="*/ 89913 h 114303"/>
                <a:gd name="connsiteX29" fmla="*/ 22876 w 107312"/>
                <a:gd name="connsiteY29" fmla="*/ 906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312" h="114303">
                  <a:moveTo>
                    <a:pt x="22876" y="90670"/>
                  </a:moveTo>
                  <a:cubicBezTo>
                    <a:pt x="36543" y="76035"/>
                    <a:pt x="43883" y="69727"/>
                    <a:pt x="52995" y="61905"/>
                  </a:cubicBezTo>
                  <a:cubicBezTo>
                    <a:pt x="52995" y="61652"/>
                    <a:pt x="68687" y="48279"/>
                    <a:pt x="77798" y="39195"/>
                  </a:cubicBezTo>
                  <a:cubicBezTo>
                    <a:pt x="101842" y="15729"/>
                    <a:pt x="107411" y="3617"/>
                    <a:pt x="107411" y="2608"/>
                  </a:cubicBezTo>
                  <a:cubicBezTo>
                    <a:pt x="107411" y="85"/>
                    <a:pt x="105133" y="85"/>
                    <a:pt x="104626" y="85"/>
                  </a:cubicBezTo>
                  <a:cubicBezTo>
                    <a:pt x="102855" y="85"/>
                    <a:pt x="102095" y="589"/>
                    <a:pt x="100830" y="2860"/>
                  </a:cubicBezTo>
                  <a:cubicBezTo>
                    <a:pt x="93237" y="14972"/>
                    <a:pt x="87922" y="19009"/>
                    <a:pt x="81848" y="19009"/>
                  </a:cubicBezTo>
                  <a:cubicBezTo>
                    <a:pt x="75773" y="19009"/>
                    <a:pt x="72736" y="15224"/>
                    <a:pt x="68940" y="10935"/>
                  </a:cubicBezTo>
                  <a:cubicBezTo>
                    <a:pt x="64131" y="5131"/>
                    <a:pt x="59828" y="85"/>
                    <a:pt x="51476" y="85"/>
                  </a:cubicBezTo>
                  <a:cubicBezTo>
                    <a:pt x="32494" y="85"/>
                    <a:pt x="20851" y="23551"/>
                    <a:pt x="20851" y="28850"/>
                  </a:cubicBezTo>
                  <a:cubicBezTo>
                    <a:pt x="20851" y="30111"/>
                    <a:pt x="21611" y="31625"/>
                    <a:pt x="23889" y="31625"/>
                  </a:cubicBezTo>
                  <a:cubicBezTo>
                    <a:pt x="26166" y="31625"/>
                    <a:pt x="26673" y="30364"/>
                    <a:pt x="27179" y="28850"/>
                  </a:cubicBezTo>
                  <a:cubicBezTo>
                    <a:pt x="31988" y="17243"/>
                    <a:pt x="46667" y="16991"/>
                    <a:pt x="48692" y="16991"/>
                  </a:cubicBezTo>
                  <a:cubicBezTo>
                    <a:pt x="54007" y="16991"/>
                    <a:pt x="58816" y="18757"/>
                    <a:pt x="64637" y="20775"/>
                  </a:cubicBezTo>
                  <a:cubicBezTo>
                    <a:pt x="74761" y="24560"/>
                    <a:pt x="77545" y="24560"/>
                    <a:pt x="84126" y="24560"/>
                  </a:cubicBezTo>
                  <a:cubicBezTo>
                    <a:pt x="75014" y="35410"/>
                    <a:pt x="53754" y="53578"/>
                    <a:pt x="48945" y="57615"/>
                  </a:cubicBezTo>
                  <a:lnTo>
                    <a:pt x="26166" y="78810"/>
                  </a:lnTo>
                  <a:cubicBezTo>
                    <a:pt x="8956" y="95716"/>
                    <a:pt x="98" y="110099"/>
                    <a:pt x="98" y="111865"/>
                  </a:cubicBezTo>
                  <a:cubicBezTo>
                    <a:pt x="98" y="114388"/>
                    <a:pt x="2629" y="114388"/>
                    <a:pt x="3135" y="114388"/>
                  </a:cubicBezTo>
                  <a:cubicBezTo>
                    <a:pt x="5159" y="114388"/>
                    <a:pt x="5666" y="113884"/>
                    <a:pt x="7184" y="111108"/>
                  </a:cubicBezTo>
                  <a:cubicBezTo>
                    <a:pt x="13005" y="102277"/>
                    <a:pt x="20598" y="95464"/>
                    <a:pt x="28697" y="95464"/>
                  </a:cubicBezTo>
                  <a:cubicBezTo>
                    <a:pt x="34519" y="95464"/>
                    <a:pt x="37050" y="97735"/>
                    <a:pt x="43377" y="105052"/>
                  </a:cubicBezTo>
                  <a:cubicBezTo>
                    <a:pt x="47680" y="110351"/>
                    <a:pt x="52235" y="114388"/>
                    <a:pt x="59575" y="114388"/>
                  </a:cubicBezTo>
                  <a:cubicBezTo>
                    <a:pt x="84632" y="114388"/>
                    <a:pt x="99311" y="82343"/>
                    <a:pt x="99311" y="75530"/>
                  </a:cubicBezTo>
                  <a:cubicBezTo>
                    <a:pt x="99311" y="74269"/>
                    <a:pt x="98299" y="73007"/>
                    <a:pt x="96274" y="73007"/>
                  </a:cubicBezTo>
                  <a:cubicBezTo>
                    <a:pt x="93996" y="73007"/>
                    <a:pt x="93490" y="74521"/>
                    <a:pt x="92731" y="76287"/>
                  </a:cubicBezTo>
                  <a:cubicBezTo>
                    <a:pt x="86910" y="92688"/>
                    <a:pt x="70711" y="97483"/>
                    <a:pt x="62359" y="97483"/>
                  </a:cubicBezTo>
                  <a:cubicBezTo>
                    <a:pt x="57297" y="97483"/>
                    <a:pt x="52742" y="95969"/>
                    <a:pt x="47427" y="94202"/>
                  </a:cubicBezTo>
                  <a:cubicBezTo>
                    <a:pt x="38821" y="90922"/>
                    <a:pt x="35025" y="89913"/>
                    <a:pt x="29710" y="89913"/>
                  </a:cubicBezTo>
                  <a:cubicBezTo>
                    <a:pt x="29204" y="89913"/>
                    <a:pt x="25154" y="89913"/>
                    <a:pt x="22876" y="906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9" name="자유형: 도형 3298">
              <a:extLst>
                <a:ext uri="{FF2B5EF4-FFF2-40B4-BE49-F238E27FC236}">
                  <a16:creationId xmlns:a16="http://schemas.microsoft.com/office/drawing/2014/main" id="{7041FEED-2412-7217-127F-9F172CC16C47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2936033" y="3112743"/>
              <a:ext cx="97189" cy="114303"/>
            </a:xfrm>
            <a:custGeom>
              <a:avLst/>
              <a:gdLst>
                <a:gd name="connsiteX0" fmla="*/ 35789 w 97189"/>
                <a:gd name="connsiteY0" fmla="*/ 53325 h 114303"/>
                <a:gd name="connsiteX1" fmla="*/ 74513 w 97189"/>
                <a:gd name="connsiteY1" fmla="*/ 47522 h 114303"/>
                <a:gd name="connsiteX2" fmla="*/ 93495 w 97189"/>
                <a:gd name="connsiteY2" fmla="*/ 21532 h 114303"/>
                <a:gd name="connsiteX3" fmla="*/ 66414 w 97189"/>
                <a:gd name="connsiteY3" fmla="*/ 85 h 114303"/>
                <a:gd name="connsiteX4" fmla="*/ 103 w 97189"/>
                <a:gd name="connsiteY4" fmla="*/ 68717 h 114303"/>
                <a:gd name="connsiteX5" fmla="*/ 39839 w 97189"/>
                <a:gd name="connsiteY5" fmla="*/ 114388 h 114303"/>
                <a:gd name="connsiteX6" fmla="*/ 97292 w 97189"/>
                <a:gd name="connsiteY6" fmla="*/ 84614 h 114303"/>
                <a:gd name="connsiteX7" fmla="*/ 94255 w 97189"/>
                <a:gd name="connsiteY7" fmla="*/ 81334 h 114303"/>
                <a:gd name="connsiteX8" fmla="*/ 90964 w 97189"/>
                <a:gd name="connsiteY8" fmla="*/ 83857 h 114303"/>
                <a:gd name="connsiteX9" fmla="*/ 40345 w 97189"/>
                <a:gd name="connsiteY9" fmla="*/ 108837 h 114303"/>
                <a:gd name="connsiteX10" fmla="*/ 18326 w 97189"/>
                <a:gd name="connsiteY10" fmla="*/ 79567 h 114303"/>
                <a:gd name="connsiteX11" fmla="*/ 22375 w 97189"/>
                <a:gd name="connsiteY11" fmla="*/ 53325 h 114303"/>
                <a:gd name="connsiteX12" fmla="*/ 35789 w 97189"/>
                <a:gd name="connsiteY12" fmla="*/ 53325 h 114303"/>
                <a:gd name="connsiteX13" fmla="*/ 23894 w 97189"/>
                <a:gd name="connsiteY13" fmla="*/ 47774 h 114303"/>
                <a:gd name="connsiteX14" fmla="*/ 66414 w 97189"/>
                <a:gd name="connsiteY14" fmla="*/ 5636 h 114303"/>
                <a:gd name="connsiteX15" fmla="*/ 85143 w 97189"/>
                <a:gd name="connsiteY15" fmla="*/ 21532 h 114303"/>
                <a:gd name="connsiteX16" fmla="*/ 34271 w 97189"/>
                <a:gd name="connsiteY16" fmla="*/ 47774 h 114303"/>
                <a:gd name="connsiteX17" fmla="*/ 23894 w 97189"/>
                <a:gd name="connsiteY17" fmla="*/ 47774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89" h="114303">
                  <a:moveTo>
                    <a:pt x="35789" y="53325"/>
                  </a:moveTo>
                  <a:cubicBezTo>
                    <a:pt x="43129" y="53325"/>
                    <a:pt x="61858" y="52821"/>
                    <a:pt x="74513" y="47522"/>
                  </a:cubicBezTo>
                  <a:cubicBezTo>
                    <a:pt x="92230" y="39952"/>
                    <a:pt x="93495" y="25065"/>
                    <a:pt x="93495" y="21532"/>
                  </a:cubicBezTo>
                  <a:cubicBezTo>
                    <a:pt x="93495" y="10430"/>
                    <a:pt x="83878" y="85"/>
                    <a:pt x="66414" y="85"/>
                  </a:cubicBezTo>
                  <a:cubicBezTo>
                    <a:pt x="38320" y="85"/>
                    <a:pt x="103" y="24560"/>
                    <a:pt x="103" y="68717"/>
                  </a:cubicBezTo>
                  <a:cubicBezTo>
                    <a:pt x="103" y="94455"/>
                    <a:pt x="15035" y="114388"/>
                    <a:pt x="39839" y="114388"/>
                  </a:cubicBezTo>
                  <a:cubicBezTo>
                    <a:pt x="76032" y="114388"/>
                    <a:pt x="97292" y="87642"/>
                    <a:pt x="97292" y="84614"/>
                  </a:cubicBezTo>
                  <a:cubicBezTo>
                    <a:pt x="97292" y="83100"/>
                    <a:pt x="95773" y="81334"/>
                    <a:pt x="94255" y="81334"/>
                  </a:cubicBezTo>
                  <a:cubicBezTo>
                    <a:pt x="92989" y="81334"/>
                    <a:pt x="92483" y="81838"/>
                    <a:pt x="90964" y="83857"/>
                  </a:cubicBezTo>
                  <a:cubicBezTo>
                    <a:pt x="70970" y="108837"/>
                    <a:pt x="43382" y="108837"/>
                    <a:pt x="40345" y="108837"/>
                  </a:cubicBezTo>
                  <a:cubicBezTo>
                    <a:pt x="20603" y="108837"/>
                    <a:pt x="18326" y="87642"/>
                    <a:pt x="18326" y="79567"/>
                  </a:cubicBezTo>
                  <a:cubicBezTo>
                    <a:pt x="18326" y="76539"/>
                    <a:pt x="18579" y="68717"/>
                    <a:pt x="22375" y="53325"/>
                  </a:cubicBezTo>
                  <a:lnTo>
                    <a:pt x="35789" y="53325"/>
                  </a:lnTo>
                  <a:close/>
                  <a:moveTo>
                    <a:pt x="23894" y="47774"/>
                  </a:moveTo>
                  <a:cubicBezTo>
                    <a:pt x="33764" y="9421"/>
                    <a:pt x="59833" y="5636"/>
                    <a:pt x="66414" y="5636"/>
                  </a:cubicBezTo>
                  <a:cubicBezTo>
                    <a:pt x="78309" y="5636"/>
                    <a:pt x="85143" y="12953"/>
                    <a:pt x="85143" y="21532"/>
                  </a:cubicBezTo>
                  <a:cubicBezTo>
                    <a:pt x="85143" y="47774"/>
                    <a:pt x="44648" y="47774"/>
                    <a:pt x="34271" y="47774"/>
                  </a:cubicBezTo>
                  <a:lnTo>
                    <a:pt x="23894" y="477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0" name="자유형: 도형 3299">
              <a:extLst>
                <a:ext uri="{FF2B5EF4-FFF2-40B4-BE49-F238E27FC236}">
                  <a16:creationId xmlns:a16="http://schemas.microsoft.com/office/drawing/2014/main" id="{21217B89-AC80-5A75-B41D-8BEA5375D184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351691" y="2984560"/>
              <a:ext cx="336871" cy="353256"/>
            </a:xfrm>
            <a:custGeom>
              <a:avLst/>
              <a:gdLst>
                <a:gd name="connsiteX0" fmla="*/ 306366 w 336871"/>
                <a:gd name="connsiteY0" fmla="*/ 353332 h 353256"/>
                <a:gd name="connsiteX1" fmla="*/ 336990 w 336871"/>
                <a:gd name="connsiteY1" fmla="*/ 272587 h 353256"/>
                <a:gd name="connsiteX2" fmla="*/ 330663 w 336871"/>
                <a:gd name="connsiteY2" fmla="*/ 272587 h 353256"/>
                <a:gd name="connsiteX3" fmla="*/ 264858 w 336871"/>
                <a:gd name="connsiteY3" fmla="*/ 323557 h 353256"/>
                <a:gd name="connsiteX4" fmla="*/ 186145 w 336871"/>
                <a:gd name="connsiteY4" fmla="*/ 331379 h 353256"/>
                <a:gd name="connsiteX5" fmla="*/ 33528 w 336871"/>
                <a:gd name="connsiteY5" fmla="*/ 331379 h 353256"/>
                <a:gd name="connsiteX6" fmla="*/ 162354 w 336871"/>
                <a:gd name="connsiteY6" fmla="*/ 180741 h 353256"/>
                <a:gd name="connsiteX7" fmla="*/ 164632 w 336871"/>
                <a:gd name="connsiteY7" fmla="*/ 176703 h 353256"/>
                <a:gd name="connsiteX8" fmla="*/ 162860 w 336871"/>
                <a:gd name="connsiteY8" fmla="*/ 172919 h 353256"/>
                <a:gd name="connsiteX9" fmla="*/ 44917 w 336871"/>
                <a:gd name="connsiteY9" fmla="*/ 12187 h 353256"/>
                <a:gd name="connsiteX10" fmla="*/ 183614 w 336871"/>
                <a:gd name="connsiteY10" fmla="*/ 12187 h 353256"/>
                <a:gd name="connsiteX11" fmla="*/ 242839 w 336871"/>
                <a:gd name="connsiteY11" fmla="*/ 16224 h 353256"/>
                <a:gd name="connsiteX12" fmla="*/ 298520 w 336871"/>
                <a:gd name="connsiteY12" fmla="*/ 35149 h 353256"/>
                <a:gd name="connsiteX13" fmla="*/ 330663 w 336871"/>
                <a:gd name="connsiteY13" fmla="*/ 70979 h 353256"/>
                <a:gd name="connsiteX14" fmla="*/ 336990 w 336871"/>
                <a:gd name="connsiteY14" fmla="*/ 70979 h 353256"/>
                <a:gd name="connsiteX15" fmla="*/ 306366 w 336871"/>
                <a:gd name="connsiteY15" fmla="*/ 75 h 353256"/>
                <a:gd name="connsiteX16" fmla="*/ 7206 w 336871"/>
                <a:gd name="connsiteY16" fmla="*/ 75 h 353256"/>
                <a:gd name="connsiteX17" fmla="*/ 372 w 336871"/>
                <a:gd name="connsiteY17" fmla="*/ 1841 h 353256"/>
                <a:gd name="connsiteX18" fmla="*/ 119 w 336871"/>
                <a:gd name="connsiteY18" fmla="*/ 10168 h 353256"/>
                <a:gd name="connsiteX19" fmla="*/ 134007 w 336871"/>
                <a:gd name="connsiteY19" fmla="*/ 192852 h 353256"/>
                <a:gd name="connsiteX20" fmla="*/ 2903 w 336871"/>
                <a:gd name="connsiteY20" fmla="*/ 346014 h 353256"/>
                <a:gd name="connsiteX21" fmla="*/ 372 w 336871"/>
                <a:gd name="connsiteY21" fmla="*/ 350556 h 353256"/>
                <a:gd name="connsiteX22" fmla="*/ 7206 w 336871"/>
                <a:gd name="connsiteY22" fmla="*/ 353332 h 353256"/>
                <a:gd name="connsiteX23" fmla="*/ 306366 w 336871"/>
                <a:gd name="connsiteY23" fmla="*/ 353332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66" y="353332"/>
                  </a:moveTo>
                  <a:lnTo>
                    <a:pt x="336990" y="272587"/>
                  </a:lnTo>
                  <a:lnTo>
                    <a:pt x="330663" y="272587"/>
                  </a:lnTo>
                  <a:cubicBezTo>
                    <a:pt x="320792" y="298829"/>
                    <a:pt x="293964" y="315987"/>
                    <a:pt x="264858" y="323557"/>
                  </a:cubicBezTo>
                  <a:cubicBezTo>
                    <a:pt x="259543" y="324819"/>
                    <a:pt x="234739" y="331379"/>
                    <a:pt x="186145" y="331379"/>
                  </a:cubicBezTo>
                  <a:lnTo>
                    <a:pt x="33528" y="331379"/>
                  </a:lnTo>
                  <a:lnTo>
                    <a:pt x="162354" y="180741"/>
                  </a:lnTo>
                  <a:cubicBezTo>
                    <a:pt x="164125" y="178722"/>
                    <a:pt x="164632" y="177965"/>
                    <a:pt x="164632" y="176703"/>
                  </a:cubicBezTo>
                  <a:cubicBezTo>
                    <a:pt x="164632" y="176199"/>
                    <a:pt x="164632" y="175442"/>
                    <a:pt x="162860" y="172919"/>
                  </a:cubicBezTo>
                  <a:lnTo>
                    <a:pt x="44917" y="12187"/>
                  </a:lnTo>
                  <a:lnTo>
                    <a:pt x="183614" y="12187"/>
                  </a:lnTo>
                  <a:cubicBezTo>
                    <a:pt x="217529" y="12187"/>
                    <a:pt x="240561" y="15719"/>
                    <a:pt x="242839" y="16224"/>
                  </a:cubicBezTo>
                  <a:cubicBezTo>
                    <a:pt x="256506" y="18243"/>
                    <a:pt x="278525" y="22532"/>
                    <a:pt x="298520" y="35149"/>
                  </a:cubicBezTo>
                  <a:cubicBezTo>
                    <a:pt x="304847" y="39186"/>
                    <a:pt x="322058" y="50540"/>
                    <a:pt x="330663" y="70979"/>
                  </a:cubicBezTo>
                  <a:lnTo>
                    <a:pt x="336990" y="70979"/>
                  </a:lnTo>
                  <a:lnTo>
                    <a:pt x="306366" y="75"/>
                  </a:lnTo>
                  <a:lnTo>
                    <a:pt x="7206" y="75"/>
                  </a:lnTo>
                  <a:cubicBezTo>
                    <a:pt x="1384" y="75"/>
                    <a:pt x="1131" y="328"/>
                    <a:pt x="372" y="1841"/>
                  </a:cubicBezTo>
                  <a:cubicBezTo>
                    <a:pt x="119" y="2598"/>
                    <a:pt x="119" y="7393"/>
                    <a:pt x="119" y="10168"/>
                  </a:cubicBezTo>
                  <a:lnTo>
                    <a:pt x="134007" y="192852"/>
                  </a:lnTo>
                  <a:lnTo>
                    <a:pt x="2903" y="346014"/>
                  </a:lnTo>
                  <a:cubicBezTo>
                    <a:pt x="372" y="349042"/>
                    <a:pt x="372" y="350304"/>
                    <a:pt x="372" y="350556"/>
                  </a:cubicBezTo>
                  <a:cubicBezTo>
                    <a:pt x="372" y="353332"/>
                    <a:pt x="2650" y="353332"/>
                    <a:pt x="7206" y="353332"/>
                  </a:cubicBezTo>
                  <a:lnTo>
                    <a:pt x="306366" y="3533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1" name="자유형: 도형 3300">
              <a:extLst>
                <a:ext uri="{FF2B5EF4-FFF2-40B4-BE49-F238E27FC236}">
                  <a16:creationId xmlns:a16="http://schemas.microsoft.com/office/drawing/2014/main" id="{E46BCFB3-AFFF-04EA-0CF7-BE67CA74FB75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430042" y="3405184"/>
              <a:ext cx="108958" cy="126112"/>
            </a:xfrm>
            <a:custGeom>
              <a:avLst/>
              <a:gdLst>
                <a:gd name="connsiteX0" fmla="*/ 108017 w 108958"/>
                <a:gd name="connsiteY0" fmla="*/ 7868 h 126112"/>
                <a:gd name="connsiteX1" fmla="*/ 109080 w 108958"/>
                <a:gd name="connsiteY1" fmla="*/ 4512 h 126112"/>
                <a:gd name="connsiteX2" fmla="*/ 104828 w 108958"/>
                <a:gd name="connsiteY2" fmla="*/ 97 h 126112"/>
                <a:gd name="connsiteX3" fmla="*/ 100222 w 108958"/>
                <a:gd name="connsiteY3" fmla="*/ 3806 h 126112"/>
                <a:gd name="connsiteX4" fmla="*/ 83923 w 108958"/>
                <a:gd name="connsiteY4" fmla="*/ 42134 h 126112"/>
                <a:gd name="connsiteX5" fmla="*/ 25280 w 108958"/>
                <a:gd name="connsiteY5" fmla="*/ 42134 h 126112"/>
                <a:gd name="connsiteX6" fmla="*/ 8981 w 108958"/>
                <a:gd name="connsiteY6" fmla="*/ 4159 h 126112"/>
                <a:gd name="connsiteX7" fmla="*/ 4552 w 108958"/>
                <a:gd name="connsiteY7" fmla="*/ 97 h 126112"/>
                <a:gd name="connsiteX8" fmla="*/ 122 w 108958"/>
                <a:gd name="connsiteY8" fmla="*/ 4512 h 126112"/>
                <a:gd name="connsiteX9" fmla="*/ 1185 w 108958"/>
                <a:gd name="connsiteY9" fmla="*/ 7868 h 126112"/>
                <a:gd name="connsiteX10" fmla="*/ 50084 w 108958"/>
                <a:gd name="connsiteY10" fmla="*/ 122147 h 126112"/>
                <a:gd name="connsiteX11" fmla="*/ 54690 w 108958"/>
                <a:gd name="connsiteY11" fmla="*/ 126209 h 126112"/>
                <a:gd name="connsiteX12" fmla="*/ 58765 w 108958"/>
                <a:gd name="connsiteY12" fmla="*/ 122853 h 126112"/>
                <a:gd name="connsiteX13" fmla="*/ 61068 w 108958"/>
                <a:gd name="connsiteY13" fmla="*/ 117908 h 126112"/>
                <a:gd name="connsiteX14" fmla="*/ 108017 w 108958"/>
                <a:gd name="connsiteY14" fmla="*/ 7868 h 126112"/>
                <a:gd name="connsiteX15" fmla="*/ 29001 w 108958"/>
                <a:gd name="connsiteY15" fmla="*/ 50789 h 126112"/>
                <a:gd name="connsiteX16" fmla="*/ 80202 w 108958"/>
                <a:gd name="connsiteY16" fmla="*/ 50789 h 126112"/>
                <a:gd name="connsiteX17" fmla="*/ 54690 w 108958"/>
                <a:gd name="connsiteY17" fmla="*/ 110843 h 126112"/>
                <a:gd name="connsiteX18" fmla="*/ 29001 w 108958"/>
                <a:gd name="connsiteY18" fmla="*/ 50789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17" y="7868"/>
                  </a:moveTo>
                  <a:cubicBezTo>
                    <a:pt x="109080" y="5396"/>
                    <a:pt x="109080" y="5042"/>
                    <a:pt x="109080" y="4512"/>
                  </a:cubicBezTo>
                  <a:cubicBezTo>
                    <a:pt x="109080" y="1686"/>
                    <a:pt x="106777" y="97"/>
                    <a:pt x="104828" y="97"/>
                  </a:cubicBezTo>
                  <a:cubicBezTo>
                    <a:pt x="102525" y="97"/>
                    <a:pt x="101108" y="1686"/>
                    <a:pt x="100222" y="3806"/>
                  </a:cubicBezTo>
                  <a:lnTo>
                    <a:pt x="83923" y="42134"/>
                  </a:lnTo>
                  <a:lnTo>
                    <a:pt x="25280" y="42134"/>
                  </a:lnTo>
                  <a:lnTo>
                    <a:pt x="8981" y="4159"/>
                  </a:lnTo>
                  <a:cubicBezTo>
                    <a:pt x="8095" y="2040"/>
                    <a:pt x="7209" y="97"/>
                    <a:pt x="4552" y="97"/>
                  </a:cubicBezTo>
                  <a:cubicBezTo>
                    <a:pt x="2071" y="97"/>
                    <a:pt x="122" y="2040"/>
                    <a:pt x="122" y="4512"/>
                  </a:cubicBezTo>
                  <a:cubicBezTo>
                    <a:pt x="122" y="5042"/>
                    <a:pt x="122" y="5396"/>
                    <a:pt x="1185" y="7868"/>
                  </a:cubicBezTo>
                  <a:lnTo>
                    <a:pt x="50084" y="122147"/>
                  </a:lnTo>
                  <a:cubicBezTo>
                    <a:pt x="51147" y="124443"/>
                    <a:pt x="51855" y="126209"/>
                    <a:pt x="54690" y="126209"/>
                  </a:cubicBezTo>
                  <a:cubicBezTo>
                    <a:pt x="57348" y="126209"/>
                    <a:pt x="58233" y="124266"/>
                    <a:pt x="58765" y="122853"/>
                  </a:cubicBezTo>
                  <a:cubicBezTo>
                    <a:pt x="59828" y="121087"/>
                    <a:pt x="59828" y="120734"/>
                    <a:pt x="61068" y="117908"/>
                  </a:cubicBezTo>
                  <a:lnTo>
                    <a:pt x="108017" y="7868"/>
                  </a:lnTo>
                  <a:close/>
                  <a:moveTo>
                    <a:pt x="29001" y="50789"/>
                  </a:moveTo>
                  <a:lnTo>
                    <a:pt x="80202" y="50789"/>
                  </a:lnTo>
                  <a:lnTo>
                    <a:pt x="54690" y="110843"/>
                  </a:lnTo>
                  <a:lnTo>
                    <a:pt x="29001" y="5078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2" name="자유형: 도형 3301">
              <a:extLst>
                <a:ext uri="{FF2B5EF4-FFF2-40B4-BE49-F238E27FC236}">
                  <a16:creationId xmlns:a16="http://schemas.microsoft.com/office/drawing/2014/main" id="{B56D24AF-CC54-508A-3E1C-64536A3467E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550131" y="3410660"/>
              <a:ext cx="53681" cy="118870"/>
            </a:xfrm>
            <a:custGeom>
              <a:avLst/>
              <a:gdLst>
                <a:gd name="connsiteX0" fmla="*/ 49202 w 53681"/>
                <a:gd name="connsiteY0" fmla="*/ 6809 h 118870"/>
                <a:gd name="connsiteX1" fmla="*/ 42116 w 53681"/>
                <a:gd name="connsiteY1" fmla="*/ 97 h 118870"/>
                <a:gd name="connsiteX2" fmla="*/ 32194 w 53681"/>
                <a:gd name="connsiteY2" fmla="*/ 9811 h 118870"/>
                <a:gd name="connsiteX3" fmla="*/ 39281 w 53681"/>
                <a:gd name="connsiteY3" fmla="*/ 16523 h 118870"/>
                <a:gd name="connsiteX4" fmla="*/ 49202 w 53681"/>
                <a:gd name="connsiteY4" fmla="*/ 6809 h 118870"/>
                <a:gd name="connsiteX5" fmla="*/ 13060 w 53681"/>
                <a:gd name="connsiteY5" fmla="*/ 96536 h 118870"/>
                <a:gd name="connsiteX6" fmla="*/ 11466 w 53681"/>
                <a:gd name="connsiteY6" fmla="*/ 103954 h 118870"/>
                <a:gd name="connsiteX7" fmla="*/ 28297 w 53681"/>
                <a:gd name="connsiteY7" fmla="*/ 118967 h 118870"/>
                <a:gd name="connsiteX8" fmla="*/ 53809 w 53681"/>
                <a:gd name="connsiteY8" fmla="*/ 91943 h 118870"/>
                <a:gd name="connsiteX9" fmla="*/ 50974 w 53681"/>
                <a:gd name="connsiteY9" fmla="*/ 89647 h 118870"/>
                <a:gd name="connsiteX10" fmla="*/ 47608 w 53681"/>
                <a:gd name="connsiteY10" fmla="*/ 92650 h 118870"/>
                <a:gd name="connsiteX11" fmla="*/ 28828 w 53681"/>
                <a:gd name="connsiteY11" fmla="*/ 114022 h 118870"/>
                <a:gd name="connsiteX12" fmla="*/ 24399 w 53681"/>
                <a:gd name="connsiteY12" fmla="*/ 107840 h 118870"/>
                <a:gd name="connsiteX13" fmla="*/ 27234 w 53681"/>
                <a:gd name="connsiteY13" fmla="*/ 96536 h 118870"/>
                <a:gd name="connsiteX14" fmla="*/ 32903 w 53681"/>
                <a:gd name="connsiteY14" fmla="*/ 82405 h 118870"/>
                <a:gd name="connsiteX15" fmla="*/ 41584 w 53681"/>
                <a:gd name="connsiteY15" fmla="*/ 59974 h 118870"/>
                <a:gd name="connsiteX16" fmla="*/ 42647 w 53681"/>
                <a:gd name="connsiteY16" fmla="*/ 54322 h 118870"/>
                <a:gd name="connsiteX17" fmla="*/ 25816 w 53681"/>
                <a:gd name="connsiteY17" fmla="*/ 39308 h 118870"/>
                <a:gd name="connsiteX18" fmla="*/ 127 w 53681"/>
                <a:gd name="connsiteY18" fmla="*/ 66332 h 118870"/>
                <a:gd name="connsiteX19" fmla="*/ 3139 w 53681"/>
                <a:gd name="connsiteY19" fmla="*/ 68628 h 118870"/>
                <a:gd name="connsiteX20" fmla="*/ 6328 w 53681"/>
                <a:gd name="connsiteY20" fmla="*/ 65802 h 118870"/>
                <a:gd name="connsiteX21" fmla="*/ 25285 w 53681"/>
                <a:gd name="connsiteY21" fmla="*/ 44254 h 118870"/>
                <a:gd name="connsiteX22" fmla="*/ 29714 w 53681"/>
                <a:gd name="connsiteY22" fmla="*/ 50436 h 118870"/>
                <a:gd name="connsiteX23" fmla="*/ 24222 w 53681"/>
                <a:gd name="connsiteY23" fmla="*/ 68099 h 118870"/>
                <a:gd name="connsiteX24" fmla="*/ 13060 w 53681"/>
                <a:gd name="connsiteY24" fmla="*/ 9653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2" y="6809"/>
                  </a:moveTo>
                  <a:cubicBezTo>
                    <a:pt x="49202" y="3982"/>
                    <a:pt x="47076" y="97"/>
                    <a:pt x="42116" y="97"/>
                  </a:cubicBezTo>
                  <a:cubicBezTo>
                    <a:pt x="37332" y="97"/>
                    <a:pt x="32194" y="4689"/>
                    <a:pt x="32194" y="9811"/>
                  </a:cubicBezTo>
                  <a:cubicBezTo>
                    <a:pt x="32194" y="12814"/>
                    <a:pt x="34497" y="16523"/>
                    <a:pt x="39281" y="16523"/>
                  </a:cubicBezTo>
                  <a:cubicBezTo>
                    <a:pt x="44419" y="16523"/>
                    <a:pt x="49202" y="11577"/>
                    <a:pt x="49202" y="6809"/>
                  </a:cubicBezTo>
                  <a:close/>
                  <a:moveTo>
                    <a:pt x="13060" y="96536"/>
                  </a:moveTo>
                  <a:cubicBezTo>
                    <a:pt x="12351" y="98832"/>
                    <a:pt x="11466" y="100951"/>
                    <a:pt x="11466" y="103954"/>
                  </a:cubicBezTo>
                  <a:cubicBezTo>
                    <a:pt x="11466" y="112256"/>
                    <a:pt x="18552" y="118967"/>
                    <a:pt x="28297" y="118967"/>
                  </a:cubicBezTo>
                  <a:cubicBezTo>
                    <a:pt x="46013" y="118967"/>
                    <a:pt x="53809" y="94593"/>
                    <a:pt x="53809" y="91943"/>
                  </a:cubicBezTo>
                  <a:cubicBezTo>
                    <a:pt x="53809" y="89647"/>
                    <a:pt x="51506" y="89647"/>
                    <a:pt x="50974" y="89647"/>
                  </a:cubicBezTo>
                  <a:cubicBezTo>
                    <a:pt x="48494" y="89647"/>
                    <a:pt x="48317" y="90707"/>
                    <a:pt x="47608" y="92650"/>
                  </a:cubicBezTo>
                  <a:cubicBezTo>
                    <a:pt x="43533" y="106780"/>
                    <a:pt x="35738" y="114022"/>
                    <a:pt x="28828" y="114022"/>
                  </a:cubicBezTo>
                  <a:cubicBezTo>
                    <a:pt x="25285" y="114022"/>
                    <a:pt x="24399" y="111726"/>
                    <a:pt x="24399" y="107840"/>
                  </a:cubicBezTo>
                  <a:cubicBezTo>
                    <a:pt x="24399" y="103777"/>
                    <a:pt x="25639" y="100421"/>
                    <a:pt x="27234" y="96536"/>
                  </a:cubicBezTo>
                  <a:cubicBezTo>
                    <a:pt x="29005" y="91767"/>
                    <a:pt x="30954" y="86998"/>
                    <a:pt x="32903" y="82405"/>
                  </a:cubicBezTo>
                  <a:cubicBezTo>
                    <a:pt x="34497" y="78166"/>
                    <a:pt x="40875" y="62093"/>
                    <a:pt x="41584" y="59974"/>
                  </a:cubicBezTo>
                  <a:cubicBezTo>
                    <a:pt x="42116" y="58207"/>
                    <a:pt x="42647" y="56088"/>
                    <a:pt x="42647" y="54322"/>
                  </a:cubicBezTo>
                  <a:cubicBezTo>
                    <a:pt x="42647" y="46020"/>
                    <a:pt x="35560" y="39308"/>
                    <a:pt x="25816" y="39308"/>
                  </a:cubicBezTo>
                  <a:cubicBezTo>
                    <a:pt x="8277" y="39308"/>
                    <a:pt x="127" y="63330"/>
                    <a:pt x="127" y="66332"/>
                  </a:cubicBezTo>
                  <a:cubicBezTo>
                    <a:pt x="127" y="68628"/>
                    <a:pt x="2607" y="68628"/>
                    <a:pt x="3139" y="68628"/>
                  </a:cubicBezTo>
                  <a:cubicBezTo>
                    <a:pt x="5619" y="68628"/>
                    <a:pt x="5796" y="67745"/>
                    <a:pt x="6328" y="65802"/>
                  </a:cubicBezTo>
                  <a:cubicBezTo>
                    <a:pt x="10934" y="50612"/>
                    <a:pt x="18730" y="44254"/>
                    <a:pt x="25285" y="44254"/>
                  </a:cubicBezTo>
                  <a:cubicBezTo>
                    <a:pt x="28119" y="44254"/>
                    <a:pt x="29714" y="45667"/>
                    <a:pt x="29714" y="50436"/>
                  </a:cubicBezTo>
                  <a:cubicBezTo>
                    <a:pt x="29714" y="54498"/>
                    <a:pt x="28651" y="57148"/>
                    <a:pt x="24222" y="68099"/>
                  </a:cubicBezTo>
                  <a:lnTo>
                    <a:pt x="13060" y="965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3" name="자유형: 도형 3302">
              <a:extLst>
                <a:ext uri="{FF2B5EF4-FFF2-40B4-BE49-F238E27FC236}">
                  <a16:creationId xmlns:a16="http://schemas.microsoft.com/office/drawing/2014/main" id="{6482A521-ABF6-9442-56C0-215E4EBB49F5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70341" y="3035027"/>
              <a:ext cx="58718" cy="252325"/>
            </a:xfrm>
            <a:custGeom>
              <a:avLst/>
              <a:gdLst>
                <a:gd name="connsiteX0" fmla="*/ 58853 w 58718"/>
                <a:gd name="connsiteY0" fmla="*/ 249887 h 252325"/>
                <a:gd name="connsiteX1" fmla="*/ 54551 w 58718"/>
                <a:gd name="connsiteY1" fmla="*/ 244336 h 252325"/>
                <a:gd name="connsiteX2" fmla="*/ 14815 w 58718"/>
                <a:gd name="connsiteY2" fmla="*/ 126248 h 252325"/>
                <a:gd name="connsiteX3" fmla="*/ 55563 w 58718"/>
                <a:gd name="connsiteY3" fmla="*/ 6897 h 252325"/>
                <a:gd name="connsiteX4" fmla="*/ 58853 w 58718"/>
                <a:gd name="connsiteY4" fmla="*/ 2608 h 252325"/>
                <a:gd name="connsiteX5" fmla="*/ 56322 w 58718"/>
                <a:gd name="connsiteY5" fmla="*/ 85 h 252325"/>
                <a:gd name="connsiteX6" fmla="*/ 16080 w 58718"/>
                <a:gd name="connsiteY6" fmla="*/ 49288 h 252325"/>
                <a:gd name="connsiteX7" fmla="*/ 135 w 58718"/>
                <a:gd name="connsiteY7" fmla="*/ 126248 h 252325"/>
                <a:gd name="connsiteX8" fmla="*/ 16839 w 58718"/>
                <a:gd name="connsiteY8" fmla="*/ 204973 h 252325"/>
                <a:gd name="connsiteX9" fmla="*/ 56322 w 58718"/>
                <a:gd name="connsiteY9" fmla="*/ 252411 h 252325"/>
                <a:gd name="connsiteX10" fmla="*/ 58853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53" y="249887"/>
                  </a:moveTo>
                  <a:cubicBezTo>
                    <a:pt x="58853" y="249130"/>
                    <a:pt x="58853" y="248626"/>
                    <a:pt x="54551" y="244336"/>
                  </a:cubicBezTo>
                  <a:cubicBezTo>
                    <a:pt x="22914" y="212543"/>
                    <a:pt x="14815" y="164854"/>
                    <a:pt x="14815" y="126248"/>
                  </a:cubicBezTo>
                  <a:cubicBezTo>
                    <a:pt x="14815" y="82343"/>
                    <a:pt x="24432" y="38438"/>
                    <a:pt x="55563" y="6897"/>
                  </a:cubicBezTo>
                  <a:cubicBezTo>
                    <a:pt x="58853" y="3870"/>
                    <a:pt x="58853" y="3365"/>
                    <a:pt x="58853" y="2608"/>
                  </a:cubicBezTo>
                  <a:cubicBezTo>
                    <a:pt x="58853" y="842"/>
                    <a:pt x="57841" y="85"/>
                    <a:pt x="56322" y="85"/>
                  </a:cubicBezTo>
                  <a:cubicBezTo>
                    <a:pt x="53791" y="85"/>
                    <a:pt x="31013" y="17243"/>
                    <a:pt x="16080" y="49288"/>
                  </a:cubicBezTo>
                  <a:cubicBezTo>
                    <a:pt x="3172" y="77044"/>
                    <a:pt x="135" y="105052"/>
                    <a:pt x="135" y="126248"/>
                  </a:cubicBezTo>
                  <a:cubicBezTo>
                    <a:pt x="135" y="145929"/>
                    <a:pt x="2919" y="176461"/>
                    <a:pt x="16839" y="204973"/>
                  </a:cubicBezTo>
                  <a:cubicBezTo>
                    <a:pt x="32025" y="236009"/>
                    <a:pt x="53791" y="252411"/>
                    <a:pt x="56322" y="252411"/>
                  </a:cubicBezTo>
                  <a:cubicBezTo>
                    <a:pt x="57841" y="252411"/>
                    <a:pt x="58853" y="251654"/>
                    <a:pt x="58853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4" name="자유형: 도형 3303">
              <a:extLst>
                <a:ext uri="{FF2B5EF4-FFF2-40B4-BE49-F238E27FC236}">
                  <a16:creationId xmlns:a16="http://schemas.microsoft.com/office/drawing/2014/main" id="{EF08BBC8-D8A4-F728-7A12-40836D8BF2AC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854088" y="3112743"/>
              <a:ext cx="141987" cy="114303"/>
            </a:xfrm>
            <a:custGeom>
              <a:avLst/>
              <a:gdLst>
                <a:gd name="connsiteX0" fmla="*/ 110489 w 141987"/>
                <a:gd name="connsiteY0" fmla="*/ 52064 h 114303"/>
                <a:gd name="connsiteX1" fmla="*/ 68222 w 141987"/>
                <a:gd name="connsiteY1" fmla="*/ 85 h 114303"/>
                <a:gd name="connsiteX2" fmla="*/ 139 w 141987"/>
                <a:gd name="connsiteY2" fmla="*/ 71745 h 114303"/>
                <a:gd name="connsiteX3" fmla="*/ 41140 w 141987"/>
                <a:gd name="connsiteY3" fmla="*/ 114388 h 114303"/>
                <a:gd name="connsiteX4" fmla="*/ 94544 w 141987"/>
                <a:gd name="connsiteY4" fmla="*/ 93193 h 114303"/>
                <a:gd name="connsiteX5" fmla="*/ 117576 w 141987"/>
                <a:gd name="connsiteY5" fmla="*/ 114388 h 114303"/>
                <a:gd name="connsiteX6" fmla="*/ 138836 w 141987"/>
                <a:gd name="connsiteY6" fmla="*/ 96473 h 114303"/>
                <a:gd name="connsiteX7" fmla="*/ 135799 w 141987"/>
                <a:gd name="connsiteY7" fmla="*/ 93950 h 114303"/>
                <a:gd name="connsiteX8" fmla="*/ 132508 w 141987"/>
                <a:gd name="connsiteY8" fmla="*/ 96473 h 114303"/>
                <a:gd name="connsiteX9" fmla="*/ 118335 w 141987"/>
                <a:gd name="connsiteY9" fmla="*/ 108837 h 114303"/>
                <a:gd name="connsiteX10" fmla="*/ 110489 w 141987"/>
                <a:gd name="connsiteY10" fmla="*/ 83100 h 114303"/>
                <a:gd name="connsiteX11" fmla="*/ 113020 w 141987"/>
                <a:gd name="connsiteY11" fmla="*/ 74269 h 114303"/>
                <a:gd name="connsiteX12" fmla="*/ 142126 w 141987"/>
                <a:gd name="connsiteY12" fmla="*/ 14972 h 114303"/>
                <a:gd name="connsiteX13" fmla="*/ 139089 w 141987"/>
                <a:gd name="connsiteY13" fmla="*/ 12449 h 114303"/>
                <a:gd name="connsiteX14" fmla="*/ 135292 w 141987"/>
                <a:gd name="connsiteY14" fmla="*/ 17748 h 114303"/>
                <a:gd name="connsiteX15" fmla="*/ 110489 w 141987"/>
                <a:gd name="connsiteY15" fmla="*/ 67708 h 114303"/>
                <a:gd name="connsiteX16" fmla="*/ 110489 w 141987"/>
                <a:gd name="connsiteY16" fmla="*/ 52064 h 114303"/>
                <a:gd name="connsiteX17" fmla="*/ 93531 w 141987"/>
                <a:gd name="connsiteY17" fmla="*/ 86633 h 114303"/>
                <a:gd name="connsiteX18" fmla="*/ 41647 w 141987"/>
                <a:gd name="connsiteY18" fmla="*/ 108837 h 114303"/>
                <a:gd name="connsiteX19" fmla="*/ 18868 w 141987"/>
                <a:gd name="connsiteY19" fmla="*/ 81334 h 114303"/>
                <a:gd name="connsiteX20" fmla="*/ 33548 w 141987"/>
                <a:gd name="connsiteY20" fmla="*/ 28850 h 114303"/>
                <a:gd name="connsiteX21" fmla="*/ 67969 w 141987"/>
                <a:gd name="connsiteY21" fmla="*/ 5636 h 114303"/>
                <a:gd name="connsiteX22" fmla="*/ 93025 w 141987"/>
                <a:gd name="connsiteY22" fmla="*/ 58372 h 114303"/>
                <a:gd name="connsiteX23" fmla="*/ 93531 w 141987"/>
                <a:gd name="connsiteY23" fmla="*/ 8663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87" h="114303">
                  <a:moveTo>
                    <a:pt x="110489" y="52064"/>
                  </a:moveTo>
                  <a:cubicBezTo>
                    <a:pt x="110489" y="12449"/>
                    <a:pt x="86951" y="85"/>
                    <a:pt x="68222" y="85"/>
                  </a:cubicBezTo>
                  <a:cubicBezTo>
                    <a:pt x="33548" y="85"/>
                    <a:pt x="139" y="36167"/>
                    <a:pt x="139" y="71745"/>
                  </a:cubicBezTo>
                  <a:cubicBezTo>
                    <a:pt x="139" y="95212"/>
                    <a:pt x="15325" y="114388"/>
                    <a:pt x="41140" y="114388"/>
                  </a:cubicBezTo>
                  <a:cubicBezTo>
                    <a:pt x="57086" y="114388"/>
                    <a:pt x="75308" y="108585"/>
                    <a:pt x="94544" y="93193"/>
                  </a:cubicBezTo>
                  <a:cubicBezTo>
                    <a:pt x="97834" y="106566"/>
                    <a:pt x="106186" y="114388"/>
                    <a:pt x="117576" y="114388"/>
                  </a:cubicBezTo>
                  <a:cubicBezTo>
                    <a:pt x="130990" y="114388"/>
                    <a:pt x="138836" y="100510"/>
                    <a:pt x="138836" y="96473"/>
                  </a:cubicBezTo>
                  <a:cubicBezTo>
                    <a:pt x="138836" y="94707"/>
                    <a:pt x="137317" y="93950"/>
                    <a:pt x="135799" y="93950"/>
                  </a:cubicBezTo>
                  <a:cubicBezTo>
                    <a:pt x="134027" y="93950"/>
                    <a:pt x="133268" y="94707"/>
                    <a:pt x="132508" y="96473"/>
                  </a:cubicBezTo>
                  <a:cubicBezTo>
                    <a:pt x="127953" y="108837"/>
                    <a:pt x="118841" y="108837"/>
                    <a:pt x="118335" y="108837"/>
                  </a:cubicBezTo>
                  <a:cubicBezTo>
                    <a:pt x="110489" y="108837"/>
                    <a:pt x="110489" y="89156"/>
                    <a:pt x="110489" y="83100"/>
                  </a:cubicBezTo>
                  <a:cubicBezTo>
                    <a:pt x="110489" y="77801"/>
                    <a:pt x="110489" y="77296"/>
                    <a:pt x="113020" y="74269"/>
                  </a:cubicBezTo>
                  <a:cubicBezTo>
                    <a:pt x="136811" y="44494"/>
                    <a:pt x="142126" y="15224"/>
                    <a:pt x="142126" y="14972"/>
                  </a:cubicBezTo>
                  <a:cubicBezTo>
                    <a:pt x="142126" y="14467"/>
                    <a:pt x="141873" y="12449"/>
                    <a:pt x="139089" y="12449"/>
                  </a:cubicBezTo>
                  <a:cubicBezTo>
                    <a:pt x="136558" y="12449"/>
                    <a:pt x="136558" y="13206"/>
                    <a:pt x="135292" y="17748"/>
                  </a:cubicBezTo>
                  <a:cubicBezTo>
                    <a:pt x="130737" y="33644"/>
                    <a:pt x="122384" y="52821"/>
                    <a:pt x="110489" y="67708"/>
                  </a:cubicBezTo>
                  <a:lnTo>
                    <a:pt x="110489" y="52064"/>
                  </a:lnTo>
                  <a:close/>
                  <a:moveTo>
                    <a:pt x="93531" y="86633"/>
                  </a:moveTo>
                  <a:cubicBezTo>
                    <a:pt x="71259" y="106062"/>
                    <a:pt x="51771" y="108837"/>
                    <a:pt x="41647" y="108837"/>
                  </a:cubicBezTo>
                  <a:cubicBezTo>
                    <a:pt x="26461" y="108837"/>
                    <a:pt x="18868" y="97483"/>
                    <a:pt x="18868" y="81334"/>
                  </a:cubicBezTo>
                  <a:cubicBezTo>
                    <a:pt x="18868" y="68970"/>
                    <a:pt x="25448" y="41718"/>
                    <a:pt x="33548" y="28850"/>
                  </a:cubicBezTo>
                  <a:cubicBezTo>
                    <a:pt x="45443" y="10430"/>
                    <a:pt x="59110" y="5636"/>
                    <a:pt x="67969" y="5636"/>
                  </a:cubicBezTo>
                  <a:cubicBezTo>
                    <a:pt x="93025" y="5636"/>
                    <a:pt x="93025" y="38691"/>
                    <a:pt x="93025" y="58372"/>
                  </a:cubicBezTo>
                  <a:cubicBezTo>
                    <a:pt x="93025" y="67708"/>
                    <a:pt x="93025" y="82343"/>
                    <a:pt x="93531" y="866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5" name="자유형: 도형 3304">
              <a:extLst>
                <a:ext uri="{FF2B5EF4-FFF2-40B4-BE49-F238E27FC236}">
                  <a16:creationId xmlns:a16="http://schemas.microsoft.com/office/drawing/2014/main" id="{058229E9-5AA3-6F22-CDE2-559ED95B6A40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4013944" y="3145015"/>
              <a:ext cx="53681" cy="118870"/>
            </a:xfrm>
            <a:custGeom>
              <a:avLst/>
              <a:gdLst>
                <a:gd name="connsiteX0" fmla="*/ 49221 w 53681"/>
                <a:gd name="connsiteY0" fmla="*/ 6798 h 118870"/>
                <a:gd name="connsiteX1" fmla="*/ 42134 w 53681"/>
                <a:gd name="connsiteY1" fmla="*/ 86 h 118870"/>
                <a:gd name="connsiteX2" fmla="*/ 32213 w 53681"/>
                <a:gd name="connsiteY2" fmla="*/ 9801 h 118870"/>
                <a:gd name="connsiteX3" fmla="*/ 39299 w 53681"/>
                <a:gd name="connsiteY3" fmla="*/ 16513 h 118870"/>
                <a:gd name="connsiteX4" fmla="*/ 49221 w 53681"/>
                <a:gd name="connsiteY4" fmla="*/ 6798 h 118870"/>
                <a:gd name="connsiteX5" fmla="*/ 13078 w 53681"/>
                <a:gd name="connsiteY5" fmla="*/ 96525 h 118870"/>
                <a:gd name="connsiteX6" fmla="*/ 11484 w 53681"/>
                <a:gd name="connsiteY6" fmla="*/ 103944 h 118870"/>
                <a:gd name="connsiteX7" fmla="*/ 28315 w 53681"/>
                <a:gd name="connsiteY7" fmla="*/ 118957 h 118870"/>
                <a:gd name="connsiteX8" fmla="*/ 53827 w 53681"/>
                <a:gd name="connsiteY8" fmla="*/ 91933 h 118870"/>
                <a:gd name="connsiteX9" fmla="*/ 50992 w 53681"/>
                <a:gd name="connsiteY9" fmla="*/ 89637 h 118870"/>
                <a:gd name="connsiteX10" fmla="*/ 47626 w 53681"/>
                <a:gd name="connsiteY10" fmla="*/ 92639 h 118870"/>
                <a:gd name="connsiteX11" fmla="*/ 28846 w 53681"/>
                <a:gd name="connsiteY11" fmla="*/ 114011 h 118870"/>
                <a:gd name="connsiteX12" fmla="*/ 24417 w 53681"/>
                <a:gd name="connsiteY12" fmla="*/ 107829 h 118870"/>
                <a:gd name="connsiteX13" fmla="*/ 27252 w 53681"/>
                <a:gd name="connsiteY13" fmla="*/ 96525 h 118870"/>
                <a:gd name="connsiteX14" fmla="*/ 32921 w 53681"/>
                <a:gd name="connsiteY14" fmla="*/ 82395 h 118870"/>
                <a:gd name="connsiteX15" fmla="*/ 41602 w 53681"/>
                <a:gd name="connsiteY15" fmla="*/ 59963 h 118870"/>
                <a:gd name="connsiteX16" fmla="*/ 42665 w 53681"/>
                <a:gd name="connsiteY16" fmla="*/ 54311 h 118870"/>
                <a:gd name="connsiteX17" fmla="*/ 25834 w 53681"/>
                <a:gd name="connsiteY17" fmla="*/ 39298 h 118870"/>
                <a:gd name="connsiteX18" fmla="*/ 145 w 53681"/>
                <a:gd name="connsiteY18" fmla="*/ 66322 h 118870"/>
                <a:gd name="connsiteX19" fmla="*/ 3157 w 53681"/>
                <a:gd name="connsiteY19" fmla="*/ 68618 h 118870"/>
                <a:gd name="connsiteX20" fmla="*/ 6346 w 53681"/>
                <a:gd name="connsiteY20" fmla="*/ 65792 h 118870"/>
                <a:gd name="connsiteX21" fmla="*/ 25303 w 53681"/>
                <a:gd name="connsiteY21" fmla="*/ 44243 h 118870"/>
                <a:gd name="connsiteX22" fmla="*/ 29732 w 53681"/>
                <a:gd name="connsiteY22" fmla="*/ 50425 h 118870"/>
                <a:gd name="connsiteX23" fmla="*/ 24240 w 53681"/>
                <a:gd name="connsiteY23" fmla="*/ 68088 h 118870"/>
                <a:gd name="connsiteX24" fmla="*/ 13078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21" y="6798"/>
                  </a:moveTo>
                  <a:cubicBezTo>
                    <a:pt x="49221" y="3972"/>
                    <a:pt x="47095" y="86"/>
                    <a:pt x="42134" y="86"/>
                  </a:cubicBezTo>
                  <a:cubicBezTo>
                    <a:pt x="37350" y="86"/>
                    <a:pt x="32213" y="4679"/>
                    <a:pt x="32213" y="9801"/>
                  </a:cubicBezTo>
                  <a:cubicBezTo>
                    <a:pt x="32213" y="12803"/>
                    <a:pt x="34516" y="16513"/>
                    <a:pt x="39299" y="16513"/>
                  </a:cubicBezTo>
                  <a:cubicBezTo>
                    <a:pt x="44437" y="16513"/>
                    <a:pt x="49221" y="11567"/>
                    <a:pt x="49221" y="6798"/>
                  </a:cubicBezTo>
                  <a:close/>
                  <a:moveTo>
                    <a:pt x="13078" y="96525"/>
                  </a:moveTo>
                  <a:cubicBezTo>
                    <a:pt x="12370" y="98821"/>
                    <a:pt x="11484" y="100941"/>
                    <a:pt x="11484" y="103944"/>
                  </a:cubicBezTo>
                  <a:cubicBezTo>
                    <a:pt x="11484" y="112245"/>
                    <a:pt x="18571" y="118957"/>
                    <a:pt x="28315" y="118957"/>
                  </a:cubicBezTo>
                  <a:cubicBezTo>
                    <a:pt x="46032" y="118957"/>
                    <a:pt x="53827" y="94582"/>
                    <a:pt x="53827" y="91933"/>
                  </a:cubicBezTo>
                  <a:cubicBezTo>
                    <a:pt x="53827" y="89637"/>
                    <a:pt x="51524" y="89637"/>
                    <a:pt x="50992" y="89637"/>
                  </a:cubicBezTo>
                  <a:cubicBezTo>
                    <a:pt x="48512" y="89637"/>
                    <a:pt x="48335" y="90696"/>
                    <a:pt x="47626" y="92639"/>
                  </a:cubicBezTo>
                  <a:cubicBezTo>
                    <a:pt x="43551" y="106770"/>
                    <a:pt x="35756" y="114011"/>
                    <a:pt x="28846" y="114011"/>
                  </a:cubicBezTo>
                  <a:cubicBezTo>
                    <a:pt x="25303" y="114011"/>
                    <a:pt x="24417" y="111715"/>
                    <a:pt x="24417" y="107829"/>
                  </a:cubicBezTo>
                  <a:cubicBezTo>
                    <a:pt x="24417" y="103767"/>
                    <a:pt x="25657" y="100411"/>
                    <a:pt x="27252" y="96525"/>
                  </a:cubicBezTo>
                  <a:cubicBezTo>
                    <a:pt x="29023" y="91756"/>
                    <a:pt x="30972" y="86987"/>
                    <a:pt x="32921" y="82395"/>
                  </a:cubicBezTo>
                  <a:cubicBezTo>
                    <a:pt x="34516" y="78156"/>
                    <a:pt x="40894" y="62083"/>
                    <a:pt x="41602" y="59963"/>
                  </a:cubicBezTo>
                  <a:cubicBezTo>
                    <a:pt x="42134" y="58197"/>
                    <a:pt x="42665" y="56077"/>
                    <a:pt x="42665" y="54311"/>
                  </a:cubicBezTo>
                  <a:cubicBezTo>
                    <a:pt x="42665" y="46009"/>
                    <a:pt x="35579" y="39298"/>
                    <a:pt x="25834" y="39298"/>
                  </a:cubicBezTo>
                  <a:cubicBezTo>
                    <a:pt x="8295" y="39298"/>
                    <a:pt x="145" y="63319"/>
                    <a:pt x="145" y="66322"/>
                  </a:cubicBezTo>
                  <a:cubicBezTo>
                    <a:pt x="145" y="68618"/>
                    <a:pt x="2626" y="68618"/>
                    <a:pt x="3157" y="68618"/>
                  </a:cubicBezTo>
                  <a:cubicBezTo>
                    <a:pt x="5637" y="68618"/>
                    <a:pt x="5815" y="67735"/>
                    <a:pt x="6346" y="65792"/>
                  </a:cubicBezTo>
                  <a:cubicBezTo>
                    <a:pt x="10952" y="50602"/>
                    <a:pt x="18748" y="44243"/>
                    <a:pt x="25303" y="44243"/>
                  </a:cubicBezTo>
                  <a:cubicBezTo>
                    <a:pt x="28138" y="44243"/>
                    <a:pt x="29732" y="45656"/>
                    <a:pt x="29732" y="50425"/>
                  </a:cubicBezTo>
                  <a:cubicBezTo>
                    <a:pt x="29732" y="54488"/>
                    <a:pt x="28669" y="57137"/>
                    <a:pt x="24240" y="68088"/>
                  </a:cubicBezTo>
                  <a:lnTo>
                    <a:pt x="13078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6" name="자유형: 도형 3305">
              <a:extLst>
                <a:ext uri="{FF2B5EF4-FFF2-40B4-BE49-F238E27FC236}">
                  <a16:creationId xmlns:a16="http://schemas.microsoft.com/office/drawing/2014/main" id="{F660D607-92E3-D2B4-7AC9-39DE467D6F8F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60296" y="3077165"/>
              <a:ext cx="168309" cy="168049"/>
            </a:xfrm>
            <a:custGeom>
              <a:avLst/>
              <a:gdLst>
                <a:gd name="connsiteX0" fmla="*/ 89494 w 168309"/>
                <a:gd name="connsiteY0" fmla="*/ 89156 h 168049"/>
                <a:gd name="connsiteX1" fmla="*/ 160108 w 168309"/>
                <a:gd name="connsiteY1" fmla="*/ 89156 h 168049"/>
                <a:gd name="connsiteX2" fmla="*/ 168460 w 168309"/>
                <a:gd name="connsiteY2" fmla="*/ 84109 h 168049"/>
                <a:gd name="connsiteX3" fmla="*/ 160108 w 168309"/>
                <a:gd name="connsiteY3" fmla="*/ 79063 h 168049"/>
                <a:gd name="connsiteX4" fmla="*/ 89494 w 168309"/>
                <a:gd name="connsiteY4" fmla="*/ 79063 h 168049"/>
                <a:gd name="connsiteX5" fmla="*/ 89494 w 168309"/>
                <a:gd name="connsiteY5" fmla="*/ 8411 h 168049"/>
                <a:gd name="connsiteX6" fmla="*/ 84432 w 168309"/>
                <a:gd name="connsiteY6" fmla="*/ 85 h 168049"/>
                <a:gd name="connsiteX7" fmla="*/ 79370 w 168309"/>
                <a:gd name="connsiteY7" fmla="*/ 8411 h 168049"/>
                <a:gd name="connsiteX8" fmla="*/ 79370 w 168309"/>
                <a:gd name="connsiteY8" fmla="*/ 79063 h 168049"/>
                <a:gd name="connsiteX9" fmla="*/ 8503 w 168309"/>
                <a:gd name="connsiteY9" fmla="*/ 79063 h 168049"/>
                <a:gd name="connsiteX10" fmla="*/ 151 w 168309"/>
                <a:gd name="connsiteY10" fmla="*/ 84109 h 168049"/>
                <a:gd name="connsiteX11" fmla="*/ 8503 w 168309"/>
                <a:gd name="connsiteY11" fmla="*/ 89156 h 168049"/>
                <a:gd name="connsiteX12" fmla="*/ 79370 w 168309"/>
                <a:gd name="connsiteY12" fmla="*/ 89156 h 168049"/>
                <a:gd name="connsiteX13" fmla="*/ 79370 w 168309"/>
                <a:gd name="connsiteY13" fmla="*/ 159807 h 168049"/>
                <a:gd name="connsiteX14" fmla="*/ 84432 w 168309"/>
                <a:gd name="connsiteY14" fmla="*/ 168134 h 168049"/>
                <a:gd name="connsiteX15" fmla="*/ 89494 w 168309"/>
                <a:gd name="connsiteY15" fmla="*/ 159807 h 168049"/>
                <a:gd name="connsiteX16" fmla="*/ 89494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494" y="89156"/>
                  </a:moveTo>
                  <a:lnTo>
                    <a:pt x="160108" y="89156"/>
                  </a:lnTo>
                  <a:cubicBezTo>
                    <a:pt x="163651" y="89156"/>
                    <a:pt x="168460" y="89156"/>
                    <a:pt x="168460" y="84109"/>
                  </a:cubicBezTo>
                  <a:cubicBezTo>
                    <a:pt x="168460" y="79063"/>
                    <a:pt x="163651" y="79063"/>
                    <a:pt x="160108" y="79063"/>
                  </a:cubicBezTo>
                  <a:lnTo>
                    <a:pt x="89494" y="79063"/>
                  </a:lnTo>
                  <a:lnTo>
                    <a:pt x="89494" y="8411"/>
                  </a:lnTo>
                  <a:cubicBezTo>
                    <a:pt x="89494" y="4879"/>
                    <a:pt x="89494" y="85"/>
                    <a:pt x="84432" y="85"/>
                  </a:cubicBezTo>
                  <a:cubicBezTo>
                    <a:pt x="79370" y="85"/>
                    <a:pt x="79370" y="4879"/>
                    <a:pt x="79370" y="8411"/>
                  </a:cubicBezTo>
                  <a:lnTo>
                    <a:pt x="79370" y="79063"/>
                  </a:lnTo>
                  <a:lnTo>
                    <a:pt x="8503" y="79063"/>
                  </a:lnTo>
                  <a:cubicBezTo>
                    <a:pt x="4960" y="79063"/>
                    <a:pt x="151" y="79063"/>
                    <a:pt x="151" y="84109"/>
                  </a:cubicBezTo>
                  <a:cubicBezTo>
                    <a:pt x="151" y="89156"/>
                    <a:pt x="4960" y="89156"/>
                    <a:pt x="8503" y="89156"/>
                  </a:cubicBezTo>
                  <a:lnTo>
                    <a:pt x="79370" y="89156"/>
                  </a:lnTo>
                  <a:lnTo>
                    <a:pt x="79370" y="159807"/>
                  </a:lnTo>
                  <a:cubicBezTo>
                    <a:pt x="79370" y="163340"/>
                    <a:pt x="79370" y="168134"/>
                    <a:pt x="84432" y="168134"/>
                  </a:cubicBezTo>
                  <a:cubicBezTo>
                    <a:pt x="89494" y="168134"/>
                    <a:pt x="89494" y="163340"/>
                    <a:pt x="89494" y="159807"/>
                  </a:cubicBezTo>
                  <a:lnTo>
                    <a:pt x="89494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7" name="자유형: 도형 3306">
              <a:extLst>
                <a:ext uri="{FF2B5EF4-FFF2-40B4-BE49-F238E27FC236}">
                  <a16:creationId xmlns:a16="http://schemas.microsoft.com/office/drawing/2014/main" id="{B3008F81-DC0D-428A-86F7-21FA52350F99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406779" y="3046129"/>
              <a:ext cx="137969" cy="227093"/>
            </a:xfrm>
            <a:custGeom>
              <a:avLst/>
              <a:gdLst>
                <a:gd name="connsiteX0" fmla="*/ 138130 w 137969"/>
                <a:gd name="connsiteY0" fmla="*/ 34653 h 227093"/>
                <a:gd name="connsiteX1" fmla="*/ 103709 w 137969"/>
                <a:gd name="connsiteY1" fmla="*/ 85 h 227093"/>
                <a:gd name="connsiteX2" fmla="*/ 73085 w 137969"/>
                <a:gd name="connsiteY2" fmla="*/ 10682 h 227093"/>
                <a:gd name="connsiteX3" fmla="*/ 40435 w 137969"/>
                <a:gd name="connsiteY3" fmla="*/ 64428 h 227093"/>
                <a:gd name="connsiteX4" fmla="*/ 193 w 137969"/>
                <a:gd name="connsiteY4" fmla="*/ 224655 h 227093"/>
                <a:gd name="connsiteX5" fmla="*/ 3230 w 137969"/>
                <a:gd name="connsiteY5" fmla="*/ 227178 h 227093"/>
                <a:gd name="connsiteX6" fmla="*/ 6267 w 137969"/>
                <a:gd name="connsiteY6" fmla="*/ 225916 h 227093"/>
                <a:gd name="connsiteX7" fmla="*/ 23984 w 137969"/>
                <a:gd name="connsiteY7" fmla="*/ 156274 h 227093"/>
                <a:gd name="connsiteX8" fmla="*/ 58405 w 137969"/>
                <a:gd name="connsiteY8" fmla="*/ 180750 h 227093"/>
                <a:gd name="connsiteX9" fmla="*/ 107253 w 137969"/>
                <a:gd name="connsiteY9" fmla="*/ 160816 h 227093"/>
                <a:gd name="connsiteX10" fmla="*/ 127500 w 137969"/>
                <a:gd name="connsiteY10" fmla="*/ 114388 h 227093"/>
                <a:gd name="connsiteX11" fmla="*/ 109024 w 137969"/>
                <a:gd name="connsiteY11" fmla="*/ 76792 h 227093"/>
                <a:gd name="connsiteX12" fmla="*/ 138130 w 137969"/>
                <a:gd name="connsiteY12" fmla="*/ 34653 h 227093"/>
                <a:gd name="connsiteX13" fmla="*/ 92573 w 137969"/>
                <a:gd name="connsiteY13" fmla="*/ 76539 h 227093"/>
                <a:gd name="connsiteX14" fmla="*/ 80424 w 137969"/>
                <a:gd name="connsiteY14" fmla="*/ 78306 h 227093"/>
                <a:gd name="connsiteX15" fmla="*/ 69288 w 137969"/>
                <a:gd name="connsiteY15" fmla="*/ 77296 h 227093"/>
                <a:gd name="connsiteX16" fmla="*/ 81690 w 137969"/>
                <a:gd name="connsiteY16" fmla="*/ 75278 h 227093"/>
                <a:gd name="connsiteX17" fmla="*/ 92573 w 137969"/>
                <a:gd name="connsiteY17" fmla="*/ 76539 h 227093"/>
                <a:gd name="connsiteX18" fmla="*/ 123957 w 137969"/>
                <a:gd name="connsiteY18" fmla="*/ 28850 h 227093"/>
                <a:gd name="connsiteX19" fmla="*/ 101178 w 137969"/>
                <a:gd name="connsiteY19" fmla="*/ 72502 h 227093"/>
                <a:gd name="connsiteX20" fmla="*/ 81690 w 137969"/>
                <a:gd name="connsiteY20" fmla="*/ 69474 h 227093"/>
                <a:gd name="connsiteX21" fmla="*/ 62201 w 137969"/>
                <a:gd name="connsiteY21" fmla="*/ 77549 h 227093"/>
                <a:gd name="connsiteX22" fmla="*/ 79665 w 137969"/>
                <a:gd name="connsiteY22" fmla="*/ 83857 h 227093"/>
                <a:gd name="connsiteX23" fmla="*/ 100419 w 137969"/>
                <a:gd name="connsiteY23" fmla="*/ 80577 h 227093"/>
                <a:gd name="connsiteX24" fmla="*/ 111555 w 137969"/>
                <a:gd name="connsiteY24" fmla="*/ 109090 h 227093"/>
                <a:gd name="connsiteX25" fmla="*/ 98900 w 137969"/>
                <a:gd name="connsiteY25" fmla="*/ 152490 h 227093"/>
                <a:gd name="connsiteX26" fmla="*/ 57646 w 137969"/>
                <a:gd name="connsiteY26" fmla="*/ 175199 h 227093"/>
                <a:gd name="connsiteX27" fmla="*/ 28793 w 137969"/>
                <a:gd name="connsiteY27" fmla="*/ 142649 h 227093"/>
                <a:gd name="connsiteX28" fmla="*/ 30058 w 137969"/>
                <a:gd name="connsiteY28" fmla="*/ 131547 h 227093"/>
                <a:gd name="connsiteX29" fmla="*/ 46256 w 137969"/>
                <a:gd name="connsiteY29" fmla="*/ 67708 h 227093"/>
                <a:gd name="connsiteX30" fmla="*/ 100419 w 137969"/>
                <a:gd name="connsiteY30" fmla="*/ 5888 h 227093"/>
                <a:gd name="connsiteX31" fmla="*/ 123957 w 137969"/>
                <a:gd name="connsiteY31" fmla="*/ 28850 h 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69" h="227093">
                  <a:moveTo>
                    <a:pt x="138130" y="34653"/>
                  </a:moveTo>
                  <a:cubicBezTo>
                    <a:pt x="138130" y="15729"/>
                    <a:pt x="124210" y="85"/>
                    <a:pt x="103709" y="85"/>
                  </a:cubicBezTo>
                  <a:cubicBezTo>
                    <a:pt x="89030" y="85"/>
                    <a:pt x="81943" y="4122"/>
                    <a:pt x="73085" y="10682"/>
                  </a:cubicBezTo>
                  <a:cubicBezTo>
                    <a:pt x="59164" y="20775"/>
                    <a:pt x="45244" y="45251"/>
                    <a:pt x="40435" y="64428"/>
                  </a:cubicBezTo>
                  <a:lnTo>
                    <a:pt x="193" y="224655"/>
                  </a:lnTo>
                  <a:cubicBezTo>
                    <a:pt x="-60" y="225664"/>
                    <a:pt x="1205" y="227178"/>
                    <a:pt x="3230" y="227178"/>
                  </a:cubicBezTo>
                  <a:cubicBezTo>
                    <a:pt x="5255" y="227178"/>
                    <a:pt x="6014" y="226673"/>
                    <a:pt x="6267" y="225916"/>
                  </a:cubicBezTo>
                  <a:lnTo>
                    <a:pt x="23984" y="156274"/>
                  </a:lnTo>
                  <a:cubicBezTo>
                    <a:pt x="28793" y="171414"/>
                    <a:pt x="39929" y="180750"/>
                    <a:pt x="58405" y="180750"/>
                  </a:cubicBezTo>
                  <a:cubicBezTo>
                    <a:pt x="76881" y="180750"/>
                    <a:pt x="95863" y="171919"/>
                    <a:pt x="107253" y="160816"/>
                  </a:cubicBezTo>
                  <a:cubicBezTo>
                    <a:pt x="119401" y="149209"/>
                    <a:pt x="127500" y="133060"/>
                    <a:pt x="127500" y="114388"/>
                  </a:cubicBezTo>
                  <a:cubicBezTo>
                    <a:pt x="127500" y="96221"/>
                    <a:pt x="118136" y="83100"/>
                    <a:pt x="109024" y="76792"/>
                  </a:cubicBezTo>
                  <a:cubicBezTo>
                    <a:pt x="123704" y="68465"/>
                    <a:pt x="138130" y="52821"/>
                    <a:pt x="138130" y="34653"/>
                  </a:cubicBezTo>
                  <a:close/>
                  <a:moveTo>
                    <a:pt x="92573" y="76539"/>
                  </a:moveTo>
                  <a:cubicBezTo>
                    <a:pt x="89283" y="77801"/>
                    <a:pt x="86499" y="78306"/>
                    <a:pt x="80424" y="78306"/>
                  </a:cubicBezTo>
                  <a:cubicBezTo>
                    <a:pt x="76881" y="78306"/>
                    <a:pt x="71819" y="78558"/>
                    <a:pt x="69288" y="77296"/>
                  </a:cubicBezTo>
                  <a:cubicBezTo>
                    <a:pt x="69794" y="74773"/>
                    <a:pt x="78906" y="75278"/>
                    <a:pt x="81690" y="75278"/>
                  </a:cubicBezTo>
                  <a:cubicBezTo>
                    <a:pt x="87005" y="75278"/>
                    <a:pt x="89283" y="75278"/>
                    <a:pt x="92573" y="76539"/>
                  </a:cubicBezTo>
                  <a:close/>
                  <a:moveTo>
                    <a:pt x="123957" y="28850"/>
                  </a:moveTo>
                  <a:cubicBezTo>
                    <a:pt x="123957" y="46513"/>
                    <a:pt x="114339" y="64680"/>
                    <a:pt x="101178" y="72502"/>
                  </a:cubicBezTo>
                  <a:cubicBezTo>
                    <a:pt x="94345" y="69979"/>
                    <a:pt x="89283" y="69474"/>
                    <a:pt x="81690" y="69474"/>
                  </a:cubicBezTo>
                  <a:cubicBezTo>
                    <a:pt x="76375" y="69474"/>
                    <a:pt x="62201" y="69222"/>
                    <a:pt x="62201" y="77549"/>
                  </a:cubicBezTo>
                  <a:cubicBezTo>
                    <a:pt x="61948" y="84614"/>
                    <a:pt x="75109" y="83857"/>
                    <a:pt x="79665" y="83857"/>
                  </a:cubicBezTo>
                  <a:cubicBezTo>
                    <a:pt x="89030" y="83857"/>
                    <a:pt x="92826" y="83605"/>
                    <a:pt x="100419" y="80577"/>
                  </a:cubicBezTo>
                  <a:cubicBezTo>
                    <a:pt x="110037" y="89660"/>
                    <a:pt x="111302" y="97483"/>
                    <a:pt x="111555" y="109090"/>
                  </a:cubicBezTo>
                  <a:cubicBezTo>
                    <a:pt x="112061" y="123724"/>
                    <a:pt x="105987" y="142649"/>
                    <a:pt x="98900" y="152490"/>
                  </a:cubicBezTo>
                  <a:cubicBezTo>
                    <a:pt x="89030" y="166115"/>
                    <a:pt x="72072" y="175199"/>
                    <a:pt x="57646" y="175199"/>
                  </a:cubicBezTo>
                  <a:cubicBezTo>
                    <a:pt x="38410" y="175199"/>
                    <a:pt x="28793" y="160564"/>
                    <a:pt x="28793" y="142649"/>
                  </a:cubicBezTo>
                  <a:cubicBezTo>
                    <a:pt x="28793" y="140126"/>
                    <a:pt x="28793" y="136341"/>
                    <a:pt x="30058" y="131547"/>
                  </a:cubicBezTo>
                  <a:lnTo>
                    <a:pt x="46256" y="67708"/>
                  </a:lnTo>
                  <a:cubicBezTo>
                    <a:pt x="51824" y="46008"/>
                    <a:pt x="70047" y="5888"/>
                    <a:pt x="100419" y="5888"/>
                  </a:cubicBezTo>
                  <a:cubicBezTo>
                    <a:pt x="115099" y="5888"/>
                    <a:pt x="123957" y="13710"/>
                    <a:pt x="123957" y="288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8" name="자유형: 도형 3307">
              <a:extLst>
                <a:ext uri="{FF2B5EF4-FFF2-40B4-BE49-F238E27FC236}">
                  <a16:creationId xmlns:a16="http://schemas.microsoft.com/office/drawing/2014/main" id="{A57EF0B0-858E-6B09-9DA0-894E4B7F3E07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550703" y="3145015"/>
              <a:ext cx="53681" cy="118870"/>
            </a:xfrm>
            <a:custGeom>
              <a:avLst/>
              <a:gdLst>
                <a:gd name="connsiteX0" fmla="*/ 49242 w 53681"/>
                <a:gd name="connsiteY0" fmla="*/ 6798 h 118870"/>
                <a:gd name="connsiteX1" fmla="*/ 42155 w 53681"/>
                <a:gd name="connsiteY1" fmla="*/ 86 h 118870"/>
                <a:gd name="connsiteX2" fmla="*/ 32234 w 53681"/>
                <a:gd name="connsiteY2" fmla="*/ 9801 h 118870"/>
                <a:gd name="connsiteX3" fmla="*/ 39320 w 53681"/>
                <a:gd name="connsiteY3" fmla="*/ 16513 h 118870"/>
                <a:gd name="connsiteX4" fmla="*/ 49242 w 53681"/>
                <a:gd name="connsiteY4" fmla="*/ 6798 h 118870"/>
                <a:gd name="connsiteX5" fmla="*/ 13100 w 53681"/>
                <a:gd name="connsiteY5" fmla="*/ 96525 h 118870"/>
                <a:gd name="connsiteX6" fmla="*/ 11505 w 53681"/>
                <a:gd name="connsiteY6" fmla="*/ 103944 h 118870"/>
                <a:gd name="connsiteX7" fmla="*/ 28336 w 53681"/>
                <a:gd name="connsiteY7" fmla="*/ 118957 h 118870"/>
                <a:gd name="connsiteX8" fmla="*/ 53848 w 53681"/>
                <a:gd name="connsiteY8" fmla="*/ 91933 h 118870"/>
                <a:gd name="connsiteX9" fmla="*/ 51013 w 53681"/>
                <a:gd name="connsiteY9" fmla="*/ 89637 h 118870"/>
                <a:gd name="connsiteX10" fmla="*/ 47647 w 53681"/>
                <a:gd name="connsiteY10" fmla="*/ 92639 h 118870"/>
                <a:gd name="connsiteX11" fmla="*/ 28867 w 53681"/>
                <a:gd name="connsiteY11" fmla="*/ 114011 h 118870"/>
                <a:gd name="connsiteX12" fmla="*/ 24438 w 53681"/>
                <a:gd name="connsiteY12" fmla="*/ 107829 h 118870"/>
                <a:gd name="connsiteX13" fmla="*/ 27273 w 53681"/>
                <a:gd name="connsiteY13" fmla="*/ 96525 h 118870"/>
                <a:gd name="connsiteX14" fmla="*/ 32942 w 53681"/>
                <a:gd name="connsiteY14" fmla="*/ 82395 h 118870"/>
                <a:gd name="connsiteX15" fmla="*/ 41624 w 53681"/>
                <a:gd name="connsiteY15" fmla="*/ 59963 h 118870"/>
                <a:gd name="connsiteX16" fmla="*/ 42687 w 53681"/>
                <a:gd name="connsiteY16" fmla="*/ 54311 h 118870"/>
                <a:gd name="connsiteX17" fmla="*/ 25856 w 53681"/>
                <a:gd name="connsiteY17" fmla="*/ 39298 h 118870"/>
                <a:gd name="connsiteX18" fmla="*/ 166 w 53681"/>
                <a:gd name="connsiteY18" fmla="*/ 66322 h 118870"/>
                <a:gd name="connsiteX19" fmla="*/ 3178 w 53681"/>
                <a:gd name="connsiteY19" fmla="*/ 68618 h 118870"/>
                <a:gd name="connsiteX20" fmla="*/ 6367 w 53681"/>
                <a:gd name="connsiteY20" fmla="*/ 65792 h 118870"/>
                <a:gd name="connsiteX21" fmla="*/ 25324 w 53681"/>
                <a:gd name="connsiteY21" fmla="*/ 44243 h 118870"/>
                <a:gd name="connsiteX22" fmla="*/ 29753 w 53681"/>
                <a:gd name="connsiteY22" fmla="*/ 50425 h 118870"/>
                <a:gd name="connsiteX23" fmla="*/ 24261 w 53681"/>
                <a:gd name="connsiteY23" fmla="*/ 68088 h 118870"/>
                <a:gd name="connsiteX24" fmla="*/ 13100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2" y="6798"/>
                  </a:moveTo>
                  <a:cubicBezTo>
                    <a:pt x="49242" y="3972"/>
                    <a:pt x="47116" y="86"/>
                    <a:pt x="42155" y="86"/>
                  </a:cubicBezTo>
                  <a:cubicBezTo>
                    <a:pt x="37372" y="86"/>
                    <a:pt x="32234" y="4679"/>
                    <a:pt x="32234" y="9801"/>
                  </a:cubicBezTo>
                  <a:cubicBezTo>
                    <a:pt x="32234" y="12803"/>
                    <a:pt x="34537" y="16513"/>
                    <a:pt x="39320" y="16513"/>
                  </a:cubicBezTo>
                  <a:cubicBezTo>
                    <a:pt x="44458" y="16513"/>
                    <a:pt x="49242" y="11567"/>
                    <a:pt x="49242" y="6798"/>
                  </a:cubicBezTo>
                  <a:close/>
                  <a:moveTo>
                    <a:pt x="13100" y="96525"/>
                  </a:moveTo>
                  <a:cubicBezTo>
                    <a:pt x="12391" y="98821"/>
                    <a:pt x="11505" y="100941"/>
                    <a:pt x="11505" y="103944"/>
                  </a:cubicBezTo>
                  <a:cubicBezTo>
                    <a:pt x="11505" y="112245"/>
                    <a:pt x="18592" y="118957"/>
                    <a:pt x="28336" y="118957"/>
                  </a:cubicBezTo>
                  <a:cubicBezTo>
                    <a:pt x="46053" y="118957"/>
                    <a:pt x="53848" y="94582"/>
                    <a:pt x="53848" y="91933"/>
                  </a:cubicBezTo>
                  <a:cubicBezTo>
                    <a:pt x="53848" y="89637"/>
                    <a:pt x="51545" y="89637"/>
                    <a:pt x="51013" y="89637"/>
                  </a:cubicBezTo>
                  <a:cubicBezTo>
                    <a:pt x="48533" y="89637"/>
                    <a:pt x="48356" y="90696"/>
                    <a:pt x="47647" y="92639"/>
                  </a:cubicBezTo>
                  <a:cubicBezTo>
                    <a:pt x="43572" y="106770"/>
                    <a:pt x="35777" y="114011"/>
                    <a:pt x="28867" y="114011"/>
                  </a:cubicBezTo>
                  <a:cubicBezTo>
                    <a:pt x="25324" y="114011"/>
                    <a:pt x="24438" y="111715"/>
                    <a:pt x="24438" y="107829"/>
                  </a:cubicBezTo>
                  <a:cubicBezTo>
                    <a:pt x="24438" y="103767"/>
                    <a:pt x="25678" y="100411"/>
                    <a:pt x="27273" y="96525"/>
                  </a:cubicBezTo>
                  <a:cubicBezTo>
                    <a:pt x="29045" y="91756"/>
                    <a:pt x="30993" y="86987"/>
                    <a:pt x="32942" y="82395"/>
                  </a:cubicBezTo>
                  <a:cubicBezTo>
                    <a:pt x="34537" y="78156"/>
                    <a:pt x="40915" y="62083"/>
                    <a:pt x="41624" y="59963"/>
                  </a:cubicBezTo>
                  <a:cubicBezTo>
                    <a:pt x="42155" y="58197"/>
                    <a:pt x="42687" y="56077"/>
                    <a:pt x="42687" y="54311"/>
                  </a:cubicBezTo>
                  <a:cubicBezTo>
                    <a:pt x="42687" y="46009"/>
                    <a:pt x="35600" y="39298"/>
                    <a:pt x="25856" y="39298"/>
                  </a:cubicBezTo>
                  <a:cubicBezTo>
                    <a:pt x="8316" y="39298"/>
                    <a:pt x="166" y="63319"/>
                    <a:pt x="166" y="66322"/>
                  </a:cubicBezTo>
                  <a:cubicBezTo>
                    <a:pt x="166" y="68618"/>
                    <a:pt x="2647" y="68618"/>
                    <a:pt x="3178" y="68618"/>
                  </a:cubicBezTo>
                  <a:cubicBezTo>
                    <a:pt x="5658" y="68618"/>
                    <a:pt x="5836" y="67735"/>
                    <a:pt x="6367" y="65792"/>
                  </a:cubicBezTo>
                  <a:cubicBezTo>
                    <a:pt x="10974" y="50602"/>
                    <a:pt x="18769" y="44243"/>
                    <a:pt x="25324" y="44243"/>
                  </a:cubicBezTo>
                  <a:cubicBezTo>
                    <a:pt x="28159" y="44243"/>
                    <a:pt x="29753" y="45656"/>
                    <a:pt x="29753" y="50425"/>
                  </a:cubicBezTo>
                  <a:cubicBezTo>
                    <a:pt x="29753" y="54488"/>
                    <a:pt x="28690" y="57137"/>
                    <a:pt x="24261" y="68088"/>
                  </a:cubicBezTo>
                  <a:lnTo>
                    <a:pt x="13100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09" name="자유형: 도형 3308">
              <a:extLst>
                <a:ext uri="{FF2B5EF4-FFF2-40B4-BE49-F238E27FC236}">
                  <a16:creationId xmlns:a16="http://schemas.microsoft.com/office/drawing/2014/main" id="{FF70863C-101D-BEBD-0385-8F2171BE0C10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641066" y="3035027"/>
              <a:ext cx="58718" cy="252325"/>
            </a:xfrm>
            <a:custGeom>
              <a:avLst/>
              <a:gdLst>
                <a:gd name="connsiteX0" fmla="*/ 58888 w 58718"/>
                <a:gd name="connsiteY0" fmla="*/ 126248 h 252325"/>
                <a:gd name="connsiteX1" fmla="*/ 42184 w 58718"/>
                <a:gd name="connsiteY1" fmla="*/ 47522 h 252325"/>
                <a:gd name="connsiteX2" fmla="*/ 2701 w 58718"/>
                <a:gd name="connsiteY2" fmla="*/ 85 h 252325"/>
                <a:gd name="connsiteX3" fmla="*/ 170 w 58718"/>
                <a:gd name="connsiteY3" fmla="*/ 2608 h 252325"/>
                <a:gd name="connsiteX4" fmla="*/ 4978 w 58718"/>
                <a:gd name="connsiteY4" fmla="*/ 8411 h 252325"/>
                <a:gd name="connsiteX5" fmla="*/ 44208 w 58718"/>
                <a:gd name="connsiteY5" fmla="*/ 126248 h 252325"/>
                <a:gd name="connsiteX6" fmla="*/ 3460 w 58718"/>
                <a:gd name="connsiteY6" fmla="*/ 245598 h 252325"/>
                <a:gd name="connsiteX7" fmla="*/ 170 w 58718"/>
                <a:gd name="connsiteY7" fmla="*/ 249887 h 252325"/>
                <a:gd name="connsiteX8" fmla="*/ 2701 w 58718"/>
                <a:gd name="connsiteY8" fmla="*/ 252411 h 252325"/>
                <a:gd name="connsiteX9" fmla="*/ 42943 w 58718"/>
                <a:gd name="connsiteY9" fmla="*/ 203207 h 252325"/>
                <a:gd name="connsiteX10" fmla="*/ 58888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88" y="126248"/>
                  </a:moveTo>
                  <a:cubicBezTo>
                    <a:pt x="58888" y="106566"/>
                    <a:pt x="56104" y="76035"/>
                    <a:pt x="42184" y="47522"/>
                  </a:cubicBezTo>
                  <a:cubicBezTo>
                    <a:pt x="26998" y="16486"/>
                    <a:pt x="5232" y="85"/>
                    <a:pt x="2701" y="85"/>
                  </a:cubicBezTo>
                  <a:cubicBezTo>
                    <a:pt x="1182" y="85"/>
                    <a:pt x="170" y="1094"/>
                    <a:pt x="170" y="2608"/>
                  </a:cubicBezTo>
                  <a:cubicBezTo>
                    <a:pt x="170" y="3365"/>
                    <a:pt x="170" y="3870"/>
                    <a:pt x="4978" y="8411"/>
                  </a:cubicBezTo>
                  <a:cubicBezTo>
                    <a:pt x="29782" y="33392"/>
                    <a:pt x="44208" y="73512"/>
                    <a:pt x="44208" y="126248"/>
                  </a:cubicBezTo>
                  <a:cubicBezTo>
                    <a:pt x="44208" y="169395"/>
                    <a:pt x="34844" y="213805"/>
                    <a:pt x="3460" y="245598"/>
                  </a:cubicBezTo>
                  <a:cubicBezTo>
                    <a:pt x="170" y="248626"/>
                    <a:pt x="170" y="249130"/>
                    <a:pt x="170" y="249887"/>
                  </a:cubicBezTo>
                  <a:cubicBezTo>
                    <a:pt x="170" y="251401"/>
                    <a:pt x="1182" y="252411"/>
                    <a:pt x="2701" y="252411"/>
                  </a:cubicBezTo>
                  <a:cubicBezTo>
                    <a:pt x="5232" y="252411"/>
                    <a:pt x="28010" y="235252"/>
                    <a:pt x="42943" y="203207"/>
                  </a:cubicBezTo>
                  <a:cubicBezTo>
                    <a:pt x="55851" y="175451"/>
                    <a:pt x="58888" y="147443"/>
                    <a:pt x="58888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0" name="자유형: 도형 3309">
              <a:extLst>
                <a:ext uri="{FF2B5EF4-FFF2-40B4-BE49-F238E27FC236}">
                  <a16:creationId xmlns:a16="http://schemas.microsoft.com/office/drawing/2014/main" id="{4F605A62-9E66-CC36-B688-CE25DCD95A30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750123" y="3035027"/>
              <a:ext cx="58718" cy="252325"/>
            </a:xfrm>
            <a:custGeom>
              <a:avLst/>
              <a:gdLst>
                <a:gd name="connsiteX0" fmla="*/ 58892 w 58718"/>
                <a:gd name="connsiteY0" fmla="*/ 249887 h 252325"/>
                <a:gd name="connsiteX1" fmla="*/ 54589 w 58718"/>
                <a:gd name="connsiteY1" fmla="*/ 244336 h 252325"/>
                <a:gd name="connsiteX2" fmla="*/ 14853 w 58718"/>
                <a:gd name="connsiteY2" fmla="*/ 126248 h 252325"/>
                <a:gd name="connsiteX3" fmla="*/ 55602 w 58718"/>
                <a:gd name="connsiteY3" fmla="*/ 6897 h 252325"/>
                <a:gd name="connsiteX4" fmla="*/ 58892 w 58718"/>
                <a:gd name="connsiteY4" fmla="*/ 2608 h 252325"/>
                <a:gd name="connsiteX5" fmla="*/ 56361 w 58718"/>
                <a:gd name="connsiteY5" fmla="*/ 85 h 252325"/>
                <a:gd name="connsiteX6" fmla="*/ 16119 w 58718"/>
                <a:gd name="connsiteY6" fmla="*/ 49288 h 252325"/>
                <a:gd name="connsiteX7" fmla="*/ 173 w 58718"/>
                <a:gd name="connsiteY7" fmla="*/ 126248 h 252325"/>
                <a:gd name="connsiteX8" fmla="*/ 16878 w 58718"/>
                <a:gd name="connsiteY8" fmla="*/ 204973 h 252325"/>
                <a:gd name="connsiteX9" fmla="*/ 56361 w 58718"/>
                <a:gd name="connsiteY9" fmla="*/ 252411 h 252325"/>
                <a:gd name="connsiteX10" fmla="*/ 58892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892" y="249887"/>
                  </a:moveTo>
                  <a:cubicBezTo>
                    <a:pt x="58892" y="249130"/>
                    <a:pt x="58892" y="248626"/>
                    <a:pt x="54589" y="244336"/>
                  </a:cubicBezTo>
                  <a:cubicBezTo>
                    <a:pt x="22952" y="212543"/>
                    <a:pt x="14853" y="164854"/>
                    <a:pt x="14853" y="126248"/>
                  </a:cubicBezTo>
                  <a:cubicBezTo>
                    <a:pt x="14853" y="82343"/>
                    <a:pt x="24471" y="38438"/>
                    <a:pt x="55602" y="6897"/>
                  </a:cubicBezTo>
                  <a:cubicBezTo>
                    <a:pt x="58892" y="3870"/>
                    <a:pt x="58892" y="3365"/>
                    <a:pt x="58892" y="2608"/>
                  </a:cubicBezTo>
                  <a:cubicBezTo>
                    <a:pt x="58892" y="842"/>
                    <a:pt x="57880" y="85"/>
                    <a:pt x="56361" y="85"/>
                  </a:cubicBezTo>
                  <a:cubicBezTo>
                    <a:pt x="53830" y="85"/>
                    <a:pt x="31051" y="17243"/>
                    <a:pt x="16119" y="49288"/>
                  </a:cubicBezTo>
                  <a:cubicBezTo>
                    <a:pt x="3211" y="77044"/>
                    <a:pt x="173" y="105052"/>
                    <a:pt x="173" y="126248"/>
                  </a:cubicBezTo>
                  <a:cubicBezTo>
                    <a:pt x="173" y="145929"/>
                    <a:pt x="2958" y="176461"/>
                    <a:pt x="16878" y="204973"/>
                  </a:cubicBezTo>
                  <a:cubicBezTo>
                    <a:pt x="32064" y="236009"/>
                    <a:pt x="53830" y="252411"/>
                    <a:pt x="56361" y="252411"/>
                  </a:cubicBezTo>
                  <a:cubicBezTo>
                    <a:pt x="57880" y="252411"/>
                    <a:pt x="58892" y="251654"/>
                    <a:pt x="58892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1" name="자유형: 도형 3310">
              <a:extLst>
                <a:ext uri="{FF2B5EF4-FFF2-40B4-BE49-F238E27FC236}">
                  <a16:creationId xmlns:a16="http://schemas.microsoft.com/office/drawing/2014/main" id="{80069C23-F83D-1065-7C7F-6013C85E7707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833617" y="3051933"/>
              <a:ext cx="180710" cy="172338"/>
            </a:xfrm>
            <a:custGeom>
              <a:avLst/>
              <a:gdLst>
                <a:gd name="connsiteX0" fmla="*/ 66742 w 180710"/>
                <a:gd name="connsiteY0" fmla="*/ 92688 h 172338"/>
                <a:gd name="connsiteX1" fmla="*/ 109768 w 180710"/>
                <a:gd name="connsiteY1" fmla="*/ 92688 h 172338"/>
                <a:gd name="connsiteX2" fmla="*/ 180888 w 180710"/>
                <a:gd name="connsiteY2" fmla="*/ 38186 h 172338"/>
                <a:gd name="connsiteX3" fmla="*/ 131028 w 180710"/>
                <a:gd name="connsiteY3" fmla="*/ 85 h 172338"/>
                <a:gd name="connsiteX4" fmla="*/ 49025 w 180710"/>
                <a:gd name="connsiteY4" fmla="*/ 85 h 172338"/>
                <a:gd name="connsiteX5" fmla="*/ 41432 w 180710"/>
                <a:gd name="connsiteY5" fmla="*/ 4879 h 172338"/>
                <a:gd name="connsiteX6" fmla="*/ 48772 w 180710"/>
                <a:gd name="connsiteY6" fmla="*/ 7907 h 172338"/>
                <a:gd name="connsiteX7" fmla="*/ 59655 w 180710"/>
                <a:gd name="connsiteY7" fmla="*/ 8411 h 172338"/>
                <a:gd name="connsiteX8" fmla="*/ 65223 w 180710"/>
                <a:gd name="connsiteY8" fmla="*/ 12449 h 172338"/>
                <a:gd name="connsiteX9" fmla="*/ 64211 w 180710"/>
                <a:gd name="connsiteY9" fmla="*/ 17243 h 172338"/>
                <a:gd name="connsiteX10" fmla="*/ 30296 w 180710"/>
                <a:gd name="connsiteY10" fmla="*/ 152742 h 172338"/>
                <a:gd name="connsiteX11" fmla="*/ 7264 w 180710"/>
                <a:gd name="connsiteY11" fmla="*/ 164601 h 172338"/>
                <a:gd name="connsiteX12" fmla="*/ 177 w 180710"/>
                <a:gd name="connsiteY12" fmla="*/ 169395 h 172338"/>
                <a:gd name="connsiteX13" fmla="*/ 3974 w 180710"/>
                <a:gd name="connsiteY13" fmla="*/ 172423 h 172338"/>
                <a:gd name="connsiteX14" fmla="*/ 36117 w 180710"/>
                <a:gd name="connsiteY14" fmla="*/ 171666 h 172338"/>
                <a:gd name="connsiteX15" fmla="*/ 52315 w 180710"/>
                <a:gd name="connsiteY15" fmla="*/ 171919 h 172338"/>
                <a:gd name="connsiteX16" fmla="*/ 68767 w 180710"/>
                <a:gd name="connsiteY16" fmla="*/ 172423 h 172338"/>
                <a:gd name="connsiteX17" fmla="*/ 73828 w 180710"/>
                <a:gd name="connsiteY17" fmla="*/ 167377 h 172338"/>
                <a:gd name="connsiteX18" fmla="*/ 66742 w 180710"/>
                <a:gd name="connsiteY18" fmla="*/ 164601 h 172338"/>
                <a:gd name="connsiteX19" fmla="*/ 50290 w 180710"/>
                <a:gd name="connsiteY19" fmla="*/ 160059 h 172338"/>
                <a:gd name="connsiteX20" fmla="*/ 51050 w 180710"/>
                <a:gd name="connsiteY20" fmla="*/ 155770 h 172338"/>
                <a:gd name="connsiteX21" fmla="*/ 66742 w 180710"/>
                <a:gd name="connsiteY21" fmla="*/ 92688 h 172338"/>
                <a:gd name="connsiteX22" fmla="*/ 84965 w 180710"/>
                <a:gd name="connsiteY22" fmla="*/ 17495 h 172338"/>
                <a:gd name="connsiteX23" fmla="*/ 98632 w 180710"/>
                <a:gd name="connsiteY23" fmla="*/ 7907 h 172338"/>
                <a:gd name="connsiteX24" fmla="*/ 122929 w 180710"/>
                <a:gd name="connsiteY24" fmla="*/ 7907 h 172338"/>
                <a:gd name="connsiteX25" fmla="*/ 157350 w 180710"/>
                <a:gd name="connsiteY25" fmla="*/ 32130 h 172338"/>
                <a:gd name="connsiteX26" fmla="*/ 142418 w 180710"/>
                <a:gd name="connsiteY26" fmla="*/ 72755 h 172338"/>
                <a:gd name="connsiteX27" fmla="*/ 103441 w 180710"/>
                <a:gd name="connsiteY27" fmla="*/ 86128 h 172338"/>
                <a:gd name="connsiteX28" fmla="*/ 67754 w 180710"/>
                <a:gd name="connsiteY28" fmla="*/ 86128 h 172338"/>
                <a:gd name="connsiteX29" fmla="*/ 84965 w 180710"/>
                <a:gd name="connsiteY29" fmla="*/ 17495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742" y="92688"/>
                  </a:moveTo>
                  <a:lnTo>
                    <a:pt x="109768" y="92688"/>
                  </a:lnTo>
                  <a:cubicBezTo>
                    <a:pt x="145708" y="92688"/>
                    <a:pt x="180888" y="66446"/>
                    <a:pt x="180888" y="38186"/>
                  </a:cubicBezTo>
                  <a:cubicBezTo>
                    <a:pt x="180888" y="18757"/>
                    <a:pt x="164184" y="85"/>
                    <a:pt x="131028" y="85"/>
                  </a:cubicBezTo>
                  <a:lnTo>
                    <a:pt x="49025" y="85"/>
                  </a:lnTo>
                  <a:cubicBezTo>
                    <a:pt x="44216" y="85"/>
                    <a:pt x="41432" y="85"/>
                    <a:pt x="41432" y="4879"/>
                  </a:cubicBezTo>
                  <a:cubicBezTo>
                    <a:pt x="41432" y="7907"/>
                    <a:pt x="43710" y="7907"/>
                    <a:pt x="48772" y="7907"/>
                  </a:cubicBezTo>
                  <a:cubicBezTo>
                    <a:pt x="52062" y="7907"/>
                    <a:pt x="56618" y="8159"/>
                    <a:pt x="59655" y="8411"/>
                  </a:cubicBezTo>
                  <a:cubicBezTo>
                    <a:pt x="63705" y="8916"/>
                    <a:pt x="65223" y="9673"/>
                    <a:pt x="65223" y="12449"/>
                  </a:cubicBezTo>
                  <a:cubicBezTo>
                    <a:pt x="65223" y="13458"/>
                    <a:pt x="64970" y="14215"/>
                    <a:pt x="64211" y="17243"/>
                  </a:cubicBezTo>
                  <a:lnTo>
                    <a:pt x="30296" y="152742"/>
                  </a:lnTo>
                  <a:cubicBezTo>
                    <a:pt x="27765" y="162583"/>
                    <a:pt x="27259" y="164601"/>
                    <a:pt x="7264" y="164601"/>
                  </a:cubicBezTo>
                  <a:cubicBezTo>
                    <a:pt x="2961" y="164601"/>
                    <a:pt x="177" y="164601"/>
                    <a:pt x="177" y="169395"/>
                  </a:cubicBezTo>
                  <a:cubicBezTo>
                    <a:pt x="177" y="172423"/>
                    <a:pt x="3215" y="172423"/>
                    <a:pt x="3974" y="172423"/>
                  </a:cubicBezTo>
                  <a:cubicBezTo>
                    <a:pt x="11061" y="172423"/>
                    <a:pt x="29030" y="171666"/>
                    <a:pt x="36117" y="171666"/>
                  </a:cubicBezTo>
                  <a:cubicBezTo>
                    <a:pt x="41432" y="171666"/>
                    <a:pt x="47000" y="171919"/>
                    <a:pt x="52315" y="171919"/>
                  </a:cubicBezTo>
                  <a:cubicBezTo>
                    <a:pt x="57883" y="171919"/>
                    <a:pt x="63452" y="172423"/>
                    <a:pt x="68767" y="172423"/>
                  </a:cubicBezTo>
                  <a:cubicBezTo>
                    <a:pt x="70538" y="172423"/>
                    <a:pt x="73828" y="172423"/>
                    <a:pt x="73828" y="167377"/>
                  </a:cubicBezTo>
                  <a:cubicBezTo>
                    <a:pt x="73828" y="164601"/>
                    <a:pt x="71551" y="164601"/>
                    <a:pt x="66742" y="164601"/>
                  </a:cubicBezTo>
                  <a:cubicBezTo>
                    <a:pt x="57377" y="164601"/>
                    <a:pt x="50290" y="164601"/>
                    <a:pt x="50290" y="160059"/>
                  </a:cubicBezTo>
                  <a:cubicBezTo>
                    <a:pt x="50290" y="158545"/>
                    <a:pt x="50797" y="157284"/>
                    <a:pt x="51050" y="155770"/>
                  </a:cubicBezTo>
                  <a:lnTo>
                    <a:pt x="66742" y="92688"/>
                  </a:lnTo>
                  <a:close/>
                  <a:moveTo>
                    <a:pt x="84965" y="17495"/>
                  </a:moveTo>
                  <a:cubicBezTo>
                    <a:pt x="87243" y="8664"/>
                    <a:pt x="87749" y="7907"/>
                    <a:pt x="98632" y="7907"/>
                  </a:cubicBezTo>
                  <a:lnTo>
                    <a:pt x="122929" y="7907"/>
                  </a:lnTo>
                  <a:cubicBezTo>
                    <a:pt x="143936" y="7907"/>
                    <a:pt x="157350" y="14720"/>
                    <a:pt x="157350" y="32130"/>
                  </a:cubicBezTo>
                  <a:cubicBezTo>
                    <a:pt x="157350" y="41971"/>
                    <a:pt x="152288" y="63671"/>
                    <a:pt x="142418" y="72755"/>
                  </a:cubicBezTo>
                  <a:cubicBezTo>
                    <a:pt x="129763" y="84109"/>
                    <a:pt x="114577" y="86128"/>
                    <a:pt x="103441" y="86128"/>
                  </a:cubicBezTo>
                  <a:lnTo>
                    <a:pt x="67754" y="86128"/>
                  </a:lnTo>
                  <a:lnTo>
                    <a:pt x="84965" y="174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2" name="자유형: 도형 3311">
              <a:extLst>
                <a:ext uri="{FF2B5EF4-FFF2-40B4-BE49-F238E27FC236}">
                  <a16:creationId xmlns:a16="http://schemas.microsoft.com/office/drawing/2014/main" id="{CDC3AD38-CACC-AE0E-80E2-67C0BC8805A0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5034425" y="2997508"/>
              <a:ext cx="87166" cy="124346"/>
            </a:xfrm>
            <a:custGeom>
              <a:avLst/>
              <a:gdLst>
                <a:gd name="connsiteX0" fmla="*/ 42351 w 87166"/>
                <a:gd name="connsiteY0" fmla="*/ 5379 h 124346"/>
                <a:gd name="connsiteX1" fmla="*/ 43060 w 87166"/>
                <a:gd name="connsiteY1" fmla="*/ 2553 h 124346"/>
                <a:gd name="connsiteX2" fmla="*/ 40225 w 87166"/>
                <a:gd name="connsiteY2" fmla="*/ 81 h 124346"/>
                <a:gd name="connsiteX3" fmla="*/ 17548 w 87166"/>
                <a:gd name="connsiteY3" fmla="*/ 1847 h 124346"/>
                <a:gd name="connsiteX4" fmla="*/ 13650 w 87166"/>
                <a:gd name="connsiteY4" fmla="*/ 5909 h 124346"/>
                <a:gd name="connsiteX5" fmla="*/ 18256 w 87166"/>
                <a:gd name="connsiteY5" fmla="*/ 8382 h 124346"/>
                <a:gd name="connsiteX6" fmla="*/ 26760 w 87166"/>
                <a:gd name="connsiteY6" fmla="*/ 11032 h 124346"/>
                <a:gd name="connsiteX7" fmla="*/ 26052 w 87166"/>
                <a:gd name="connsiteY7" fmla="*/ 14917 h 124346"/>
                <a:gd name="connsiteX8" fmla="*/ 1071 w 87166"/>
                <a:gd name="connsiteY8" fmla="*/ 114889 h 124346"/>
                <a:gd name="connsiteX9" fmla="*/ 185 w 87166"/>
                <a:gd name="connsiteY9" fmla="*/ 118775 h 124346"/>
                <a:gd name="connsiteX10" fmla="*/ 6209 w 87166"/>
                <a:gd name="connsiteY10" fmla="*/ 124427 h 124346"/>
                <a:gd name="connsiteX11" fmla="*/ 14359 w 87166"/>
                <a:gd name="connsiteY11" fmla="*/ 117008 h 124346"/>
                <a:gd name="connsiteX12" fmla="*/ 23040 w 87166"/>
                <a:gd name="connsiteY12" fmla="*/ 82743 h 124346"/>
                <a:gd name="connsiteX13" fmla="*/ 45717 w 87166"/>
                <a:gd name="connsiteY13" fmla="*/ 97226 h 124346"/>
                <a:gd name="connsiteX14" fmla="*/ 45363 w 87166"/>
                <a:gd name="connsiteY14" fmla="*/ 100759 h 124346"/>
                <a:gd name="connsiteX15" fmla="*/ 44654 w 87166"/>
                <a:gd name="connsiteY15" fmla="*/ 106234 h 124346"/>
                <a:gd name="connsiteX16" fmla="*/ 63434 w 87166"/>
                <a:gd name="connsiteY16" fmla="*/ 124427 h 124346"/>
                <a:gd name="connsiteX17" fmla="*/ 85934 w 87166"/>
                <a:gd name="connsiteY17" fmla="*/ 97403 h 124346"/>
                <a:gd name="connsiteX18" fmla="*/ 83100 w 87166"/>
                <a:gd name="connsiteY18" fmla="*/ 95107 h 124346"/>
                <a:gd name="connsiteX19" fmla="*/ 79556 w 87166"/>
                <a:gd name="connsiteY19" fmla="*/ 99346 h 124346"/>
                <a:gd name="connsiteX20" fmla="*/ 63965 w 87166"/>
                <a:gd name="connsiteY20" fmla="*/ 119481 h 124346"/>
                <a:gd name="connsiteX21" fmla="*/ 57765 w 87166"/>
                <a:gd name="connsiteY21" fmla="*/ 110297 h 124346"/>
                <a:gd name="connsiteX22" fmla="*/ 58828 w 87166"/>
                <a:gd name="connsiteY22" fmla="*/ 102348 h 124346"/>
                <a:gd name="connsiteX23" fmla="*/ 59713 w 87166"/>
                <a:gd name="connsiteY23" fmla="*/ 96873 h 124346"/>
                <a:gd name="connsiteX24" fmla="*/ 31012 w 87166"/>
                <a:gd name="connsiteY24" fmla="*/ 78150 h 124346"/>
                <a:gd name="connsiteX25" fmla="*/ 45717 w 87166"/>
                <a:gd name="connsiteY25" fmla="*/ 66493 h 124346"/>
                <a:gd name="connsiteX26" fmla="*/ 73533 w 87166"/>
                <a:gd name="connsiteY26" fmla="*/ 49713 h 124346"/>
                <a:gd name="connsiteX27" fmla="*/ 79379 w 87166"/>
                <a:gd name="connsiteY27" fmla="*/ 52009 h 124346"/>
                <a:gd name="connsiteX28" fmla="*/ 70166 w 87166"/>
                <a:gd name="connsiteY28" fmla="*/ 61900 h 124346"/>
                <a:gd name="connsiteX29" fmla="*/ 77253 w 87166"/>
                <a:gd name="connsiteY29" fmla="*/ 68436 h 124346"/>
                <a:gd name="connsiteX30" fmla="*/ 87352 w 87166"/>
                <a:gd name="connsiteY30" fmla="*/ 57131 h 124346"/>
                <a:gd name="connsiteX31" fmla="*/ 73710 w 87166"/>
                <a:gd name="connsiteY31" fmla="*/ 44768 h 124346"/>
                <a:gd name="connsiteX32" fmla="*/ 45363 w 87166"/>
                <a:gd name="connsiteY32" fmla="*/ 60311 h 124346"/>
                <a:gd name="connsiteX33" fmla="*/ 24811 w 87166"/>
                <a:gd name="connsiteY33" fmla="*/ 75854 h 124346"/>
                <a:gd name="connsiteX34" fmla="*/ 42351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351" y="5379"/>
                  </a:moveTo>
                  <a:cubicBezTo>
                    <a:pt x="42528" y="5026"/>
                    <a:pt x="43060" y="2730"/>
                    <a:pt x="43060" y="2553"/>
                  </a:cubicBezTo>
                  <a:cubicBezTo>
                    <a:pt x="43060" y="1670"/>
                    <a:pt x="42351" y="81"/>
                    <a:pt x="40225" y="81"/>
                  </a:cubicBezTo>
                  <a:cubicBezTo>
                    <a:pt x="36682" y="81"/>
                    <a:pt x="21977" y="1494"/>
                    <a:pt x="17548" y="1847"/>
                  </a:cubicBezTo>
                  <a:cubicBezTo>
                    <a:pt x="16130" y="2023"/>
                    <a:pt x="13650" y="2200"/>
                    <a:pt x="13650" y="5909"/>
                  </a:cubicBezTo>
                  <a:cubicBezTo>
                    <a:pt x="13650" y="8382"/>
                    <a:pt x="16130" y="8382"/>
                    <a:pt x="18256" y="8382"/>
                  </a:cubicBezTo>
                  <a:cubicBezTo>
                    <a:pt x="26760" y="8382"/>
                    <a:pt x="26760" y="9618"/>
                    <a:pt x="26760" y="11032"/>
                  </a:cubicBezTo>
                  <a:cubicBezTo>
                    <a:pt x="26760" y="12268"/>
                    <a:pt x="26406" y="13328"/>
                    <a:pt x="26052" y="14917"/>
                  </a:cubicBezTo>
                  <a:lnTo>
                    <a:pt x="1071" y="114889"/>
                  </a:lnTo>
                  <a:cubicBezTo>
                    <a:pt x="185" y="118068"/>
                    <a:pt x="185" y="118421"/>
                    <a:pt x="185" y="118775"/>
                  </a:cubicBezTo>
                  <a:cubicBezTo>
                    <a:pt x="185" y="121424"/>
                    <a:pt x="2311" y="124427"/>
                    <a:pt x="6209" y="124427"/>
                  </a:cubicBezTo>
                  <a:cubicBezTo>
                    <a:pt x="10992" y="124427"/>
                    <a:pt x="13296" y="120894"/>
                    <a:pt x="14359" y="117008"/>
                  </a:cubicBezTo>
                  <a:cubicBezTo>
                    <a:pt x="14713" y="116302"/>
                    <a:pt x="22331" y="85215"/>
                    <a:pt x="23040" y="82743"/>
                  </a:cubicBezTo>
                  <a:cubicBezTo>
                    <a:pt x="35619" y="83979"/>
                    <a:pt x="45717" y="88041"/>
                    <a:pt x="45717" y="97226"/>
                  </a:cubicBezTo>
                  <a:cubicBezTo>
                    <a:pt x="45717" y="98109"/>
                    <a:pt x="45717" y="98992"/>
                    <a:pt x="45363" y="100759"/>
                  </a:cubicBezTo>
                  <a:cubicBezTo>
                    <a:pt x="44654" y="103408"/>
                    <a:pt x="44654" y="104291"/>
                    <a:pt x="44654" y="106234"/>
                  </a:cubicBezTo>
                  <a:cubicBezTo>
                    <a:pt x="44654" y="118775"/>
                    <a:pt x="54930" y="124427"/>
                    <a:pt x="63434" y="124427"/>
                  </a:cubicBezTo>
                  <a:cubicBezTo>
                    <a:pt x="80619" y="124427"/>
                    <a:pt x="85934" y="97579"/>
                    <a:pt x="85934" y="97403"/>
                  </a:cubicBezTo>
                  <a:cubicBezTo>
                    <a:pt x="85934" y="95107"/>
                    <a:pt x="83631" y="95107"/>
                    <a:pt x="83100" y="95107"/>
                  </a:cubicBezTo>
                  <a:cubicBezTo>
                    <a:pt x="80619" y="95107"/>
                    <a:pt x="80442" y="95990"/>
                    <a:pt x="79556" y="99346"/>
                  </a:cubicBezTo>
                  <a:cubicBezTo>
                    <a:pt x="77430" y="106941"/>
                    <a:pt x="72647" y="119481"/>
                    <a:pt x="63965" y="119481"/>
                  </a:cubicBezTo>
                  <a:cubicBezTo>
                    <a:pt x="59182" y="119481"/>
                    <a:pt x="57765" y="115066"/>
                    <a:pt x="57765" y="110297"/>
                  </a:cubicBezTo>
                  <a:cubicBezTo>
                    <a:pt x="57765" y="107294"/>
                    <a:pt x="57765" y="106941"/>
                    <a:pt x="58828" y="102348"/>
                  </a:cubicBezTo>
                  <a:cubicBezTo>
                    <a:pt x="59005" y="101818"/>
                    <a:pt x="59713" y="98816"/>
                    <a:pt x="59713" y="96873"/>
                  </a:cubicBezTo>
                  <a:cubicBezTo>
                    <a:pt x="59713" y="81153"/>
                    <a:pt x="38453" y="78680"/>
                    <a:pt x="31012" y="78150"/>
                  </a:cubicBezTo>
                  <a:cubicBezTo>
                    <a:pt x="36150" y="74971"/>
                    <a:pt x="42705" y="69142"/>
                    <a:pt x="45717" y="66493"/>
                  </a:cubicBezTo>
                  <a:cubicBezTo>
                    <a:pt x="54753" y="58015"/>
                    <a:pt x="63611" y="49713"/>
                    <a:pt x="73533" y="49713"/>
                  </a:cubicBezTo>
                  <a:cubicBezTo>
                    <a:pt x="75659" y="49713"/>
                    <a:pt x="77962" y="50243"/>
                    <a:pt x="79379" y="52009"/>
                  </a:cubicBezTo>
                  <a:cubicBezTo>
                    <a:pt x="71761" y="53246"/>
                    <a:pt x="70166" y="59251"/>
                    <a:pt x="70166" y="61900"/>
                  </a:cubicBezTo>
                  <a:cubicBezTo>
                    <a:pt x="70166" y="65786"/>
                    <a:pt x="73178" y="68436"/>
                    <a:pt x="77253" y="68436"/>
                  </a:cubicBezTo>
                  <a:cubicBezTo>
                    <a:pt x="82037" y="68436"/>
                    <a:pt x="87352" y="64550"/>
                    <a:pt x="87352" y="57131"/>
                  </a:cubicBezTo>
                  <a:cubicBezTo>
                    <a:pt x="87352" y="51303"/>
                    <a:pt x="83100" y="44768"/>
                    <a:pt x="73710" y="44768"/>
                  </a:cubicBezTo>
                  <a:cubicBezTo>
                    <a:pt x="63611" y="44768"/>
                    <a:pt x="54398" y="52009"/>
                    <a:pt x="45363" y="60311"/>
                  </a:cubicBezTo>
                  <a:cubicBezTo>
                    <a:pt x="37922" y="67376"/>
                    <a:pt x="32075" y="72851"/>
                    <a:pt x="24811" y="75854"/>
                  </a:cubicBezTo>
                  <a:lnTo>
                    <a:pt x="42351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3" name="자유형: 도형 3312">
              <a:extLst>
                <a:ext uri="{FF2B5EF4-FFF2-40B4-BE49-F238E27FC236}">
                  <a16:creationId xmlns:a16="http://schemas.microsoft.com/office/drawing/2014/main" id="{2DCBAF8C-31FB-1BBC-4AEE-DF19F9E11EFC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141337" y="3042195"/>
              <a:ext cx="108249" cy="79659"/>
            </a:xfrm>
            <a:custGeom>
              <a:avLst/>
              <a:gdLst>
                <a:gd name="connsiteX0" fmla="*/ 13477 w 108249"/>
                <a:gd name="connsiteY0" fmla="*/ 66846 h 79659"/>
                <a:gd name="connsiteX1" fmla="*/ 11705 w 108249"/>
                <a:gd name="connsiteY1" fmla="*/ 74088 h 79659"/>
                <a:gd name="connsiteX2" fmla="*/ 17729 w 108249"/>
                <a:gd name="connsiteY2" fmla="*/ 79740 h 79659"/>
                <a:gd name="connsiteX3" fmla="*/ 24639 w 108249"/>
                <a:gd name="connsiteY3" fmla="*/ 75854 h 79659"/>
                <a:gd name="connsiteX4" fmla="*/ 27828 w 108249"/>
                <a:gd name="connsiteY4" fmla="*/ 64903 h 79659"/>
                <a:gd name="connsiteX5" fmla="*/ 31725 w 108249"/>
                <a:gd name="connsiteY5" fmla="*/ 49007 h 79659"/>
                <a:gd name="connsiteX6" fmla="*/ 34737 w 108249"/>
                <a:gd name="connsiteY6" fmla="*/ 37172 h 79659"/>
                <a:gd name="connsiteX7" fmla="*/ 42178 w 108249"/>
                <a:gd name="connsiteY7" fmla="*/ 21276 h 79659"/>
                <a:gd name="connsiteX8" fmla="*/ 68753 w 108249"/>
                <a:gd name="connsiteY8" fmla="*/ 5026 h 79659"/>
                <a:gd name="connsiteX9" fmla="*/ 79206 w 108249"/>
                <a:gd name="connsiteY9" fmla="*/ 17390 h 79659"/>
                <a:gd name="connsiteX10" fmla="*/ 68753 w 108249"/>
                <a:gd name="connsiteY10" fmla="*/ 55012 h 79659"/>
                <a:gd name="connsiteX11" fmla="*/ 66096 w 108249"/>
                <a:gd name="connsiteY11" fmla="*/ 64550 h 79659"/>
                <a:gd name="connsiteX12" fmla="*/ 82927 w 108249"/>
                <a:gd name="connsiteY12" fmla="*/ 79740 h 79659"/>
                <a:gd name="connsiteX13" fmla="*/ 108439 w 108249"/>
                <a:gd name="connsiteY13" fmla="*/ 52716 h 79659"/>
                <a:gd name="connsiteX14" fmla="*/ 105604 w 108249"/>
                <a:gd name="connsiteY14" fmla="*/ 50420 h 79659"/>
                <a:gd name="connsiteX15" fmla="*/ 102238 w 108249"/>
                <a:gd name="connsiteY15" fmla="*/ 53422 h 79659"/>
                <a:gd name="connsiteX16" fmla="*/ 83458 w 108249"/>
                <a:gd name="connsiteY16" fmla="*/ 74794 h 79659"/>
                <a:gd name="connsiteX17" fmla="*/ 79029 w 108249"/>
                <a:gd name="connsiteY17" fmla="*/ 68612 h 79659"/>
                <a:gd name="connsiteX18" fmla="*/ 83104 w 108249"/>
                <a:gd name="connsiteY18" fmla="*/ 54305 h 79659"/>
                <a:gd name="connsiteX19" fmla="*/ 92494 w 108249"/>
                <a:gd name="connsiteY19" fmla="*/ 20216 h 79659"/>
                <a:gd name="connsiteX20" fmla="*/ 69462 w 108249"/>
                <a:gd name="connsiteY20" fmla="*/ 81 h 79659"/>
                <a:gd name="connsiteX21" fmla="*/ 39521 w 108249"/>
                <a:gd name="connsiteY21" fmla="*/ 16154 h 79659"/>
                <a:gd name="connsiteX22" fmla="*/ 20564 w 108249"/>
                <a:gd name="connsiteY22" fmla="*/ 81 h 79659"/>
                <a:gd name="connsiteX23" fmla="*/ 6568 w 108249"/>
                <a:gd name="connsiteY23" fmla="*/ 9618 h 79659"/>
                <a:gd name="connsiteX24" fmla="*/ 190 w 108249"/>
                <a:gd name="connsiteY24" fmla="*/ 27105 h 79659"/>
                <a:gd name="connsiteX25" fmla="*/ 3201 w 108249"/>
                <a:gd name="connsiteY25" fmla="*/ 29401 h 79659"/>
                <a:gd name="connsiteX26" fmla="*/ 7099 w 108249"/>
                <a:gd name="connsiteY26" fmla="*/ 24102 h 79659"/>
                <a:gd name="connsiteX27" fmla="*/ 20032 w 108249"/>
                <a:gd name="connsiteY27" fmla="*/ 5026 h 79659"/>
                <a:gd name="connsiteX28" fmla="*/ 25879 w 108249"/>
                <a:gd name="connsiteY28" fmla="*/ 13681 h 79659"/>
                <a:gd name="connsiteX29" fmla="*/ 23044 w 108249"/>
                <a:gd name="connsiteY29" fmla="*/ 28341 h 79659"/>
                <a:gd name="connsiteX30" fmla="*/ 19146 w 108249"/>
                <a:gd name="connsiteY30" fmla="*/ 44238 h 79659"/>
                <a:gd name="connsiteX31" fmla="*/ 13477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477" y="66846"/>
                  </a:moveTo>
                  <a:cubicBezTo>
                    <a:pt x="12768" y="69142"/>
                    <a:pt x="11705" y="73558"/>
                    <a:pt x="11705" y="74088"/>
                  </a:cubicBezTo>
                  <a:cubicBezTo>
                    <a:pt x="11705" y="77974"/>
                    <a:pt x="14894" y="79740"/>
                    <a:pt x="17729" y="79740"/>
                  </a:cubicBezTo>
                  <a:cubicBezTo>
                    <a:pt x="20918" y="79740"/>
                    <a:pt x="23753" y="77444"/>
                    <a:pt x="24639" y="75854"/>
                  </a:cubicBezTo>
                  <a:cubicBezTo>
                    <a:pt x="25525" y="74264"/>
                    <a:pt x="26942" y="68612"/>
                    <a:pt x="27828" y="64903"/>
                  </a:cubicBezTo>
                  <a:cubicBezTo>
                    <a:pt x="28714" y="61547"/>
                    <a:pt x="30662" y="53422"/>
                    <a:pt x="31725" y="49007"/>
                  </a:cubicBezTo>
                  <a:cubicBezTo>
                    <a:pt x="32788" y="45121"/>
                    <a:pt x="33851" y="41235"/>
                    <a:pt x="34737" y="37172"/>
                  </a:cubicBezTo>
                  <a:cubicBezTo>
                    <a:pt x="36686" y="29931"/>
                    <a:pt x="37040" y="28518"/>
                    <a:pt x="42178" y="21276"/>
                  </a:cubicBezTo>
                  <a:cubicBezTo>
                    <a:pt x="47139" y="14211"/>
                    <a:pt x="55466" y="5026"/>
                    <a:pt x="68753" y="5026"/>
                  </a:cubicBezTo>
                  <a:cubicBezTo>
                    <a:pt x="79029" y="5026"/>
                    <a:pt x="79206" y="14034"/>
                    <a:pt x="79206" y="17390"/>
                  </a:cubicBezTo>
                  <a:cubicBezTo>
                    <a:pt x="79206" y="27988"/>
                    <a:pt x="71588" y="47594"/>
                    <a:pt x="68753" y="55012"/>
                  </a:cubicBezTo>
                  <a:cubicBezTo>
                    <a:pt x="66805" y="59958"/>
                    <a:pt x="66096" y="61547"/>
                    <a:pt x="66096" y="64550"/>
                  </a:cubicBezTo>
                  <a:cubicBezTo>
                    <a:pt x="66096" y="73911"/>
                    <a:pt x="73891" y="79740"/>
                    <a:pt x="82927" y="79740"/>
                  </a:cubicBezTo>
                  <a:cubicBezTo>
                    <a:pt x="100644" y="79740"/>
                    <a:pt x="108439" y="55365"/>
                    <a:pt x="108439" y="52716"/>
                  </a:cubicBezTo>
                  <a:cubicBezTo>
                    <a:pt x="108439" y="50420"/>
                    <a:pt x="106136" y="50420"/>
                    <a:pt x="105604" y="50420"/>
                  </a:cubicBezTo>
                  <a:cubicBezTo>
                    <a:pt x="103124" y="50420"/>
                    <a:pt x="102947" y="51479"/>
                    <a:pt x="102238" y="53422"/>
                  </a:cubicBezTo>
                  <a:cubicBezTo>
                    <a:pt x="98163" y="67553"/>
                    <a:pt x="90545" y="74794"/>
                    <a:pt x="83458" y="74794"/>
                  </a:cubicBezTo>
                  <a:cubicBezTo>
                    <a:pt x="79738" y="74794"/>
                    <a:pt x="79029" y="72322"/>
                    <a:pt x="79029" y="68612"/>
                  </a:cubicBezTo>
                  <a:cubicBezTo>
                    <a:pt x="79029" y="64550"/>
                    <a:pt x="79915" y="62254"/>
                    <a:pt x="83104" y="54305"/>
                  </a:cubicBezTo>
                  <a:cubicBezTo>
                    <a:pt x="85230" y="48830"/>
                    <a:pt x="92494" y="30107"/>
                    <a:pt x="92494" y="20216"/>
                  </a:cubicBezTo>
                  <a:cubicBezTo>
                    <a:pt x="92494" y="3083"/>
                    <a:pt x="78852" y="81"/>
                    <a:pt x="69462" y="81"/>
                  </a:cubicBezTo>
                  <a:cubicBezTo>
                    <a:pt x="54757" y="81"/>
                    <a:pt x="44836" y="9089"/>
                    <a:pt x="39521" y="16154"/>
                  </a:cubicBezTo>
                  <a:cubicBezTo>
                    <a:pt x="38281" y="3966"/>
                    <a:pt x="27828" y="81"/>
                    <a:pt x="20564" y="81"/>
                  </a:cubicBezTo>
                  <a:cubicBezTo>
                    <a:pt x="12946" y="81"/>
                    <a:pt x="8871" y="5556"/>
                    <a:pt x="6568" y="9618"/>
                  </a:cubicBezTo>
                  <a:cubicBezTo>
                    <a:pt x="2670" y="16154"/>
                    <a:pt x="190" y="26222"/>
                    <a:pt x="190" y="27105"/>
                  </a:cubicBezTo>
                  <a:cubicBezTo>
                    <a:pt x="190" y="29401"/>
                    <a:pt x="2670" y="29401"/>
                    <a:pt x="3201" y="29401"/>
                  </a:cubicBezTo>
                  <a:cubicBezTo>
                    <a:pt x="5682" y="29401"/>
                    <a:pt x="5859" y="28871"/>
                    <a:pt x="7099" y="24102"/>
                  </a:cubicBezTo>
                  <a:cubicBezTo>
                    <a:pt x="9757" y="13681"/>
                    <a:pt x="13123" y="5026"/>
                    <a:pt x="20032" y="5026"/>
                  </a:cubicBezTo>
                  <a:cubicBezTo>
                    <a:pt x="24639" y="5026"/>
                    <a:pt x="25879" y="8912"/>
                    <a:pt x="25879" y="13681"/>
                  </a:cubicBezTo>
                  <a:cubicBezTo>
                    <a:pt x="25879" y="17037"/>
                    <a:pt x="24284" y="23572"/>
                    <a:pt x="23044" y="28341"/>
                  </a:cubicBezTo>
                  <a:cubicBezTo>
                    <a:pt x="21804" y="33110"/>
                    <a:pt x="20032" y="40352"/>
                    <a:pt x="19146" y="44238"/>
                  </a:cubicBezTo>
                  <a:lnTo>
                    <a:pt x="13477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4" name="자유형: 도형 3313">
              <a:extLst>
                <a:ext uri="{FF2B5EF4-FFF2-40B4-BE49-F238E27FC236}">
                  <a16:creationId xmlns:a16="http://schemas.microsoft.com/office/drawing/2014/main" id="{EF46813C-D0C7-0FC1-B50D-832A95962515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269109" y="3042195"/>
              <a:ext cx="83091" cy="79659"/>
            </a:xfrm>
            <a:custGeom>
              <a:avLst/>
              <a:gdLst>
                <a:gd name="connsiteX0" fmla="*/ 83286 w 83091"/>
                <a:gd name="connsiteY0" fmla="*/ 30990 h 79659"/>
                <a:gd name="connsiteX1" fmla="*/ 51219 w 83091"/>
                <a:gd name="connsiteY1" fmla="*/ 81 h 79659"/>
                <a:gd name="connsiteX2" fmla="*/ 194 w 83091"/>
                <a:gd name="connsiteY2" fmla="*/ 48830 h 79659"/>
                <a:gd name="connsiteX3" fmla="*/ 32439 w 83091"/>
                <a:gd name="connsiteY3" fmla="*/ 79740 h 79659"/>
                <a:gd name="connsiteX4" fmla="*/ 83286 w 83091"/>
                <a:gd name="connsiteY4" fmla="*/ 30990 h 79659"/>
                <a:gd name="connsiteX5" fmla="*/ 32616 w 83091"/>
                <a:gd name="connsiteY5" fmla="*/ 74794 h 79659"/>
                <a:gd name="connsiteX6" fmla="*/ 14899 w 83091"/>
                <a:gd name="connsiteY6" fmla="*/ 55189 h 79659"/>
                <a:gd name="connsiteX7" fmla="*/ 25175 w 83091"/>
                <a:gd name="connsiteY7" fmla="*/ 20569 h 79659"/>
                <a:gd name="connsiteX8" fmla="*/ 51042 w 83091"/>
                <a:gd name="connsiteY8" fmla="*/ 5026 h 79659"/>
                <a:gd name="connsiteX9" fmla="*/ 68758 w 83091"/>
                <a:gd name="connsiteY9" fmla="*/ 24632 h 79659"/>
                <a:gd name="connsiteX10" fmla="*/ 58837 w 83091"/>
                <a:gd name="connsiteY10" fmla="*/ 58721 h 79659"/>
                <a:gd name="connsiteX11" fmla="*/ 32616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286" y="30990"/>
                  </a:moveTo>
                  <a:cubicBezTo>
                    <a:pt x="83286" y="11385"/>
                    <a:pt x="68581" y="81"/>
                    <a:pt x="51219" y="81"/>
                  </a:cubicBezTo>
                  <a:cubicBezTo>
                    <a:pt x="24998" y="81"/>
                    <a:pt x="194" y="24632"/>
                    <a:pt x="194" y="48830"/>
                  </a:cubicBezTo>
                  <a:cubicBezTo>
                    <a:pt x="194" y="66493"/>
                    <a:pt x="13128" y="79740"/>
                    <a:pt x="32439" y="79740"/>
                  </a:cubicBezTo>
                  <a:cubicBezTo>
                    <a:pt x="57774" y="79740"/>
                    <a:pt x="83286" y="56425"/>
                    <a:pt x="83286" y="30990"/>
                  </a:cubicBezTo>
                  <a:close/>
                  <a:moveTo>
                    <a:pt x="32616" y="74794"/>
                  </a:moveTo>
                  <a:cubicBezTo>
                    <a:pt x="23758" y="74794"/>
                    <a:pt x="14899" y="69142"/>
                    <a:pt x="14899" y="55189"/>
                  </a:cubicBezTo>
                  <a:cubicBezTo>
                    <a:pt x="14899" y="47947"/>
                    <a:pt x="18266" y="30637"/>
                    <a:pt x="25175" y="20569"/>
                  </a:cubicBezTo>
                  <a:cubicBezTo>
                    <a:pt x="32793" y="9618"/>
                    <a:pt x="43069" y="5026"/>
                    <a:pt x="51042" y="5026"/>
                  </a:cubicBezTo>
                  <a:cubicBezTo>
                    <a:pt x="60609" y="5026"/>
                    <a:pt x="68758" y="11561"/>
                    <a:pt x="68758" y="24632"/>
                  </a:cubicBezTo>
                  <a:cubicBezTo>
                    <a:pt x="68758" y="28871"/>
                    <a:pt x="66632" y="46357"/>
                    <a:pt x="58837" y="58721"/>
                  </a:cubicBezTo>
                  <a:cubicBezTo>
                    <a:pt x="52105" y="69142"/>
                    <a:pt x="41475" y="74794"/>
                    <a:pt x="32616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5" name="자유형: 도형 3314">
              <a:extLst>
                <a:ext uri="{FF2B5EF4-FFF2-40B4-BE49-F238E27FC236}">
                  <a16:creationId xmlns:a16="http://schemas.microsoft.com/office/drawing/2014/main" id="{CEF0CF62-0B24-156B-3F90-E45BA45D027A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5366354" y="3042018"/>
              <a:ext cx="129863" cy="79835"/>
            </a:xfrm>
            <a:custGeom>
              <a:avLst/>
              <a:gdLst>
                <a:gd name="connsiteX0" fmla="*/ 85062 w 129863"/>
                <a:gd name="connsiteY0" fmla="*/ 21806 h 79835"/>
                <a:gd name="connsiteX1" fmla="*/ 88428 w 129863"/>
                <a:gd name="connsiteY1" fmla="*/ 7676 h 79835"/>
                <a:gd name="connsiteX2" fmla="*/ 82581 w 129863"/>
                <a:gd name="connsiteY2" fmla="*/ 2023 h 79835"/>
                <a:gd name="connsiteX3" fmla="*/ 74963 w 129863"/>
                <a:gd name="connsiteY3" fmla="*/ 7146 h 79835"/>
                <a:gd name="connsiteX4" fmla="*/ 71420 w 129863"/>
                <a:gd name="connsiteY4" fmla="*/ 20393 h 79835"/>
                <a:gd name="connsiteX5" fmla="*/ 66282 w 129863"/>
                <a:gd name="connsiteY5" fmla="*/ 40705 h 79835"/>
                <a:gd name="connsiteX6" fmla="*/ 63447 w 129863"/>
                <a:gd name="connsiteY6" fmla="*/ 56955 h 79835"/>
                <a:gd name="connsiteX7" fmla="*/ 58487 w 129863"/>
                <a:gd name="connsiteY7" fmla="*/ 69142 h 79835"/>
                <a:gd name="connsiteX8" fmla="*/ 46616 w 129863"/>
                <a:gd name="connsiteY8" fmla="*/ 74971 h 79835"/>
                <a:gd name="connsiteX9" fmla="*/ 30671 w 129863"/>
                <a:gd name="connsiteY9" fmla="*/ 58721 h 79835"/>
                <a:gd name="connsiteX10" fmla="*/ 39175 w 129863"/>
                <a:gd name="connsiteY10" fmla="*/ 27635 h 79835"/>
                <a:gd name="connsiteX11" fmla="*/ 42896 w 129863"/>
                <a:gd name="connsiteY11" fmla="*/ 15271 h 79835"/>
                <a:gd name="connsiteX12" fmla="*/ 26065 w 129863"/>
                <a:gd name="connsiteY12" fmla="*/ 257 h 79835"/>
                <a:gd name="connsiteX13" fmla="*/ 198 w 129863"/>
                <a:gd name="connsiteY13" fmla="*/ 27281 h 79835"/>
                <a:gd name="connsiteX14" fmla="*/ 3210 w 129863"/>
                <a:gd name="connsiteY14" fmla="*/ 29577 h 79835"/>
                <a:gd name="connsiteX15" fmla="*/ 6399 w 129863"/>
                <a:gd name="connsiteY15" fmla="*/ 26751 h 79835"/>
                <a:gd name="connsiteX16" fmla="*/ 25533 w 129863"/>
                <a:gd name="connsiteY16" fmla="*/ 5203 h 79835"/>
                <a:gd name="connsiteX17" fmla="*/ 29963 w 129863"/>
                <a:gd name="connsiteY17" fmla="*/ 11385 h 79835"/>
                <a:gd name="connsiteX18" fmla="*/ 27482 w 129863"/>
                <a:gd name="connsiteY18" fmla="*/ 21629 h 79835"/>
                <a:gd name="connsiteX19" fmla="*/ 17384 w 129863"/>
                <a:gd name="connsiteY19" fmla="*/ 56425 h 79835"/>
                <a:gd name="connsiteX20" fmla="*/ 45908 w 129863"/>
                <a:gd name="connsiteY20" fmla="*/ 79917 h 79835"/>
                <a:gd name="connsiteX21" fmla="*/ 65928 w 129863"/>
                <a:gd name="connsiteY21" fmla="*/ 68082 h 79835"/>
                <a:gd name="connsiteX22" fmla="*/ 90554 w 129863"/>
                <a:gd name="connsiteY22" fmla="*/ 79917 h 79835"/>
                <a:gd name="connsiteX23" fmla="*/ 117661 w 129863"/>
                <a:gd name="connsiteY23" fmla="*/ 59074 h 79835"/>
                <a:gd name="connsiteX24" fmla="*/ 130062 w 129863"/>
                <a:gd name="connsiteY24" fmla="*/ 14034 h 79835"/>
                <a:gd name="connsiteX25" fmla="*/ 121204 w 129863"/>
                <a:gd name="connsiteY25" fmla="*/ 81 h 79835"/>
                <a:gd name="connsiteX26" fmla="*/ 111637 w 129863"/>
                <a:gd name="connsiteY26" fmla="*/ 9442 h 79835"/>
                <a:gd name="connsiteX27" fmla="*/ 114649 w 129863"/>
                <a:gd name="connsiteY27" fmla="*/ 14917 h 79835"/>
                <a:gd name="connsiteX28" fmla="*/ 121204 w 129863"/>
                <a:gd name="connsiteY28" fmla="*/ 29048 h 79835"/>
                <a:gd name="connsiteX29" fmla="*/ 91263 w 129863"/>
                <a:gd name="connsiteY29" fmla="*/ 74971 h 79835"/>
                <a:gd name="connsiteX30" fmla="*/ 76912 w 129863"/>
                <a:gd name="connsiteY30" fmla="*/ 59251 h 79835"/>
                <a:gd name="connsiteX31" fmla="*/ 80101 w 129863"/>
                <a:gd name="connsiteY31" fmla="*/ 41588 h 79835"/>
                <a:gd name="connsiteX32" fmla="*/ 85062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062" y="21806"/>
                  </a:moveTo>
                  <a:cubicBezTo>
                    <a:pt x="86302" y="17037"/>
                    <a:pt x="88428" y="8559"/>
                    <a:pt x="88428" y="7676"/>
                  </a:cubicBezTo>
                  <a:cubicBezTo>
                    <a:pt x="88428" y="4143"/>
                    <a:pt x="85593" y="2023"/>
                    <a:pt x="82581" y="2023"/>
                  </a:cubicBezTo>
                  <a:cubicBezTo>
                    <a:pt x="79215" y="2023"/>
                    <a:pt x="76026" y="4143"/>
                    <a:pt x="74963" y="7146"/>
                  </a:cubicBezTo>
                  <a:cubicBezTo>
                    <a:pt x="74432" y="8559"/>
                    <a:pt x="72660" y="15977"/>
                    <a:pt x="71420" y="20393"/>
                  </a:cubicBezTo>
                  <a:cubicBezTo>
                    <a:pt x="68939" y="30461"/>
                    <a:pt x="68939" y="30814"/>
                    <a:pt x="66282" y="40705"/>
                  </a:cubicBezTo>
                  <a:cubicBezTo>
                    <a:pt x="63979" y="50420"/>
                    <a:pt x="63624" y="51833"/>
                    <a:pt x="63447" y="56955"/>
                  </a:cubicBezTo>
                  <a:cubicBezTo>
                    <a:pt x="64156" y="60487"/>
                    <a:pt x="62739" y="63843"/>
                    <a:pt x="58487" y="69142"/>
                  </a:cubicBezTo>
                  <a:cubicBezTo>
                    <a:pt x="56183" y="71968"/>
                    <a:pt x="52640" y="74971"/>
                    <a:pt x="46616" y="74971"/>
                  </a:cubicBezTo>
                  <a:cubicBezTo>
                    <a:pt x="39707" y="74971"/>
                    <a:pt x="30671" y="72498"/>
                    <a:pt x="30671" y="58721"/>
                  </a:cubicBezTo>
                  <a:cubicBezTo>
                    <a:pt x="30671" y="49713"/>
                    <a:pt x="35632" y="36643"/>
                    <a:pt x="39175" y="27635"/>
                  </a:cubicBezTo>
                  <a:cubicBezTo>
                    <a:pt x="42187" y="19863"/>
                    <a:pt x="42896" y="18273"/>
                    <a:pt x="42896" y="15271"/>
                  </a:cubicBezTo>
                  <a:cubicBezTo>
                    <a:pt x="42896" y="6792"/>
                    <a:pt x="35632" y="257"/>
                    <a:pt x="26065" y="257"/>
                  </a:cubicBezTo>
                  <a:cubicBezTo>
                    <a:pt x="8171" y="257"/>
                    <a:pt x="198" y="24279"/>
                    <a:pt x="198" y="27281"/>
                  </a:cubicBezTo>
                  <a:cubicBezTo>
                    <a:pt x="198" y="29577"/>
                    <a:pt x="2679" y="29577"/>
                    <a:pt x="3210" y="29577"/>
                  </a:cubicBezTo>
                  <a:cubicBezTo>
                    <a:pt x="5691" y="29577"/>
                    <a:pt x="5868" y="28694"/>
                    <a:pt x="6399" y="26751"/>
                  </a:cubicBezTo>
                  <a:cubicBezTo>
                    <a:pt x="10828" y="12091"/>
                    <a:pt x="18447" y="5203"/>
                    <a:pt x="25533" y="5203"/>
                  </a:cubicBezTo>
                  <a:cubicBezTo>
                    <a:pt x="28545" y="5203"/>
                    <a:pt x="29963" y="7146"/>
                    <a:pt x="29963" y="11385"/>
                  </a:cubicBezTo>
                  <a:cubicBezTo>
                    <a:pt x="29963" y="15447"/>
                    <a:pt x="28368" y="19333"/>
                    <a:pt x="27482" y="21629"/>
                  </a:cubicBezTo>
                  <a:cubicBezTo>
                    <a:pt x="17384" y="47417"/>
                    <a:pt x="17384" y="50949"/>
                    <a:pt x="17384" y="56425"/>
                  </a:cubicBezTo>
                  <a:cubicBezTo>
                    <a:pt x="17384" y="77267"/>
                    <a:pt x="36341" y="79917"/>
                    <a:pt x="45908" y="79917"/>
                  </a:cubicBezTo>
                  <a:cubicBezTo>
                    <a:pt x="49274" y="79917"/>
                    <a:pt x="57955" y="79917"/>
                    <a:pt x="65928" y="68082"/>
                  </a:cubicBezTo>
                  <a:cubicBezTo>
                    <a:pt x="70002" y="76031"/>
                    <a:pt x="79747" y="79917"/>
                    <a:pt x="90554" y="79917"/>
                  </a:cubicBezTo>
                  <a:cubicBezTo>
                    <a:pt x="106322" y="79917"/>
                    <a:pt x="114117" y="66316"/>
                    <a:pt x="117661" y="59074"/>
                  </a:cubicBezTo>
                  <a:cubicBezTo>
                    <a:pt x="125279" y="44238"/>
                    <a:pt x="130062" y="22159"/>
                    <a:pt x="130062" y="14034"/>
                  </a:cubicBezTo>
                  <a:cubicBezTo>
                    <a:pt x="130062" y="787"/>
                    <a:pt x="122444" y="81"/>
                    <a:pt x="121204" y="81"/>
                  </a:cubicBezTo>
                  <a:cubicBezTo>
                    <a:pt x="116598" y="81"/>
                    <a:pt x="111637" y="4850"/>
                    <a:pt x="111637" y="9442"/>
                  </a:cubicBezTo>
                  <a:cubicBezTo>
                    <a:pt x="111637" y="12445"/>
                    <a:pt x="113409" y="13858"/>
                    <a:pt x="114649" y="14917"/>
                  </a:cubicBezTo>
                  <a:cubicBezTo>
                    <a:pt x="118901" y="18450"/>
                    <a:pt x="121204" y="23395"/>
                    <a:pt x="121204" y="29048"/>
                  </a:cubicBezTo>
                  <a:cubicBezTo>
                    <a:pt x="121204" y="31344"/>
                    <a:pt x="113763" y="74971"/>
                    <a:pt x="91263" y="74971"/>
                  </a:cubicBezTo>
                  <a:cubicBezTo>
                    <a:pt x="76912" y="74971"/>
                    <a:pt x="76912" y="62254"/>
                    <a:pt x="76912" y="59251"/>
                  </a:cubicBezTo>
                  <a:cubicBezTo>
                    <a:pt x="76912" y="54482"/>
                    <a:pt x="77621" y="51656"/>
                    <a:pt x="80101" y="41588"/>
                  </a:cubicBezTo>
                  <a:lnTo>
                    <a:pt x="85062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6" name="자유형: 도형 3315">
              <a:extLst>
                <a:ext uri="{FF2B5EF4-FFF2-40B4-BE49-F238E27FC236}">
                  <a16:creationId xmlns:a16="http://schemas.microsoft.com/office/drawing/2014/main" id="{E2165C5C-D296-8849-68FD-E2681C141598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517539" y="3042195"/>
              <a:ext cx="108249" cy="79659"/>
            </a:xfrm>
            <a:custGeom>
              <a:avLst/>
              <a:gdLst>
                <a:gd name="connsiteX0" fmla="*/ 13492 w 108249"/>
                <a:gd name="connsiteY0" fmla="*/ 66846 h 79659"/>
                <a:gd name="connsiteX1" fmla="*/ 11720 w 108249"/>
                <a:gd name="connsiteY1" fmla="*/ 74088 h 79659"/>
                <a:gd name="connsiteX2" fmla="*/ 17744 w 108249"/>
                <a:gd name="connsiteY2" fmla="*/ 79740 h 79659"/>
                <a:gd name="connsiteX3" fmla="*/ 24653 w 108249"/>
                <a:gd name="connsiteY3" fmla="*/ 75854 h 79659"/>
                <a:gd name="connsiteX4" fmla="*/ 27843 w 108249"/>
                <a:gd name="connsiteY4" fmla="*/ 64903 h 79659"/>
                <a:gd name="connsiteX5" fmla="*/ 31740 w 108249"/>
                <a:gd name="connsiteY5" fmla="*/ 49007 h 79659"/>
                <a:gd name="connsiteX6" fmla="*/ 34752 w 108249"/>
                <a:gd name="connsiteY6" fmla="*/ 37172 h 79659"/>
                <a:gd name="connsiteX7" fmla="*/ 42193 w 108249"/>
                <a:gd name="connsiteY7" fmla="*/ 21276 h 79659"/>
                <a:gd name="connsiteX8" fmla="*/ 68768 w 108249"/>
                <a:gd name="connsiteY8" fmla="*/ 5026 h 79659"/>
                <a:gd name="connsiteX9" fmla="*/ 79221 w 108249"/>
                <a:gd name="connsiteY9" fmla="*/ 17390 h 79659"/>
                <a:gd name="connsiteX10" fmla="*/ 68768 w 108249"/>
                <a:gd name="connsiteY10" fmla="*/ 55012 h 79659"/>
                <a:gd name="connsiteX11" fmla="*/ 66111 w 108249"/>
                <a:gd name="connsiteY11" fmla="*/ 64550 h 79659"/>
                <a:gd name="connsiteX12" fmla="*/ 82942 w 108249"/>
                <a:gd name="connsiteY12" fmla="*/ 79740 h 79659"/>
                <a:gd name="connsiteX13" fmla="*/ 108454 w 108249"/>
                <a:gd name="connsiteY13" fmla="*/ 52716 h 79659"/>
                <a:gd name="connsiteX14" fmla="*/ 105619 w 108249"/>
                <a:gd name="connsiteY14" fmla="*/ 50420 h 79659"/>
                <a:gd name="connsiteX15" fmla="*/ 102253 w 108249"/>
                <a:gd name="connsiteY15" fmla="*/ 53422 h 79659"/>
                <a:gd name="connsiteX16" fmla="*/ 83473 w 108249"/>
                <a:gd name="connsiteY16" fmla="*/ 74794 h 79659"/>
                <a:gd name="connsiteX17" fmla="*/ 79044 w 108249"/>
                <a:gd name="connsiteY17" fmla="*/ 68612 h 79659"/>
                <a:gd name="connsiteX18" fmla="*/ 83119 w 108249"/>
                <a:gd name="connsiteY18" fmla="*/ 54305 h 79659"/>
                <a:gd name="connsiteX19" fmla="*/ 92509 w 108249"/>
                <a:gd name="connsiteY19" fmla="*/ 20216 h 79659"/>
                <a:gd name="connsiteX20" fmla="*/ 69477 w 108249"/>
                <a:gd name="connsiteY20" fmla="*/ 81 h 79659"/>
                <a:gd name="connsiteX21" fmla="*/ 39536 w 108249"/>
                <a:gd name="connsiteY21" fmla="*/ 16154 h 79659"/>
                <a:gd name="connsiteX22" fmla="*/ 20579 w 108249"/>
                <a:gd name="connsiteY22" fmla="*/ 81 h 79659"/>
                <a:gd name="connsiteX23" fmla="*/ 6582 w 108249"/>
                <a:gd name="connsiteY23" fmla="*/ 9618 h 79659"/>
                <a:gd name="connsiteX24" fmla="*/ 204 w 108249"/>
                <a:gd name="connsiteY24" fmla="*/ 27105 h 79659"/>
                <a:gd name="connsiteX25" fmla="*/ 3216 w 108249"/>
                <a:gd name="connsiteY25" fmla="*/ 29401 h 79659"/>
                <a:gd name="connsiteX26" fmla="*/ 7114 w 108249"/>
                <a:gd name="connsiteY26" fmla="*/ 24102 h 79659"/>
                <a:gd name="connsiteX27" fmla="*/ 20047 w 108249"/>
                <a:gd name="connsiteY27" fmla="*/ 5026 h 79659"/>
                <a:gd name="connsiteX28" fmla="*/ 25894 w 108249"/>
                <a:gd name="connsiteY28" fmla="*/ 13681 h 79659"/>
                <a:gd name="connsiteX29" fmla="*/ 23059 w 108249"/>
                <a:gd name="connsiteY29" fmla="*/ 28341 h 79659"/>
                <a:gd name="connsiteX30" fmla="*/ 19161 w 108249"/>
                <a:gd name="connsiteY30" fmla="*/ 44238 h 79659"/>
                <a:gd name="connsiteX31" fmla="*/ 13492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492" y="66846"/>
                  </a:moveTo>
                  <a:cubicBezTo>
                    <a:pt x="12783" y="69142"/>
                    <a:pt x="11720" y="73558"/>
                    <a:pt x="11720" y="74088"/>
                  </a:cubicBezTo>
                  <a:cubicBezTo>
                    <a:pt x="11720" y="77974"/>
                    <a:pt x="14909" y="79740"/>
                    <a:pt x="17744" y="79740"/>
                  </a:cubicBezTo>
                  <a:cubicBezTo>
                    <a:pt x="20933" y="79740"/>
                    <a:pt x="23768" y="77444"/>
                    <a:pt x="24653" y="75854"/>
                  </a:cubicBezTo>
                  <a:cubicBezTo>
                    <a:pt x="25539" y="74264"/>
                    <a:pt x="26957" y="68612"/>
                    <a:pt x="27843" y="64903"/>
                  </a:cubicBezTo>
                  <a:cubicBezTo>
                    <a:pt x="28728" y="61547"/>
                    <a:pt x="30677" y="53422"/>
                    <a:pt x="31740" y="49007"/>
                  </a:cubicBezTo>
                  <a:cubicBezTo>
                    <a:pt x="32803" y="45121"/>
                    <a:pt x="33866" y="41235"/>
                    <a:pt x="34752" y="37172"/>
                  </a:cubicBezTo>
                  <a:cubicBezTo>
                    <a:pt x="36701" y="29931"/>
                    <a:pt x="37055" y="28518"/>
                    <a:pt x="42193" y="21276"/>
                  </a:cubicBezTo>
                  <a:cubicBezTo>
                    <a:pt x="47154" y="14211"/>
                    <a:pt x="55481" y="5026"/>
                    <a:pt x="68768" y="5026"/>
                  </a:cubicBezTo>
                  <a:cubicBezTo>
                    <a:pt x="79044" y="5026"/>
                    <a:pt x="79221" y="14034"/>
                    <a:pt x="79221" y="17390"/>
                  </a:cubicBezTo>
                  <a:cubicBezTo>
                    <a:pt x="79221" y="27988"/>
                    <a:pt x="71603" y="47594"/>
                    <a:pt x="68768" y="55012"/>
                  </a:cubicBezTo>
                  <a:cubicBezTo>
                    <a:pt x="66819" y="59958"/>
                    <a:pt x="66111" y="61547"/>
                    <a:pt x="66111" y="64550"/>
                  </a:cubicBezTo>
                  <a:cubicBezTo>
                    <a:pt x="66111" y="73911"/>
                    <a:pt x="73906" y="79740"/>
                    <a:pt x="82942" y="79740"/>
                  </a:cubicBezTo>
                  <a:cubicBezTo>
                    <a:pt x="100658" y="79740"/>
                    <a:pt x="108454" y="55365"/>
                    <a:pt x="108454" y="52716"/>
                  </a:cubicBezTo>
                  <a:cubicBezTo>
                    <a:pt x="108454" y="50420"/>
                    <a:pt x="106151" y="50420"/>
                    <a:pt x="105619" y="50420"/>
                  </a:cubicBezTo>
                  <a:cubicBezTo>
                    <a:pt x="103139" y="50420"/>
                    <a:pt x="102962" y="51479"/>
                    <a:pt x="102253" y="53422"/>
                  </a:cubicBezTo>
                  <a:cubicBezTo>
                    <a:pt x="98178" y="67553"/>
                    <a:pt x="90560" y="74794"/>
                    <a:pt x="83473" y="74794"/>
                  </a:cubicBezTo>
                  <a:cubicBezTo>
                    <a:pt x="79753" y="74794"/>
                    <a:pt x="79044" y="72322"/>
                    <a:pt x="79044" y="68612"/>
                  </a:cubicBezTo>
                  <a:cubicBezTo>
                    <a:pt x="79044" y="64550"/>
                    <a:pt x="79930" y="62254"/>
                    <a:pt x="83119" y="54305"/>
                  </a:cubicBezTo>
                  <a:cubicBezTo>
                    <a:pt x="85245" y="48830"/>
                    <a:pt x="92509" y="30107"/>
                    <a:pt x="92509" y="20216"/>
                  </a:cubicBezTo>
                  <a:cubicBezTo>
                    <a:pt x="92509" y="3083"/>
                    <a:pt x="78867" y="81"/>
                    <a:pt x="69477" y="81"/>
                  </a:cubicBezTo>
                  <a:cubicBezTo>
                    <a:pt x="54772" y="81"/>
                    <a:pt x="44851" y="9089"/>
                    <a:pt x="39536" y="16154"/>
                  </a:cubicBezTo>
                  <a:cubicBezTo>
                    <a:pt x="38295" y="3966"/>
                    <a:pt x="27843" y="81"/>
                    <a:pt x="20579" y="81"/>
                  </a:cubicBezTo>
                  <a:cubicBezTo>
                    <a:pt x="12960" y="81"/>
                    <a:pt x="8886" y="5556"/>
                    <a:pt x="6582" y="9618"/>
                  </a:cubicBezTo>
                  <a:cubicBezTo>
                    <a:pt x="2685" y="16154"/>
                    <a:pt x="204" y="26222"/>
                    <a:pt x="204" y="27105"/>
                  </a:cubicBezTo>
                  <a:cubicBezTo>
                    <a:pt x="204" y="29401"/>
                    <a:pt x="2685" y="29401"/>
                    <a:pt x="3216" y="29401"/>
                  </a:cubicBezTo>
                  <a:cubicBezTo>
                    <a:pt x="5697" y="29401"/>
                    <a:pt x="5874" y="28871"/>
                    <a:pt x="7114" y="24102"/>
                  </a:cubicBezTo>
                  <a:cubicBezTo>
                    <a:pt x="9771" y="13681"/>
                    <a:pt x="13138" y="5026"/>
                    <a:pt x="20047" y="5026"/>
                  </a:cubicBezTo>
                  <a:cubicBezTo>
                    <a:pt x="24653" y="5026"/>
                    <a:pt x="25894" y="8912"/>
                    <a:pt x="25894" y="13681"/>
                  </a:cubicBezTo>
                  <a:cubicBezTo>
                    <a:pt x="25894" y="17037"/>
                    <a:pt x="24299" y="23572"/>
                    <a:pt x="23059" y="28341"/>
                  </a:cubicBezTo>
                  <a:cubicBezTo>
                    <a:pt x="21819" y="33110"/>
                    <a:pt x="20047" y="40352"/>
                    <a:pt x="19161" y="44238"/>
                  </a:cubicBezTo>
                  <a:lnTo>
                    <a:pt x="13492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7" name="자유형: 도형 3316">
              <a:extLst>
                <a:ext uri="{FF2B5EF4-FFF2-40B4-BE49-F238E27FC236}">
                  <a16:creationId xmlns:a16="http://schemas.microsoft.com/office/drawing/2014/main" id="{7EC73F64-CD52-161D-E03E-AEDB69844618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4994312" y="3169546"/>
              <a:ext cx="53681" cy="118870"/>
            </a:xfrm>
            <a:custGeom>
              <a:avLst/>
              <a:gdLst>
                <a:gd name="connsiteX0" fmla="*/ 49259 w 53681"/>
                <a:gd name="connsiteY0" fmla="*/ 6799 h 118870"/>
                <a:gd name="connsiteX1" fmla="*/ 42172 w 53681"/>
                <a:gd name="connsiteY1" fmla="*/ 87 h 118870"/>
                <a:gd name="connsiteX2" fmla="*/ 32251 w 53681"/>
                <a:gd name="connsiteY2" fmla="*/ 9802 h 118870"/>
                <a:gd name="connsiteX3" fmla="*/ 39338 w 53681"/>
                <a:gd name="connsiteY3" fmla="*/ 16514 h 118870"/>
                <a:gd name="connsiteX4" fmla="*/ 49259 w 53681"/>
                <a:gd name="connsiteY4" fmla="*/ 6799 h 118870"/>
                <a:gd name="connsiteX5" fmla="*/ 13117 w 53681"/>
                <a:gd name="connsiteY5" fmla="*/ 96526 h 118870"/>
                <a:gd name="connsiteX6" fmla="*/ 11522 w 53681"/>
                <a:gd name="connsiteY6" fmla="*/ 103945 h 118870"/>
                <a:gd name="connsiteX7" fmla="*/ 28353 w 53681"/>
                <a:gd name="connsiteY7" fmla="*/ 118958 h 118870"/>
                <a:gd name="connsiteX8" fmla="*/ 53866 w 53681"/>
                <a:gd name="connsiteY8" fmla="*/ 91934 h 118870"/>
                <a:gd name="connsiteX9" fmla="*/ 51031 w 53681"/>
                <a:gd name="connsiteY9" fmla="*/ 89638 h 118870"/>
                <a:gd name="connsiteX10" fmla="*/ 47665 w 53681"/>
                <a:gd name="connsiteY10" fmla="*/ 92640 h 118870"/>
                <a:gd name="connsiteX11" fmla="*/ 28885 w 53681"/>
                <a:gd name="connsiteY11" fmla="*/ 114012 h 118870"/>
                <a:gd name="connsiteX12" fmla="*/ 24456 w 53681"/>
                <a:gd name="connsiteY12" fmla="*/ 107830 h 118870"/>
                <a:gd name="connsiteX13" fmla="*/ 27290 w 53681"/>
                <a:gd name="connsiteY13" fmla="*/ 96526 h 118870"/>
                <a:gd name="connsiteX14" fmla="*/ 32960 w 53681"/>
                <a:gd name="connsiteY14" fmla="*/ 82396 h 118870"/>
                <a:gd name="connsiteX15" fmla="*/ 41641 w 53681"/>
                <a:gd name="connsiteY15" fmla="*/ 59964 h 118870"/>
                <a:gd name="connsiteX16" fmla="*/ 42704 w 53681"/>
                <a:gd name="connsiteY16" fmla="*/ 54312 h 118870"/>
                <a:gd name="connsiteX17" fmla="*/ 25873 w 53681"/>
                <a:gd name="connsiteY17" fmla="*/ 39299 h 118870"/>
                <a:gd name="connsiteX18" fmla="*/ 184 w 53681"/>
                <a:gd name="connsiteY18" fmla="*/ 66323 h 118870"/>
                <a:gd name="connsiteX19" fmla="*/ 3196 w 53681"/>
                <a:gd name="connsiteY19" fmla="*/ 68619 h 118870"/>
                <a:gd name="connsiteX20" fmla="*/ 6385 w 53681"/>
                <a:gd name="connsiteY20" fmla="*/ 65793 h 118870"/>
                <a:gd name="connsiteX21" fmla="*/ 25342 w 53681"/>
                <a:gd name="connsiteY21" fmla="*/ 44244 h 118870"/>
                <a:gd name="connsiteX22" fmla="*/ 29771 w 53681"/>
                <a:gd name="connsiteY22" fmla="*/ 50426 h 118870"/>
                <a:gd name="connsiteX23" fmla="*/ 24279 w 53681"/>
                <a:gd name="connsiteY23" fmla="*/ 68089 h 118870"/>
                <a:gd name="connsiteX24" fmla="*/ 13117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59" y="6799"/>
                  </a:moveTo>
                  <a:cubicBezTo>
                    <a:pt x="49259" y="3973"/>
                    <a:pt x="47133" y="87"/>
                    <a:pt x="42172" y="87"/>
                  </a:cubicBezTo>
                  <a:cubicBezTo>
                    <a:pt x="37389" y="87"/>
                    <a:pt x="32251" y="4679"/>
                    <a:pt x="32251" y="9802"/>
                  </a:cubicBezTo>
                  <a:cubicBezTo>
                    <a:pt x="32251" y="12804"/>
                    <a:pt x="34554" y="16514"/>
                    <a:pt x="39338" y="16514"/>
                  </a:cubicBezTo>
                  <a:cubicBezTo>
                    <a:pt x="44476" y="16514"/>
                    <a:pt x="49259" y="11568"/>
                    <a:pt x="49259" y="6799"/>
                  </a:cubicBezTo>
                  <a:close/>
                  <a:moveTo>
                    <a:pt x="13117" y="96526"/>
                  </a:moveTo>
                  <a:cubicBezTo>
                    <a:pt x="12408" y="98822"/>
                    <a:pt x="11522" y="100942"/>
                    <a:pt x="11522" y="103945"/>
                  </a:cubicBezTo>
                  <a:cubicBezTo>
                    <a:pt x="11522" y="112246"/>
                    <a:pt x="18609" y="118958"/>
                    <a:pt x="28353" y="118958"/>
                  </a:cubicBezTo>
                  <a:cubicBezTo>
                    <a:pt x="46070" y="118958"/>
                    <a:pt x="53866" y="94583"/>
                    <a:pt x="53866" y="91934"/>
                  </a:cubicBezTo>
                  <a:cubicBezTo>
                    <a:pt x="53866" y="89638"/>
                    <a:pt x="51562" y="89638"/>
                    <a:pt x="51031" y="89638"/>
                  </a:cubicBezTo>
                  <a:cubicBezTo>
                    <a:pt x="48551" y="89638"/>
                    <a:pt x="48373" y="90697"/>
                    <a:pt x="47665" y="92640"/>
                  </a:cubicBezTo>
                  <a:cubicBezTo>
                    <a:pt x="43590" y="106771"/>
                    <a:pt x="35794" y="114012"/>
                    <a:pt x="28885" y="114012"/>
                  </a:cubicBezTo>
                  <a:cubicBezTo>
                    <a:pt x="25342" y="114012"/>
                    <a:pt x="24456" y="111716"/>
                    <a:pt x="24456" y="107830"/>
                  </a:cubicBezTo>
                  <a:cubicBezTo>
                    <a:pt x="24456" y="103768"/>
                    <a:pt x="25696" y="100412"/>
                    <a:pt x="27290" y="96526"/>
                  </a:cubicBezTo>
                  <a:cubicBezTo>
                    <a:pt x="29062" y="91757"/>
                    <a:pt x="31011" y="86988"/>
                    <a:pt x="32960" y="82396"/>
                  </a:cubicBezTo>
                  <a:cubicBezTo>
                    <a:pt x="34554" y="78157"/>
                    <a:pt x="40932" y="62084"/>
                    <a:pt x="41641" y="59964"/>
                  </a:cubicBezTo>
                  <a:cubicBezTo>
                    <a:pt x="42172" y="58198"/>
                    <a:pt x="42704" y="56078"/>
                    <a:pt x="42704" y="54312"/>
                  </a:cubicBezTo>
                  <a:cubicBezTo>
                    <a:pt x="42704" y="46010"/>
                    <a:pt x="35617" y="39299"/>
                    <a:pt x="25873" y="39299"/>
                  </a:cubicBezTo>
                  <a:cubicBezTo>
                    <a:pt x="8333" y="39299"/>
                    <a:pt x="184" y="63320"/>
                    <a:pt x="184" y="66323"/>
                  </a:cubicBezTo>
                  <a:cubicBezTo>
                    <a:pt x="184" y="68619"/>
                    <a:pt x="2664" y="68619"/>
                    <a:pt x="3196" y="68619"/>
                  </a:cubicBezTo>
                  <a:cubicBezTo>
                    <a:pt x="5676" y="68619"/>
                    <a:pt x="5853" y="67736"/>
                    <a:pt x="6385" y="65793"/>
                  </a:cubicBezTo>
                  <a:cubicBezTo>
                    <a:pt x="10991" y="50603"/>
                    <a:pt x="18786" y="44244"/>
                    <a:pt x="25342" y="44244"/>
                  </a:cubicBezTo>
                  <a:cubicBezTo>
                    <a:pt x="28176" y="44244"/>
                    <a:pt x="29771" y="45657"/>
                    <a:pt x="29771" y="50426"/>
                  </a:cubicBezTo>
                  <a:cubicBezTo>
                    <a:pt x="29771" y="54489"/>
                    <a:pt x="28708" y="57138"/>
                    <a:pt x="24279" y="68089"/>
                  </a:cubicBezTo>
                  <a:lnTo>
                    <a:pt x="13117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8" name="자유형: 도형 3317">
              <a:extLst>
                <a:ext uri="{FF2B5EF4-FFF2-40B4-BE49-F238E27FC236}">
                  <a16:creationId xmlns:a16="http://schemas.microsoft.com/office/drawing/2014/main" id="{1E6DF510-BC0D-E703-119D-DBDF44AB3A60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724230" y="3156143"/>
              <a:ext cx="154642" cy="10093"/>
            </a:xfrm>
            <a:custGeom>
              <a:avLst/>
              <a:gdLst>
                <a:gd name="connsiteX0" fmla="*/ 145996 w 154642"/>
                <a:gd name="connsiteY0" fmla="*/ 10178 h 10093"/>
                <a:gd name="connsiteX1" fmla="*/ 154854 w 154642"/>
                <a:gd name="connsiteY1" fmla="*/ 5131 h 10093"/>
                <a:gd name="connsiteX2" fmla="*/ 145996 w 154642"/>
                <a:gd name="connsiteY2" fmla="*/ 85 h 10093"/>
                <a:gd name="connsiteX3" fmla="*/ 9070 w 154642"/>
                <a:gd name="connsiteY3" fmla="*/ 85 h 10093"/>
                <a:gd name="connsiteX4" fmla="*/ 212 w 154642"/>
                <a:gd name="connsiteY4" fmla="*/ 5131 h 10093"/>
                <a:gd name="connsiteX5" fmla="*/ 9070 w 154642"/>
                <a:gd name="connsiteY5" fmla="*/ 10178 h 10093"/>
                <a:gd name="connsiteX6" fmla="*/ 145996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5996" y="10178"/>
                  </a:moveTo>
                  <a:cubicBezTo>
                    <a:pt x="150298" y="10178"/>
                    <a:pt x="154854" y="10178"/>
                    <a:pt x="154854" y="5131"/>
                  </a:cubicBezTo>
                  <a:cubicBezTo>
                    <a:pt x="154854" y="85"/>
                    <a:pt x="150298" y="85"/>
                    <a:pt x="145996" y="85"/>
                  </a:cubicBezTo>
                  <a:lnTo>
                    <a:pt x="9070" y="85"/>
                  </a:lnTo>
                  <a:cubicBezTo>
                    <a:pt x="4768" y="85"/>
                    <a:pt x="212" y="85"/>
                    <a:pt x="212" y="5131"/>
                  </a:cubicBezTo>
                  <a:cubicBezTo>
                    <a:pt x="212" y="10178"/>
                    <a:pt x="4768" y="10178"/>
                    <a:pt x="9070" y="10178"/>
                  </a:cubicBezTo>
                  <a:lnTo>
                    <a:pt x="145996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19" name="자유형: 도형 3318">
              <a:extLst>
                <a:ext uri="{FF2B5EF4-FFF2-40B4-BE49-F238E27FC236}">
                  <a16:creationId xmlns:a16="http://schemas.microsoft.com/office/drawing/2014/main" id="{1CF7E91E-C112-C7D8-4E80-C026FAAB388F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966443" y="3051933"/>
              <a:ext cx="180710" cy="172338"/>
            </a:xfrm>
            <a:custGeom>
              <a:avLst/>
              <a:gdLst>
                <a:gd name="connsiteX0" fmla="*/ 66786 w 180710"/>
                <a:gd name="connsiteY0" fmla="*/ 92688 h 172338"/>
                <a:gd name="connsiteX1" fmla="*/ 109813 w 180710"/>
                <a:gd name="connsiteY1" fmla="*/ 92688 h 172338"/>
                <a:gd name="connsiteX2" fmla="*/ 180933 w 180710"/>
                <a:gd name="connsiteY2" fmla="*/ 38186 h 172338"/>
                <a:gd name="connsiteX3" fmla="*/ 131073 w 180710"/>
                <a:gd name="connsiteY3" fmla="*/ 85 h 172338"/>
                <a:gd name="connsiteX4" fmla="*/ 49070 w 180710"/>
                <a:gd name="connsiteY4" fmla="*/ 85 h 172338"/>
                <a:gd name="connsiteX5" fmla="*/ 41477 w 180710"/>
                <a:gd name="connsiteY5" fmla="*/ 4879 h 172338"/>
                <a:gd name="connsiteX6" fmla="*/ 48817 w 180710"/>
                <a:gd name="connsiteY6" fmla="*/ 7907 h 172338"/>
                <a:gd name="connsiteX7" fmla="*/ 59700 w 180710"/>
                <a:gd name="connsiteY7" fmla="*/ 8411 h 172338"/>
                <a:gd name="connsiteX8" fmla="*/ 65268 w 180710"/>
                <a:gd name="connsiteY8" fmla="*/ 12449 h 172338"/>
                <a:gd name="connsiteX9" fmla="*/ 64255 w 180710"/>
                <a:gd name="connsiteY9" fmla="*/ 17243 h 172338"/>
                <a:gd name="connsiteX10" fmla="*/ 30340 w 180710"/>
                <a:gd name="connsiteY10" fmla="*/ 152742 h 172338"/>
                <a:gd name="connsiteX11" fmla="*/ 7309 w 180710"/>
                <a:gd name="connsiteY11" fmla="*/ 164601 h 172338"/>
                <a:gd name="connsiteX12" fmla="*/ 222 w 180710"/>
                <a:gd name="connsiteY12" fmla="*/ 169395 h 172338"/>
                <a:gd name="connsiteX13" fmla="*/ 4018 w 180710"/>
                <a:gd name="connsiteY13" fmla="*/ 172423 h 172338"/>
                <a:gd name="connsiteX14" fmla="*/ 36162 w 180710"/>
                <a:gd name="connsiteY14" fmla="*/ 171666 h 172338"/>
                <a:gd name="connsiteX15" fmla="*/ 52360 w 180710"/>
                <a:gd name="connsiteY15" fmla="*/ 171919 h 172338"/>
                <a:gd name="connsiteX16" fmla="*/ 68811 w 180710"/>
                <a:gd name="connsiteY16" fmla="*/ 172423 h 172338"/>
                <a:gd name="connsiteX17" fmla="*/ 73873 w 180710"/>
                <a:gd name="connsiteY17" fmla="*/ 167377 h 172338"/>
                <a:gd name="connsiteX18" fmla="*/ 66786 w 180710"/>
                <a:gd name="connsiteY18" fmla="*/ 164601 h 172338"/>
                <a:gd name="connsiteX19" fmla="*/ 50335 w 180710"/>
                <a:gd name="connsiteY19" fmla="*/ 160059 h 172338"/>
                <a:gd name="connsiteX20" fmla="*/ 51094 w 180710"/>
                <a:gd name="connsiteY20" fmla="*/ 155770 h 172338"/>
                <a:gd name="connsiteX21" fmla="*/ 66786 w 180710"/>
                <a:gd name="connsiteY21" fmla="*/ 92688 h 172338"/>
                <a:gd name="connsiteX22" fmla="*/ 85009 w 180710"/>
                <a:gd name="connsiteY22" fmla="*/ 17495 h 172338"/>
                <a:gd name="connsiteX23" fmla="*/ 98677 w 180710"/>
                <a:gd name="connsiteY23" fmla="*/ 7907 h 172338"/>
                <a:gd name="connsiteX24" fmla="*/ 122974 w 180710"/>
                <a:gd name="connsiteY24" fmla="*/ 7907 h 172338"/>
                <a:gd name="connsiteX25" fmla="*/ 157395 w 180710"/>
                <a:gd name="connsiteY25" fmla="*/ 32130 h 172338"/>
                <a:gd name="connsiteX26" fmla="*/ 142462 w 180710"/>
                <a:gd name="connsiteY26" fmla="*/ 72755 h 172338"/>
                <a:gd name="connsiteX27" fmla="*/ 103485 w 180710"/>
                <a:gd name="connsiteY27" fmla="*/ 86128 h 172338"/>
                <a:gd name="connsiteX28" fmla="*/ 67799 w 180710"/>
                <a:gd name="connsiteY28" fmla="*/ 86128 h 172338"/>
                <a:gd name="connsiteX29" fmla="*/ 85009 w 180710"/>
                <a:gd name="connsiteY29" fmla="*/ 17495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786" y="92688"/>
                  </a:moveTo>
                  <a:lnTo>
                    <a:pt x="109813" y="92688"/>
                  </a:lnTo>
                  <a:cubicBezTo>
                    <a:pt x="145753" y="92688"/>
                    <a:pt x="180933" y="66446"/>
                    <a:pt x="180933" y="38186"/>
                  </a:cubicBezTo>
                  <a:cubicBezTo>
                    <a:pt x="180933" y="18757"/>
                    <a:pt x="164229" y="85"/>
                    <a:pt x="131073" y="85"/>
                  </a:cubicBezTo>
                  <a:lnTo>
                    <a:pt x="49070" y="85"/>
                  </a:lnTo>
                  <a:cubicBezTo>
                    <a:pt x="44261" y="85"/>
                    <a:pt x="41477" y="85"/>
                    <a:pt x="41477" y="4879"/>
                  </a:cubicBezTo>
                  <a:cubicBezTo>
                    <a:pt x="41477" y="7907"/>
                    <a:pt x="43755" y="7907"/>
                    <a:pt x="48817" y="7907"/>
                  </a:cubicBezTo>
                  <a:cubicBezTo>
                    <a:pt x="52107" y="7907"/>
                    <a:pt x="56662" y="8159"/>
                    <a:pt x="59700" y="8411"/>
                  </a:cubicBezTo>
                  <a:cubicBezTo>
                    <a:pt x="63749" y="8916"/>
                    <a:pt x="65268" y="9673"/>
                    <a:pt x="65268" y="12449"/>
                  </a:cubicBezTo>
                  <a:cubicBezTo>
                    <a:pt x="65268" y="13458"/>
                    <a:pt x="65015" y="14215"/>
                    <a:pt x="64255" y="17243"/>
                  </a:cubicBezTo>
                  <a:lnTo>
                    <a:pt x="30340" y="152742"/>
                  </a:lnTo>
                  <a:cubicBezTo>
                    <a:pt x="27809" y="162583"/>
                    <a:pt x="27303" y="164601"/>
                    <a:pt x="7309" y="164601"/>
                  </a:cubicBezTo>
                  <a:cubicBezTo>
                    <a:pt x="3006" y="164601"/>
                    <a:pt x="222" y="164601"/>
                    <a:pt x="222" y="169395"/>
                  </a:cubicBezTo>
                  <a:cubicBezTo>
                    <a:pt x="222" y="172423"/>
                    <a:pt x="3259" y="172423"/>
                    <a:pt x="4018" y="172423"/>
                  </a:cubicBezTo>
                  <a:cubicBezTo>
                    <a:pt x="11105" y="172423"/>
                    <a:pt x="29075" y="171666"/>
                    <a:pt x="36162" y="171666"/>
                  </a:cubicBezTo>
                  <a:cubicBezTo>
                    <a:pt x="41477" y="171666"/>
                    <a:pt x="47045" y="171919"/>
                    <a:pt x="52360" y="171919"/>
                  </a:cubicBezTo>
                  <a:cubicBezTo>
                    <a:pt x="57928" y="171919"/>
                    <a:pt x="63496" y="172423"/>
                    <a:pt x="68811" y="172423"/>
                  </a:cubicBezTo>
                  <a:cubicBezTo>
                    <a:pt x="70583" y="172423"/>
                    <a:pt x="73873" y="172423"/>
                    <a:pt x="73873" y="167377"/>
                  </a:cubicBezTo>
                  <a:cubicBezTo>
                    <a:pt x="73873" y="164601"/>
                    <a:pt x="71595" y="164601"/>
                    <a:pt x="66786" y="164601"/>
                  </a:cubicBezTo>
                  <a:cubicBezTo>
                    <a:pt x="57422" y="164601"/>
                    <a:pt x="50335" y="164601"/>
                    <a:pt x="50335" y="160059"/>
                  </a:cubicBezTo>
                  <a:cubicBezTo>
                    <a:pt x="50335" y="158545"/>
                    <a:pt x="50841" y="157284"/>
                    <a:pt x="51094" y="155770"/>
                  </a:cubicBezTo>
                  <a:lnTo>
                    <a:pt x="66786" y="92688"/>
                  </a:lnTo>
                  <a:close/>
                  <a:moveTo>
                    <a:pt x="85009" y="17495"/>
                  </a:moveTo>
                  <a:cubicBezTo>
                    <a:pt x="87287" y="8664"/>
                    <a:pt x="87793" y="7907"/>
                    <a:pt x="98677" y="7907"/>
                  </a:cubicBezTo>
                  <a:lnTo>
                    <a:pt x="122974" y="7907"/>
                  </a:lnTo>
                  <a:cubicBezTo>
                    <a:pt x="143981" y="7907"/>
                    <a:pt x="157395" y="14720"/>
                    <a:pt x="157395" y="32130"/>
                  </a:cubicBezTo>
                  <a:cubicBezTo>
                    <a:pt x="157395" y="41971"/>
                    <a:pt x="152333" y="63671"/>
                    <a:pt x="142462" y="72755"/>
                  </a:cubicBezTo>
                  <a:cubicBezTo>
                    <a:pt x="129807" y="84109"/>
                    <a:pt x="114622" y="86128"/>
                    <a:pt x="103485" y="86128"/>
                  </a:cubicBezTo>
                  <a:lnTo>
                    <a:pt x="67799" y="86128"/>
                  </a:lnTo>
                  <a:lnTo>
                    <a:pt x="85009" y="174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0" name="자유형: 도형 3319">
              <a:extLst>
                <a:ext uri="{FF2B5EF4-FFF2-40B4-BE49-F238E27FC236}">
                  <a16:creationId xmlns:a16="http://schemas.microsoft.com/office/drawing/2014/main" id="{35597EC8-093D-93D9-2C46-65EF2C1B531B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6164947" y="3042195"/>
              <a:ext cx="76713" cy="79659"/>
            </a:xfrm>
            <a:custGeom>
              <a:avLst/>
              <a:gdLst>
                <a:gd name="connsiteX0" fmla="*/ 66845 w 76713"/>
                <a:gd name="connsiteY0" fmla="*/ 10325 h 79659"/>
                <a:gd name="connsiteX1" fmla="*/ 57809 w 76713"/>
                <a:gd name="connsiteY1" fmla="*/ 20216 h 79659"/>
                <a:gd name="connsiteX2" fmla="*/ 64719 w 76713"/>
                <a:gd name="connsiteY2" fmla="*/ 26751 h 79659"/>
                <a:gd name="connsiteX3" fmla="*/ 74817 w 76713"/>
                <a:gd name="connsiteY3" fmla="*/ 15447 h 79659"/>
                <a:gd name="connsiteX4" fmla="*/ 51431 w 76713"/>
                <a:gd name="connsiteY4" fmla="*/ 81 h 79659"/>
                <a:gd name="connsiteX5" fmla="*/ 230 w 76713"/>
                <a:gd name="connsiteY5" fmla="*/ 49007 h 79659"/>
                <a:gd name="connsiteX6" fmla="*/ 33006 w 76713"/>
                <a:gd name="connsiteY6" fmla="*/ 79740 h 79659"/>
                <a:gd name="connsiteX7" fmla="*/ 76943 w 76713"/>
                <a:gd name="connsiteY7" fmla="*/ 59781 h 79659"/>
                <a:gd name="connsiteX8" fmla="*/ 73931 w 76713"/>
                <a:gd name="connsiteY8" fmla="*/ 56778 h 79659"/>
                <a:gd name="connsiteX9" fmla="*/ 71097 w 76713"/>
                <a:gd name="connsiteY9" fmla="*/ 58545 h 79659"/>
                <a:gd name="connsiteX10" fmla="*/ 33360 w 76713"/>
                <a:gd name="connsiteY10" fmla="*/ 74794 h 79659"/>
                <a:gd name="connsiteX11" fmla="*/ 14935 w 76713"/>
                <a:gd name="connsiteY11" fmla="*/ 55189 h 79659"/>
                <a:gd name="connsiteX12" fmla="*/ 26628 w 76713"/>
                <a:gd name="connsiteY12" fmla="*/ 18627 h 79659"/>
                <a:gd name="connsiteX13" fmla="*/ 51431 w 76713"/>
                <a:gd name="connsiteY13" fmla="*/ 5026 h 79659"/>
                <a:gd name="connsiteX14" fmla="*/ 66845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45" y="10325"/>
                  </a:moveTo>
                  <a:cubicBezTo>
                    <a:pt x="60467" y="11385"/>
                    <a:pt x="57809" y="16330"/>
                    <a:pt x="57809" y="20216"/>
                  </a:cubicBezTo>
                  <a:cubicBezTo>
                    <a:pt x="57809" y="24985"/>
                    <a:pt x="61530" y="26751"/>
                    <a:pt x="64719" y="26751"/>
                  </a:cubicBezTo>
                  <a:cubicBezTo>
                    <a:pt x="68616" y="26751"/>
                    <a:pt x="74817" y="23925"/>
                    <a:pt x="74817" y="15447"/>
                  </a:cubicBezTo>
                  <a:cubicBezTo>
                    <a:pt x="74817" y="3437"/>
                    <a:pt x="60998" y="81"/>
                    <a:pt x="51431" y="81"/>
                  </a:cubicBezTo>
                  <a:cubicBezTo>
                    <a:pt x="24856" y="81"/>
                    <a:pt x="230" y="24455"/>
                    <a:pt x="230" y="49007"/>
                  </a:cubicBezTo>
                  <a:cubicBezTo>
                    <a:pt x="230" y="64197"/>
                    <a:pt x="10860" y="79740"/>
                    <a:pt x="33006" y="79740"/>
                  </a:cubicBezTo>
                  <a:cubicBezTo>
                    <a:pt x="62947" y="79740"/>
                    <a:pt x="76943" y="62254"/>
                    <a:pt x="76943" y="59781"/>
                  </a:cubicBezTo>
                  <a:cubicBezTo>
                    <a:pt x="76943" y="58721"/>
                    <a:pt x="75349" y="56778"/>
                    <a:pt x="73931" y="56778"/>
                  </a:cubicBezTo>
                  <a:cubicBezTo>
                    <a:pt x="72868" y="56778"/>
                    <a:pt x="72514" y="57131"/>
                    <a:pt x="71097" y="58545"/>
                  </a:cubicBezTo>
                  <a:cubicBezTo>
                    <a:pt x="57278" y="74794"/>
                    <a:pt x="36549" y="74794"/>
                    <a:pt x="33360" y="74794"/>
                  </a:cubicBezTo>
                  <a:cubicBezTo>
                    <a:pt x="20604" y="74794"/>
                    <a:pt x="14935" y="66140"/>
                    <a:pt x="14935" y="55189"/>
                  </a:cubicBezTo>
                  <a:cubicBezTo>
                    <a:pt x="14935" y="50066"/>
                    <a:pt x="17415" y="30814"/>
                    <a:pt x="26628" y="18627"/>
                  </a:cubicBezTo>
                  <a:cubicBezTo>
                    <a:pt x="33360" y="9972"/>
                    <a:pt x="42573" y="5026"/>
                    <a:pt x="51431" y="5026"/>
                  </a:cubicBezTo>
                  <a:cubicBezTo>
                    <a:pt x="53912" y="5026"/>
                    <a:pt x="62416" y="5379"/>
                    <a:pt x="66845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1" name="자유형: 도형 3320">
              <a:extLst>
                <a:ext uri="{FF2B5EF4-FFF2-40B4-BE49-F238E27FC236}">
                  <a16:creationId xmlns:a16="http://schemas.microsoft.com/office/drawing/2014/main" id="{6A2AB528-1CE9-2F1D-38D4-D1DEB2759816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6255221" y="3042195"/>
              <a:ext cx="90355" cy="79659"/>
            </a:xfrm>
            <a:custGeom>
              <a:avLst/>
              <a:gdLst>
                <a:gd name="connsiteX0" fmla="*/ 64191 w 90355"/>
                <a:gd name="connsiteY0" fmla="*/ 10502 h 79659"/>
                <a:gd name="connsiteX1" fmla="*/ 45943 w 90355"/>
                <a:gd name="connsiteY1" fmla="*/ 81 h 79659"/>
                <a:gd name="connsiteX2" fmla="*/ 233 w 90355"/>
                <a:gd name="connsiteY2" fmla="*/ 50420 h 79659"/>
                <a:gd name="connsiteX3" fmla="*/ 26986 w 90355"/>
                <a:gd name="connsiteY3" fmla="*/ 79740 h 79659"/>
                <a:gd name="connsiteX4" fmla="*/ 52143 w 90355"/>
                <a:gd name="connsiteY4" fmla="*/ 67376 h 79659"/>
                <a:gd name="connsiteX5" fmla="*/ 70392 w 90355"/>
                <a:gd name="connsiteY5" fmla="*/ 79740 h 79659"/>
                <a:gd name="connsiteX6" fmla="*/ 84388 w 90355"/>
                <a:gd name="connsiteY6" fmla="*/ 70379 h 79659"/>
                <a:gd name="connsiteX7" fmla="*/ 90589 w 90355"/>
                <a:gd name="connsiteY7" fmla="*/ 52716 h 79659"/>
                <a:gd name="connsiteX8" fmla="*/ 87754 w 90355"/>
                <a:gd name="connsiteY8" fmla="*/ 50420 h 79659"/>
                <a:gd name="connsiteX9" fmla="*/ 83856 w 90355"/>
                <a:gd name="connsiteY9" fmla="*/ 55895 h 79659"/>
                <a:gd name="connsiteX10" fmla="*/ 70923 w 90355"/>
                <a:gd name="connsiteY10" fmla="*/ 74794 h 79659"/>
                <a:gd name="connsiteX11" fmla="*/ 65077 w 90355"/>
                <a:gd name="connsiteY11" fmla="*/ 66140 h 79659"/>
                <a:gd name="connsiteX12" fmla="*/ 67734 w 90355"/>
                <a:gd name="connsiteY12" fmla="*/ 52186 h 79659"/>
                <a:gd name="connsiteX13" fmla="*/ 71632 w 90355"/>
                <a:gd name="connsiteY13" fmla="*/ 36289 h 79659"/>
                <a:gd name="connsiteX14" fmla="*/ 75175 w 90355"/>
                <a:gd name="connsiteY14" fmla="*/ 22866 h 79659"/>
                <a:gd name="connsiteX15" fmla="*/ 78364 w 90355"/>
                <a:gd name="connsiteY15" fmla="*/ 9089 h 79659"/>
                <a:gd name="connsiteX16" fmla="*/ 72341 w 90355"/>
                <a:gd name="connsiteY16" fmla="*/ 3437 h 79659"/>
                <a:gd name="connsiteX17" fmla="*/ 64191 w 90355"/>
                <a:gd name="connsiteY17" fmla="*/ 10502 h 79659"/>
                <a:gd name="connsiteX18" fmla="*/ 52852 w 90355"/>
                <a:gd name="connsiteY18" fmla="*/ 55895 h 79659"/>
                <a:gd name="connsiteX19" fmla="*/ 43817 w 90355"/>
                <a:gd name="connsiteY19" fmla="*/ 67729 h 79659"/>
                <a:gd name="connsiteX20" fmla="*/ 27517 w 90355"/>
                <a:gd name="connsiteY20" fmla="*/ 74794 h 79659"/>
                <a:gd name="connsiteX21" fmla="*/ 14584 w 90355"/>
                <a:gd name="connsiteY21" fmla="*/ 57661 h 79659"/>
                <a:gd name="connsiteX22" fmla="*/ 23797 w 90355"/>
                <a:gd name="connsiteY22" fmla="*/ 21806 h 79659"/>
                <a:gd name="connsiteX23" fmla="*/ 45943 w 90355"/>
                <a:gd name="connsiteY23" fmla="*/ 5026 h 79659"/>
                <a:gd name="connsiteX24" fmla="*/ 61710 w 90355"/>
                <a:gd name="connsiteY24" fmla="*/ 20393 h 79659"/>
                <a:gd name="connsiteX25" fmla="*/ 61179 w 90355"/>
                <a:gd name="connsiteY25" fmla="*/ 22866 h 79659"/>
                <a:gd name="connsiteX26" fmla="*/ 52852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91" y="10502"/>
                  </a:moveTo>
                  <a:cubicBezTo>
                    <a:pt x="60470" y="4673"/>
                    <a:pt x="54447" y="81"/>
                    <a:pt x="45943" y="81"/>
                  </a:cubicBezTo>
                  <a:cubicBezTo>
                    <a:pt x="23265" y="81"/>
                    <a:pt x="233" y="24985"/>
                    <a:pt x="233" y="50420"/>
                  </a:cubicBezTo>
                  <a:cubicBezTo>
                    <a:pt x="233" y="67553"/>
                    <a:pt x="11749" y="79740"/>
                    <a:pt x="26986" y="79740"/>
                  </a:cubicBezTo>
                  <a:cubicBezTo>
                    <a:pt x="36553" y="79740"/>
                    <a:pt x="45057" y="74264"/>
                    <a:pt x="52143" y="67376"/>
                  </a:cubicBezTo>
                  <a:cubicBezTo>
                    <a:pt x="55510" y="77974"/>
                    <a:pt x="65785" y="79740"/>
                    <a:pt x="70392" y="79740"/>
                  </a:cubicBezTo>
                  <a:cubicBezTo>
                    <a:pt x="76770" y="79740"/>
                    <a:pt x="81199" y="75854"/>
                    <a:pt x="84388" y="70379"/>
                  </a:cubicBezTo>
                  <a:cubicBezTo>
                    <a:pt x="88286" y="63490"/>
                    <a:pt x="90589" y="53422"/>
                    <a:pt x="90589" y="52716"/>
                  </a:cubicBezTo>
                  <a:cubicBezTo>
                    <a:pt x="90589" y="50420"/>
                    <a:pt x="88286" y="50420"/>
                    <a:pt x="87754" y="50420"/>
                  </a:cubicBezTo>
                  <a:cubicBezTo>
                    <a:pt x="85274" y="50420"/>
                    <a:pt x="85097" y="51126"/>
                    <a:pt x="83856" y="55895"/>
                  </a:cubicBezTo>
                  <a:cubicBezTo>
                    <a:pt x="81730" y="64373"/>
                    <a:pt x="78364" y="74794"/>
                    <a:pt x="70923" y="74794"/>
                  </a:cubicBezTo>
                  <a:cubicBezTo>
                    <a:pt x="66317" y="74794"/>
                    <a:pt x="65077" y="70908"/>
                    <a:pt x="65077" y="66140"/>
                  </a:cubicBezTo>
                  <a:cubicBezTo>
                    <a:pt x="65077" y="63137"/>
                    <a:pt x="66494" y="56778"/>
                    <a:pt x="67734" y="52186"/>
                  </a:cubicBezTo>
                  <a:cubicBezTo>
                    <a:pt x="68974" y="47417"/>
                    <a:pt x="70746" y="40175"/>
                    <a:pt x="71632" y="36289"/>
                  </a:cubicBezTo>
                  <a:lnTo>
                    <a:pt x="75175" y="22866"/>
                  </a:lnTo>
                  <a:cubicBezTo>
                    <a:pt x="76238" y="18273"/>
                    <a:pt x="78364" y="9972"/>
                    <a:pt x="78364" y="9089"/>
                  </a:cubicBezTo>
                  <a:cubicBezTo>
                    <a:pt x="78364" y="5203"/>
                    <a:pt x="75175" y="3437"/>
                    <a:pt x="72341" y="3437"/>
                  </a:cubicBezTo>
                  <a:cubicBezTo>
                    <a:pt x="69329" y="3437"/>
                    <a:pt x="65254" y="5556"/>
                    <a:pt x="64191" y="10502"/>
                  </a:cubicBezTo>
                  <a:close/>
                  <a:moveTo>
                    <a:pt x="52852" y="55895"/>
                  </a:moveTo>
                  <a:cubicBezTo>
                    <a:pt x="51612" y="60841"/>
                    <a:pt x="47714" y="64373"/>
                    <a:pt x="43817" y="67729"/>
                  </a:cubicBezTo>
                  <a:cubicBezTo>
                    <a:pt x="42222" y="69142"/>
                    <a:pt x="35135" y="74794"/>
                    <a:pt x="27517" y="74794"/>
                  </a:cubicBezTo>
                  <a:cubicBezTo>
                    <a:pt x="20962" y="74794"/>
                    <a:pt x="14584" y="70202"/>
                    <a:pt x="14584" y="57661"/>
                  </a:cubicBezTo>
                  <a:cubicBezTo>
                    <a:pt x="14584" y="48300"/>
                    <a:pt x="19722" y="28871"/>
                    <a:pt x="23797" y="21806"/>
                  </a:cubicBezTo>
                  <a:cubicBezTo>
                    <a:pt x="31946" y="7676"/>
                    <a:pt x="40982" y="5026"/>
                    <a:pt x="45943" y="5026"/>
                  </a:cubicBezTo>
                  <a:cubicBezTo>
                    <a:pt x="58344" y="5026"/>
                    <a:pt x="61710" y="18450"/>
                    <a:pt x="61710" y="20393"/>
                  </a:cubicBezTo>
                  <a:cubicBezTo>
                    <a:pt x="61710" y="21099"/>
                    <a:pt x="61356" y="22336"/>
                    <a:pt x="61179" y="22866"/>
                  </a:cubicBezTo>
                  <a:lnTo>
                    <a:pt x="52852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2" name="자유형: 도형 3321">
              <a:extLst>
                <a:ext uri="{FF2B5EF4-FFF2-40B4-BE49-F238E27FC236}">
                  <a16:creationId xmlns:a16="http://schemas.microsoft.com/office/drawing/2014/main" id="{543CA63B-54BC-2DAE-CC0E-A58C41D9529F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6365182" y="2997508"/>
              <a:ext cx="39685" cy="124346"/>
            </a:xfrm>
            <a:custGeom>
              <a:avLst/>
              <a:gdLst>
                <a:gd name="connsiteX0" fmla="*/ 39214 w 39685"/>
                <a:gd name="connsiteY0" fmla="*/ 5379 h 124346"/>
                <a:gd name="connsiteX1" fmla="*/ 39923 w 39685"/>
                <a:gd name="connsiteY1" fmla="*/ 2553 h 124346"/>
                <a:gd name="connsiteX2" fmla="*/ 37088 w 39685"/>
                <a:gd name="connsiteY2" fmla="*/ 81 h 124346"/>
                <a:gd name="connsiteX3" fmla="*/ 14411 w 39685"/>
                <a:gd name="connsiteY3" fmla="*/ 1847 h 124346"/>
                <a:gd name="connsiteX4" fmla="*/ 10691 w 39685"/>
                <a:gd name="connsiteY4" fmla="*/ 5909 h 124346"/>
                <a:gd name="connsiteX5" fmla="*/ 15120 w 39685"/>
                <a:gd name="connsiteY5" fmla="*/ 8382 h 124346"/>
                <a:gd name="connsiteX6" fmla="*/ 23624 w 39685"/>
                <a:gd name="connsiteY6" fmla="*/ 11032 h 124346"/>
                <a:gd name="connsiteX7" fmla="*/ 22915 w 39685"/>
                <a:gd name="connsiteY7" fmla="*/ 14917 h 124346"/>
                <a:gd name="connsiteX8" fmla="*/ 946 w 39685"/>
                <a:gd name="connsiteY8" fmla="*/ 102172 h 124346"/>
                <a:gd name="connsiteX9" fmla="*/ 238 w 39685"/>
                <a:gd name="connsiteY9" fmla="*/ 107647 h 124346"/>
                <a:gd name="connsiteX10" fmla="*/ 18840 w 39685"/>
                <a:gd name="connsiteY10" fmla="*/ 124427 h 124346"/>
                <a:gd name="connsiteX11" fmla="*/ 33014 w 39685"/>
                <a:gd name="connsiteY11" fmla="*/ 115066 h 124346"/>
                <a:gd name="connsiteX12" fmla="*/ 39214 w 39685"/>
                <a:gd name="connsiteY12" fmla="*/ 97403 h 124346"/>
                <a:gd name="connsiteX13" fmla="*/ 36380 w 39685"/>
                <a:gd name="connsiteY13" fmla="*/ 95107 h 124346"/>
                <a:gd name="connsiteX14" fmla="*/ 32836 w 39685"/>
                <a:gd name="connsiteY14" fmla="*/ 99346 h 124346"/>
                <a:gd name="connsiteX15" fmla="*/ 19549 w 39685"/>
                <a:gd name="connsiteY15" fmla="*/ 119481 h 124346"/>
                <a:gd name="connsiteX16" fmla="*/ 13525 w 39685"/>
                <a:gd name="connsiteY16" fmla="*/ 110826 h 124346"/>
                <a:gd name="connsiteX17" fmla="*/ 14588 w 39685"/>
                <a:gd name="connsiteY17" fmla="*/ 103585 h 124346"/>
                <a:gd name="connsiteX18" fmla="*/ 39214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14" y="5379"/>
                  </a:moveTo>
                  <a:cubicBezTo>
                    <a:pt x="39392" y="5026"/>
                    <a:pt x="39923" y="2730"/>
                    <a:pt x="39923" y="2553"/>
                  </a:cubicBezTo>
                  <a:cubicBezTo>
                    <a:pt x="39923" y="1670"/>
                    <a:pt x="39214" y="81"/>
                    <a:pt x="37088" y="81"/>
                  </a:cubicBezTo>
                  <a:cubicBezTo>
                    <a:pt x="33545" y="81"/>
                    <a:pt x="18840" y="1494"/>
                    <a:pt x="14411" y="1847"/>
                  </a:cubicBezTo>
                  <a:cubicBezTo>
                    <a:pt x="13171" y="2023"/>
                    <a:pt x="10691" y="2200"/>
                    <a:pt x="10691" y="5909"/>
                  </a:cubicBezTo>
                  <a:cubicBezTo>
                    <a:pt x="10691" y="8382"/>
                    <a:pt x="13171" y="8382"/>
                    <a:pt x="15120" y="8382"/>
                  </a:cubicBezTo>
                  <a:cubicBezTo>
                    <a:pt x="23624" y="8382"/>
                    <a:pt x="23624" y="9618"/>
                    <a:pt x="23624" y="11032"/>
                  </a:cubicBezTo>
                  <a:cubicBezTo>
                    <a:pt x="23624" y="12268"/>
                    <a:pt x="23269" y="13328"/>
                    <a:pt x="22915" y="14917"/>
                  </a:cubicBezTo>
                  <a:lnTo>
                    <a:pt x="946" y="102172"/>
                  </a:lnTo>
                  <a:cubicBezTo>
                    <a:pt x="415" y="103938"/>
                    <a:pt x="238" y="105881"/>
                    <a:pt x="238" y="107647"/>
                  </a:cubicBezTo>
                  <a:cubicBezTo>
                    <a:pt x="238" y="118951"/>
                    <a:pt x="10336" y="124427"/>
                    <a:pt x="18840" y="124427"/>
                  </a:cubicBezTo>
                  <a:cubicBezTo>
                    <a:pt x="23092" y="124427"/>
                    <a:pt x="28407" y="123014"/>
                    <a:pt x="33014" y="115066"/>
                  </a:cubicBezTo>
                  <a:cubicBezTo>
                    <a:pt x="36734" y="108530"/>
                    <a:pt x="39214" y="98109"/>
                    <a:pt x="39214" y="97403"/>
                  </a:cubicBezTo>
                  <a:cubicBezTo>
                    <a:pt x="39214" y="95107"/>
                    <a:pt x="36911" y="95107"/>
                    <a:pt x="36380" y="95107"/>
                  </a:cubicBezTo>
                  <a:cubicBezTo>
                    <a:pt x="33899" y="95107"/>
                    <a:pt x="33545" y="96166"/>
                    <a:pt x="32836" y="99346"/>
                  </a:cubicBezTo>
                  <a:cubicBezTo>
                    <a:pt x="30533" y="108177"/>
                    <a:pt x="27167" y="119481"/>
                    <a:pt x="19549" y="119481"/>
                  </a:cubicBezTo>
                  <a:cubicBezTo>
                    <a:pt x="14765" y="119481"/>
                    <a:pt x="13525" y="115066"/>
                    <a:pt x="13525" y="110826"/>
                  </a:cubicBezTo>
                  <a:cubicBezTo>
                    <a:pt x="13525" y="108884"/>
                    <a:pt x="14057" y="105528"/>
                    <a:pt x="14588" y="103585"/>
                  </a:cubicBezTo>
                  <a:lnTo>
                    <a:pt x="39214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3" name="자유형: 도형 3322">
              <a:extLst>
                <a:ext uri="{FF2B5EF4-FFF2-40B4-BE49-F238E27FC236}">
                  <a16:creationId xmlns:a16="http://schemas.microsoft.com/office/drawing/2014/main" id="{3DFD469C-EEFB-8BBF-B455-B7AD94FAB777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127137" y="3169546"/>
              <a:ext cx="53681" cy="118870"/>
            </a:xfrm>
            <a:custGeom>
              <a:avLst/>
              <a:gdLst>
                <a:gd name="connsiteX0" fmla="*/ 49304 w 53681"/>
                <a:gd name="connsiteY0" fmla="*/ 6799 h 118870"/>
                <a:gd name="connsiteX1" fmla="*/ 42217 w 53681"/>
                <a:gd name="connsiteY1" fmla="*/ 87 h 118870"/>
                <a:gd name="connsiteX2" fmla="*/ 32296 w 53681"/>
                <a:gd name="connsiteY2" fmla="*/ 9802 h 118870"/>
                <a:gd name="connsiteX3" fmla="*/ 39382 w 53681"/>
                <a:gd name="connsiteY3" fmla="*/ 16514 h 118870"/>
                <a:gd name="connsiteX4" fmla="*/ 49304 w 53681"/>
                <a:gd name="connsiteY4" fmla="*/ 6799 h 118870"/>
                <a:gd name="connsiteX5" fmla="*/ 13162 w 53681"/>
                <a:gd name="connsiteY5" fmla="*/ 96526 h 118870"/>
                <a:gd name="connsiteX6" fmla="*/ 11567 w 53681"/>
                <a:gd name="connsiteY6" fmla="*/ 103945 h 118870"/>
                <a:gd name="connsiteX7" fmla="*/ 28398 w 53681"/>
                <a:gd name="connsiteY7" fmla="*/ 118958 h 118870"/>
                <a:gd name="connsiteX8" fmla="*/ 53910 w 53681"/>
                <a:gd name="connsiteY8" fmla="*/ 91934 h 118870"/>
                <a:gd name="connsiteX9" fmla="*/ 51075 w 53681"/>
                <a:gd name="connsiteY9" fmla="*/ 89638 h 118870"/>
                <a:gd name="connsiteX10" fmla="*/ 47709 w 53681"/>
                <a:gd name="connsiteY10" fmla="*/ 92640 h 118870"/>
                <a:gd name="connsiteX11" fmla="*/ 28930 w 53681"/>
                <a:gd name="connsiteY11" fmla="*/ 114012 h 118870"/>
                <a:gd name="connsiteX12" fmla="*/ 24500 w 53681"/>
                <a:gd name="connsiteY12" fmla="*/ 107830 h 118870"/>
                <a:gd name="connsiteX13" fmla="*/ 27335 w 53681"/>
                <a:gd name="connsiteY13" fmla="*/ 96526 h 118870"/>
                <a:gd name="connsiteX14" fmla="*/ 33004 w 53681"/>
                <a:gd name="connsiteY14" fmla="*/ 82396 h 118870"/>
                <a:gd name="connsiteX15" fmla="*/ 41686 w 53681"/>
                <a:gd name="connsiteY15" fmla="*/ 59964 h 118870"/>
                <a:gd name="connsiteX16" fmla="*/ 42749 w 53681"/>
                <a:gd name="connsiteY16" fmla="*/ 54312 h 118870"/>
                <a:gd name="connsiteX17" fmla="*/ 25918 w 53681"/>
                <a:gd name="connsiteY17" fmla="*/ 39299 h 118870"/>
                <a:gd name="connsiteX18" fmla="*/ 228 w 53681"/>
                <a:gd name="connsiteY18" fmla="*/ 66323 h 118870"/>
                <a:gd name="connsiteX19" fmla="*/ 3240 w 53681"/>
                <a:gd name="connsiteY19" fmla="*/ 68619 h 118870"/>
                <a:gd name="connsiteX20" fmla="*/ 6429 w 53681"/>
                <a:gd name="connsiteY20" fmla="*/ 65793 h 118870"/>
                <a:gd name="connsiteX21" fmla="*/ 25386 w 53681"/>
                <a:gd name="connsiteY21" fmla="*/ 44244 h 118870"/>
                <a:gd name="connsiteX22" fmla="*/ 29815 w 53681"/>
                <a:gd name="connsiteY22" fmla="*/ 50426 h 118870"/>
                <a:gd name="connsiteX23" fmla="*/ 24323 w 53681"/>
                <a:gd name="connsiteY23" fmla="*/ 68089 h 118870"/>
                <a:gd name="connsiteX24" fmla="*/ 13162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04" y="6799"/>
                  </a:moveTo>
                  <a:cubicBezTo>
                    <a:pt x="49304" y="3973"/>
                    <a:pt x="47178" y="87"/>
                    <a:pt x="42217" y="87"/>
                  </a:cubicBezTo>
                  <a:cubicBezTo>
                    <a:pt x="37434" y="87"/>
                    <a:pt x="32296" y="4679"/>
                    <a:pt x="32296" y="9802"/>
                  </a:cubicBezTo>
                  <a:cubicBezTo>
                    <a:pt x="32296" y="12804"/>
                    <a:pt x="34599" y="16514"/>
                    <a:pt x="39382" y="16514"/>
                  </a:cubicBezTo>
                  <a:cubicBezTo>
                    <a:pt x="44520" y="16514"/>
                    <a:pt x="49304" y="11568"/>
                    <a:pt x="49304" y="6799"/>
                  </a:cubicBezTo>
                  <a:close/>
                  <a:moveTo>
                    <a:pt x="13162" y="96526"/>
                  </a:moveTo>
                  <a:cubicBezTo>
                    <a:pt x="12453" y="98822"/>
                    <a:pt x="11567" y="100942"/>
                    <a:pt x="11567" y="103945"/>
                  </a:cubicBezTo>
                  <a:cubicBezTo>
                    <a:pt x="11567" y="112246"/>
                    <a:pt x="18654" y="118958"/>
                    <a:pt x="28398" y="118958"/>
                  </a:cubicBezTo>
                  <a:cubicBezTo>
                    <a:pt x="46115" y="118958"/>
                    <a:pt x="53910" y="94583"/>
                    <a:pt x="53910" y="91934"/>
                  </a:cubicBezTo>
                  <a:cubicBezTo>
                    <a:pt x="53910" y="89638"/>
                    <a:pt x="51607" y="89638"/>
                    <a:pt x="51075" y="89638"/>
                  </a:cubicBezTo>
                  <a:cubicBezTo>
                    <a:pt x="48595" y="89638"/>
                    <a:pt x="48418" y="90697"/>
                    <a:pt x="47709" y="92640"/>
                  </a:cubicBezTo>
                  <a:cubicBezTo>
                    <a:pt x="43634" y="106771"/>
                    <a:pt x="35839" y="114012"/>
                    <a:pt x="28930" y="114012"/>
                  </a:cubicBezTo>
                  <a:cubicBezTo>
                    <a:pt x="25386" y="114012"/>
                    <a:pt x="24500" y="111716"/>
                    <a:pt x="24500" y="107830"/>
                  </a:cubicBezTo>
                  <a:cubicBezTo>
                    <a:pt x="24500" y="103768"/>
                    <a:pt x="25740" y="100412"/>
                    <a:pt x="27335" y="96526"/>
                  </a:cubicBezTo>
                  <a:cubicBezTo>
                    <a:pt x="29107" y="91757"/>
                    <a:pt x="31056" y="86988"/>
                    <a:pt x="33004" y="82396"/>
                  </a:cubicBezTo>
                  <a:cubicBezTo>
                    <a:pt x="34599" y="78157"/>
                    <a:pt x="40977" y="62084"/>
                    <a:pt x="41686" y="59964"/>
                  </a:cubicBezTo>
                  <a:cubicBezTo>
                    <a:pt x="42217" y="58198"/>
                    <a:pt x="42749" y="56078"/>
                    <a:pt x="42749" y="54312"/>
                  </a:cubicBezTo>
                  <a:cubicBezTo>
                    <a:pt x="42749" y="46010"/>
                    <a:pt x="35662" y="39299"/>
                    <a:pt x="25918" y="39299"/>
                  </a:cubicBezTo>
                  <a:cubicBezTo>
                    <a:pt x="8378" y="39299"/>
                    <a:pt x="228" y="63320"/>
                    <a:pt x="228" y="66323"/>
                  </a:cubicBezTo>
                  <a:cubicBezTo>
                    <a:pt x="228" y="68619"/>
                    <a:pt x="2709" y="68619"/>
                    <a:pt x="3240" y="68619"/>
                  </a:cubicBezTo>
                  <a:cubicBezTo>
                    <a:pt x="5721" y="68619"/>
                    <a:pt x="5898" y="67736"/>
                    <a:pt x="6429" y="65793"/>
                  </a:cubicBezTo>
                  <a:cubicBezTo>
                    <a:pt x="11036" y="50603"/>
                    <a:pt x="18831" y="44244"/>
                    <a:pt x="25386" y="44244"/>
                  </a:cubicBezTo>
                  <a:cubicBezTo>
                    <a:pt x="28221" y="44244"/>
                    <a:pt x="29815" y="45657"/>
                    <a:pt x="29815" y="50426"/>
                  </a:cubicBezTo>
                  <a:cubicBezTo>
                    <a:pt x="29815" y="54489"/>
                    <a:pt x="28752" y="57138"/>
                    <a:pt x="24323" y="68089"/>
                  </a:cubicBezTo>
                  <a:lnTo>
                    <a:pt x="13162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4" name="자유형: 도형 3323">
              <a:extLst>
                <a:ext uri="{FF2B5EF4-FFF2-40B4-BE49-F238E27FC236}">
                  <a16:creationId xmlns:a16="http://schemas.microsoft.com/office/drawing/2014/main" id="{675001BE-E68A-EFEC-D63D-0042F3B7BAC6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446311" y="3035027"/>
              <a:ext cx="58718" cy="252325"/>
            </a:xfrm>
            <a:custGeom>
              <a:avLst/>
              <a:gdLst>
                <a:gd name="connsiteX0" fmla="*/ 58959 w 58718"/>
                <a:gd name="connsiteY0" fmla="*/ 126248 h 252325"/>
                <a:gd name="connsiteX1" fmla="*/ 42255 w 58718"/>
                <a:gd name="connsiteY1" fmla="*/ 47522 h 252325"/>
                <a:gd name="connsiteX2" fmla="*/ 2772 w 58718"/>
                <a:gd name="connsiteY2" fmla="*/ 85 h 252325"/>
                <a:gd name="connsiteX3" fmla="*/ 241 w 58718"/>
                <a:gd name="connsiteY3" fmla="*/ 2608 h 252325"/>
                <a:gd name="connsiteX4" fmla="*/ 5050 w 58718"/>
                <a:gd name="connsiteY4" fmla="*/ 8411 h 252325"/>
                <a:gd name="connsiteX5" fmla="*/ 44280 w 58718"/>
                <a:gd name="connsiteY5" fmla="*/ 126248 h 252325"/>
                <a:gd name="connsiteX6" fmla="*/ 3531 w 58718"/>
                <a:gd name="connsiteY6" fmla="*/ 245598 h 252325"/>
                <a:gd name="connsiteX7" fmla="*/ 241 w 58718"/>
                <a:gd name="connsiteY7" fmla="*/ 249887 h 252325"/>
                <a:gd name="connsiteX8" fmla="*/ 2772 w 58718"/>
                <a:gd name="connsiteY8" fmla="*/ 252411 h 252325"/>
                <a:gd name="connsiteX9" fmla="*/ 43014 w 58718"/>
                <a:gd name="connsiteY9" fmla="*/ 203207 h 252325"/>
                <a:gd name="connsiteX10" fmla="*/ 58959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59" y="126248"/>
                  </a:moveTo>
                  <a:cubicBezTo>
                    <a:pt x="58959" y="106566"/>
                    <a:pt x="56175" y="76035"/>
                    <a:pt x="42255" y="47522"/>
                  </a:cubicBezTo>
                  <a:cubicBezTo>
                    <a:pt x="27069" y="16486"/>
                    <a:pt x="5303" y="85"/>
                    <a:pt x="2772" y="85"/>
                  </a:cubicBezTo>
                  <a:cubicBezTo>
                    <a:pt x="1253" y="85"/>
                    <a:pt x="241" y="1094"/>
                    <a:pt x="241" y="2608"/>
                  </a:cubicBezTo>
                  <a:cubicBezTo>
                    <a:pt x="241" y="3365"/>
                    <a:pt x="241" y="3870"/>
                    <a:pt x="5050" y="8411"/>
                  </a:cubicBezTo>
                  <a:cubicBezTo>
                    <a:pt x="29853" y="33392"/>
                    <a:pt x="44280" y="73512"/>
                    <a:pt x="44280" y="126248"/>
                  </a:cubicBezTo>
                  <a:cubicBezTo>
                    <a:pt x="44280" y="169395"/>
                    <a:pt x="34915" y="213805"/>
                    <a:pt x="3531" y="245598"/>
                  </a:cubicBezTo>
                  <a:cubicBezTo>
                    <a:pt x="241" y="248626"/>
                    <a:pt x="241" y="249130"/>
                    <a:pt x="241" y="249887"/>
                  </a:cubicBezTo>
                  <a:cubicBezTo>
                    <a:pt x="241" y="251401"/>
                    <a:pt x="1253" y="252411"/>
                    <a:pt x="2772" y="252411"/>
                  </a:cubicBezTo>
                  <a:cubicBezTo>
                    <a:pt x="5303" y="252411"/>
                    <a:pt x="28081" y="235252"/>
                    <a:pt x="43014" y="203207"/>
                  </a:cubicBezTo>
                  <a:cubicBezTo>
                    <a:pt x="55922" y="175451"/>
                    <a:pt x="58959" y="147443"/>
                    <a:pt x="58959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5" name="자유형: 도형 3324">
              <a:extLst>
                <a:ext uri="{FF2B5EF4-FFF2-40B4-BE49-F238E27FC236}">
                  <a16:creationId xmlns:a16="http://schemas.microsoft.com/office/drawing/2014/main" id="{B7D45CE2-85EE-90A6-E6A9-85EEE7145C58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600727" y="3077165"/>
              <a:ext cx="168309" cy="168049"/>
            </a:xfrm>
            <a:custGeom>
              <a:avLst/>
              <a:gdLst>
                <a:gd name="connsiteX0" fmla="*/ 89590 w 168309"/>
                <a:gd name="connsiteY0" fmla="*/ 89156 h 168049"/>
                <a:gd name="connsiteX1" fmla="*/ 160204 w 168309"/>
                <a:gd name="connsiteY1" fmla="*/ 89156 h 168049"/>
                <a:gd name="connsiteX2" fmla="*/ 168556 w 168309"/>
                <a:gd name="connsiteY2" fmla="*/ 84109 h 168049"/>
                <a:gd name="connsiteX3" fmla="*/ 160204 w 168309"/>
                <a:gd name="connsiteY3" fmla="*/ 79063 h 168049"/>
                <a:gd name="connsiteX4" fmla="*/ 89590 w 168309"/>
                <a:gd name="connsiteY4" fmla="*/ 79063 h 168049"/>
                <a:gd name="connsiteX5" fmla="*/ 89590 w 168309"/>
                <a:gd name="connsiteY5" fmla="*/ 8411 h 168049"/>
                <a:gd name="connsiteX6" fmla="*/ 84528 w 168309"/>
                <a:gd name="connsiteY6" fmla="*/ 85 h 168049"/>
                <a:gd name="connsiteX7" fmla="*/ 79466 w 168309"/>
                <a:gd name="connsiteY7" fmla="*/ 8411 h 168049"/>
                <a:gd name="connsiteX8" fmla="*/ 79466 w 168309"/>
                <a:gd name="connsiteY8" fmla="*/ 79063 h 168049"/>
                <a:gd name="connsiteX9" fmla="*/ 8599 w 168309"/>
                <a:gd name="connsiteY9" fmla="*/ 79063 h 168049"/>
                <a:gd name="connsiteX10" fmla="*/ 247 w 168309"/>
                <a:gd name="connsiteY10" fmla="*/ 84109 h 168049"/>
                <a:gd name="connsiteX11" fmla="*/ 8599 w 168309"/>
                <a:gd name="connsiteY11" fmla="*/ 89156 h 168049"/>
                <a:gd name="connsiteX12" fmla="*/ 79466 w 168309"/>
                <a:gd name="connsiteY12" fmla="*/ 89156 h 168049"/>
                <a:gd name="connsiteX13" fmla="*/ 79466 w 168309"/>
                <a:gd name="connsiteY13" fmla="*/ 159807 h 168049"/>
                <a:gd name="connsiteX14" fmla="*/ 84528 w 168309"/>
                <a:gd name="connsiteY14" fmla="*/ 168134 h 168049"/>
                <a:gd name="connsiteX15" fmla="*/ 89590 w 168309"/>
                <a:gd name="connsiteY15" fmla="*/ 159807 h 168049"/>
                <a:gd name="connsiteX16" fmla="*/ 89590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590" y="89156"/>
                  </a:moveTo>
                  <a:lnTo>
                    <a:pt x="160204" y="89156"/>
                  </a:lnTo>
                  <a:cubicBezTo>
                    <a:pt x="163747" y="89156"/>
                    <a:pt x="168556" y="89156"/>
                    <a:pt x="168556" y="84109"/>
                  </a:cubicBezTo>
                  <a:cubicBezTo>
                    <a:pt x="168556" y="79063"/>
                    <a:pt x="163747" y="79063"/>
                    <a:pt x="160204" y="79063"/>
                  </a:cubicBezTo>
                  <a:lnTo>
                    <a:pt x="89590" y="79063"/>
                  </a:lnTo>
                  <a:lnTo>
                    <a:pt x="89590" y="8411"/>
                  </a:lnTo>
                  <a:cubicBezTo>
                    <a:pt x="89590" y="4879"/>
                    <a:pt x="89590" y="85"/>
                    <a:pt x="84528" y="85"/>
                  </a:cubicBezTo>
                  <a:cubicBezTo>
                    <a:pt x="79466" y="85"/>
                    <a:pt x="79466" y="4879"/>
                    <a:pt x="79466" y="8411"/>
                  </a:cubicBezTo>
                  <a:lnTo>
                    <a:pt x="79466" y="79063"/>
                  </a:lnTo>
                  <a:lnTo>
                    <a:pt x="8599" y="79063"/>
                  </a:lnTo>
                  <a:cubicBezTo>
                    <a:pt x="5056" y="79063"/>
                    <a:pt x="247" y="79063"/>
                    <a:pt x="247" y="84109"/>
                  </a:cubicBezTo>
                  <a:cubicBezTo>
                    <a:pt x="247" y="89156"/>
                    <a:pt x="5056" y="89156"/>
                    <a:pt x="8599" y="89156"/>
                  </a:cubicBezTo>
                  <a:lnTo>
                    <a:pt x="79466" y="89156"/>
                  </a:lnTo>
                  <a:lnTo>
                    <a:pt x="79466" y="159807"/>
                  </a:lnTo>
                  <a:cubicBezTo>
                    <a:pt x="79466" y="163340"/>
                    <a:pt x="79466" y="168134"/>
                    <a:pt x="84528" y="168134"/>
                  </a:cubicBezTo>
                  <a:cubicBezTo>
                    <a:pt x="89590" y="168134"/>
                    <a:pt x="89590" y="163340"/>
                    <a:pt x="89590" y="159807"/>
                  </a:cubicBezTo>
                  <a:lnTo>
                    <a:pt x="89590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6" name="자유형: 도형 3325">
              <a:extLst>
                <a:ext uri="{FF2B5EF4-FFF2-40B4-BE49-F238E27FC236}">
                  <a16:creationId xmlns:a16="http://schemas.microsoft.com/office/drawing/2014/main" id="{61593BB6-ABB0-9E11-BE27-C79A291DF6D8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847210" y="3046129"/>
              <a:ext cx="137969" cy="227093"/>
            </a:xfrm>
            <a:custGeom>
              <a:avLst/>
              <a:gdLst>
                <a:gd name="connsiteX0" fmla="*/ 138226 w 137969"/>
                <a:gd name="connsiteY0" fmla="*/ 34653 h 227093"/>
                <a:gd name="connsiteX1" fmla="*/ 103805 w 137969"/>
                <a:gd name="connsiteY1" fmla="*/ 85 h 227093"/>
                <a:gd name="connsiteX2" fmla="*/ 73181 w 137969"/>
                <a:gd name="connsiteY2" fmla="*/ 10682 h 227093"/>
                <a:gd name="connsiteX3" fmla="*/ 40531 w 137969"/>
                <a:gd name="connsiteY3" fmla="*/ 64428 h 227093"/>
                <a:gd name="connsiteX4" fmla="*/ 289 w 137969"/>
                <a:gd name="connsiteY4" fmla="*/ 224655 h 227093"/>
                <a:gd name="connsiteX5" fmla="*/ 3326 w 137969"/>
                <a:gd name="connsiteY5" fmla="*/ 227178 h 227093"/>
                <a:gd name="connsiteX6" fmla="*/ 6363 w 137969"/>
                <a:gd name="connsiteY6" fmla="*/ 225916 h 227093"/>
                <a:gd name="connsiteX7" fmla="*/ 24080 w 137969"/>
                <a:gd name="connsiteY7" fmla="*/ 156274 h 227093"/>
                <a:gd name="connsiteX8" fmla="*/ 58501 w 137969"/>
                <a:gd name="connsiteY8" fmla="*/ 180750 h 227093"/>
                <a:gd name="connsiteX9" fmla="*/ 107349 w 137969"/>
                <a:gd name="connsiteY9" fmla="*/ 160816 h 227093"/>
                <a:gd name="connsiteX10" fmla="*/ 127596 w 137969"/>
                <a:gd name="connsiteY10" fmla="*/ 114388 h 227093"/>
                <a:gd name="connsiteX11" fmla="*/ 109120 w 137969"/>
                <a:gd name="connsiteY11" fmla="*/ 76792 h 227093"/>
                <a:gd name="connsiteX12" fmla="*/ 138226 w 137969"/>
                <a:gd name="connsiteY12" fmla="*/ 34653 h 227093"/>
                <a:gd name="connsiteX13" fmla="*/ 92669 w 137969"/>
                <a:gd name="connsiteY13" fmla="*/ 76539 h 227093"/>
                <a:gd name="connsiteX14" fmla="*/ 80520 w 137969"/>
                <a:gd name="connsiteY14" fmla="*/ 78306 h 227093"/>
                <a:gd name="connsiteX15" fmla="*/ 69384 w 137969"/>
                <a:gd name="connsiteY15" fmla="*/ 77296 h 227093"/>
                <a:gd name="connsiteX16" fmla="*/ 81786 w 137969"/>
                <a:gd name="connsiteY16" fmla="*/ 75278 h 227093"/>
                <a:gd name="connsiteX17" fmla="*/ 92669 w 137969"/>
                <a:gd name="connsiteY17" fmla="*/ 76539 h 227093"/>
                <a:gd name="connsiteX18" fmla="*/ 124053 w 137969"/>
                <a:gd name="connsiteY18" fmla="*/ 28850 h 227093"/>
                <a:gd name="connsiteX19" fmla="*/ 101274 w 137969"/>
                <a:gd name="connsiteY19" fmla="*/ 72502 h 227093"/>
                <a:gd name="connsiteX20" fmla="*/ 81786 w 137969"/>
                <a:gd name="connsiteY20" fmla="*/ 69474 h 227093"/>
                <a:gd name="connsiteX21" fmla="*/ 62297 w 137969"/>
                <a:gd name="connsiteY21" fmla="*/ 77549 h 227093"/>
                <a:gd name="connsiteX22" fmla="*/ 79761 w 137969"/>
                <a:gd name="connsiteY22" fmla="*/ 83857 h 227093"/>
                <a:gd name="connsiteX23" fmla="*/ 100515 w 137969"/>
                <a:gd name="connsiteY23" fmla="*/ 80577 h 227093"/>
                <a:gd name="connsiteX24" fmla="*/ 111651 w 137969"/>
                <a:gd name="connsiteY24" fmla="*/ 109090 h 227093"/>
                <a:gd name="connsiteX25" fmla="*/ 98997 w 137969"/>
                <a:gd name="connsiteY25" fmla="*/ 152490 h 227093"/>
                <a:gd name="connsiteX26" fmla="*/ 57742 w 137969"/>
                <a:gd name="connsiteY26" fmla="*/ 175199 h 227093"/>
                <a:gd name="connsiteX27" fmla="*/ 28889 w 137969"/>
                <a:gd name="connsiteY27" fmla="*/ 142649 h 227093"/>
                <a:gd name="connsiteX28" fmla="*/ 30154 w 137969"/>
                <a:gd name="connsiteY28" fmla="*/ 131547 h 227093"/>
                <a:gd name="connsiteX29" fmla="*/ 46352 w 137969"/>
                <a:gd name="connsiteY29" fmla="*/ 67708 h 227093"/>
                <a:gd name="connsiteX30" fmla="*/ 100515 w 137969"/>
                <a:gd name="connsiteY30" fmla="*/ 5888 h 227093"/>
                <a:gd name="connsiteX31" fmla="*/ 124053 w 137969"/>
                <a:gd name="connsiteY31" fmla="*/ 28850 h 227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69" h="227093">
                  <a:moveTo>
                    <a:pt x="138226" y="34653"/>
                  </a:moveTo>
                  <a:cubicBezTo>
                    <a:pt x="138226" y="15729"/>
                    <a:pt x="124306" y="85"/>
                    <a:pt x="103805" y="85"/>
                  </a:cubicBezTo>
                  <a:cubicBezTo>
                    <a:pt x="89126" y="85"/>
                    <a:pt x="82039" y="4122"/>
                    <a:pt x="73181" y="10682"/>
                  </a:cubicBezTo>
                  <a:cubicBezTo>
                    <a:pt x="59260" y="20775"/>
                    <a:pt x="45340" y="45251"/>
                    <a:pt x="40531" y="64428"/>
                  </a:cubicBezTo>
                  <a:lnTo>
                    <a:pt x="289" y="224655"/>
                  </a:lnTo>
                  <a:cubicBezTo>
                    <a:pt x="36" y="225664"/>
                    <a:pt x="1301" y="227178"/>
                    <a:pt x="3326" y="227178"/>
                  </a:cubicBezTo>
                  <a:cubicBezTo>
                    <a:pt x="5351" y="227178"/>
                    <a:pt x="6110" y="226673"/>
                    <a:pt x="6363" y="225916"/>
                  </a:cubicBezTo>
                  <a:lnTo>
                    <a:pt x="24080" y="156274"/>
                  </a:lnTo>
                  <a:cubicBezTo>
                    <a:pt x="28889" y="171414"/>
                    <a:pt x="40025" y="180750"/>
                    <a:pt x="58501" y="180750"/>
                  </a:cubicBezTo>
                  <a:cubicBezTo>
                    <a:pt x="76977" y="180750"/>
                    <a:pt x="95959" y="171919"/>
                    <a:pt x="107349" y="160816"/>
                  </a:cubicBezTo>
                  <a:cubicBezTo>
                    <a:pt x="119497" y="149209"/>
                    <a:pt x="127596" y="133060"/>
                    <a:pt x="127596" y="114388"/>
                  </a:cubicBezTo>
                  <a:cubicBezTo>
                    <a:pt x="127596" y="96221"/>
                    <a:pt x="118232" y="83100"/>
                    <a:pt x="109120" y="76792"/>
                  </a:cubicBezTo>
                  <a:cubicBezTo>
                    <a:pt x="123800" y="68465"/>
                    <a:pt x="138226" y="52821"/>
                    <a:pt x="138226" y="34653"/>
                  </a:cubicBezTo>
                  <a:close/>
                  <a:moveTo>
                    <a:pt x="92669" y="76539"/>
                  </a:moveTo>
                  <a:cubicBezTo>
                    <a:pt x="89379" y="77801"/>
                    <a:pt x="86595" y="78306"/>
                    <a:pt x="80520" y="78306"/>
                  </a:cubicBezTo>
                  <a:cubicBezTo>
                    <a:pt x="76977" y="78306"/>
                    <a:pt x="71915" y="78558"/>
                    <a:pt x="69384" y="77296"/>
                  </a:cubicBezTo>
                  <a:cubicBezTo>
                    <a:pt x="69890" y="74773"/>
                    <a:pt x="79002" y="75278"/>
                    <a:pt x="81786" y="75278"/>
                  </a:cubicBezTo>
                  <a:cubicBezTo>
                    <a:pt x="87101" y="75278"/>
                    <a:pt x="89379" y="75278"/>
                    <a:pt x="92669" y="76539"/>
                  </a:cubicBezTo>
                  <a:close/>
                  <a:moveTo>
                    <a:pt x="124053" y="28850"/>
                  </a:moveTo>
                  <a:cubicBezTo>
                    <a:pt x="124053" y="46513"/>
                    <a:pt x="114435" y="64680"/>
                    <a:pt x="101274" y="72502"/>
                  </a:cubicBezTo>
                  <a:cubicBezTo>
                    <a:pt x="94441" y="69979"/>
                    <a:pt x="89379" y="69474"/>
                    <a:pt x="81786" y="69474"/>
                  </a:cubicBezTo>
                  <a:cubicBezTo>
                    <a:pt x="76471" y="69474"/>
                    <a:pt x="62297" y="69222"/>
                    <a:pt x="62297" y="77549"/>
                  </a:cubicBezTo>
                  <a:cubicBezTo>
                    <a:pt x="62044" y="84614"/>
                    <a:pt x="75205" y="83857"/>
                    <a:pt x="79761" y="83857"/>
                  </a:cubicBezTo>
                  <a:cubicBezTo>
                    <a:pt x="89126" y="83857"/>
                    <a:pt x="92922" y="83605"/>
                    <a:pt x="100515" y="80577"/>
                  </a:cubicBezTo>
                  <a:cubicBezTo>
                    <a:pt x="110133" y="89660"/>
                    <a:pt x="111398" y="97483"/>
                    <a:pt x="111651" y="109090"/>
                  </a:cubicBezTo>
                  <a:cubicBezTo>
                    <a:pt x="112158" y="123724"/>
                    <a:pt x="106083" y="142649"/>
                    <a:pt x="98997" y="152490"/>
                  </a:cubicBezTo>
                  <a:cubicBezTo>
                    <a:pt x="89126" y="166115"/>
                    <a:pt x="72168" y="175199"/>
                    <a:pt x="57742" y="175199"/>
                  </a:cubicBezTo>
                  <a:cubicBezTo>
                    <a:pt x="38506" y="175199"/>
                    <a:pt x="28889" y="160564"/>
                    <a:pt x="28889" y="142649"/>
                  </a:cubicBezTo>
                  <a:cubicBezTo>
                    <a:pt x="28889" y="140126"/>
                    <a:pt x="28889" y="136341"/>
                    <a:pt x="30154" y="131547"/>
                  </a:cubicBezTo>
                  <a:lnTo>
                    <a:pt x="46352" y="67708"/>
                  </a:lnTo>
                  <a:cubicBezTo>
                    <a:pt x="51921" y="46008"/>
                    <a:pt x="70143" y="5888"/>
                    <a:pt x="100515" y="5888"/>
                  </a:cubicBezTo>
                  <a:cubicBezTo>
                    <a:pt x="115195" y="5888"/>
                    <a:pt x="124053" y="13710"/>
                    <a:pt x="124053" y="288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7" name="자유형: 도형 3326">
              <a:extLst>
                <a:ext uri="{FF2B5EF4-FFF2-40B4-BE49-F238E27FC236}">
                  <a16:creationId xmlns:a16="http://schemas.microsoft.com/office/drawing/2014/main" id="{89C11E87-D40A-38CC-79B8-AA0FBB9CBBA7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991135" y="3145015"/>
              <a:ext cx="53681" cy="118870"/>
            </a:xfrm>
            <a:custGeom>
              <a:avLst/>
              <a:gdLst>
                <a:gd name="connsiteX0" fmla="*/ 49338 w 53681"/>
                <a:gd name="connsiteY0" fmla="*/ 6798 h 118870"/>
                <a:gd name="connsiteX1" fmla="*/ 42251 w 53681"/>
                <a:gd name="connsiteY1" fmla="*/ 86 h 118870"/>
                <a:gd name="connsiteX2" fmla="*/ 32330 w 53681"/>
                <a:gd name="connsiteY2" fmla="*/ 9801 h 118870"/>
                <a:gd name="connsiteX3" fmla="*/ 39416 w 53681"/>
                <a:gd name="connsiteY3" fmla="*/ 16513 h 118870"/>
                <a:gd name="connsiteX4" fmla="*/ 49338 w 53681"/>
                <a:gd name="connsiteY4" fmla="*/ 6798 h 118870"/>
                <a:gd name="connsiteX5" fmla="*/ 13196 w 53681"/>
                <a:gd name="connsiteY5" fmla="*/ 96525 h 118870"/>
                <a:gd name="connsiteX6" fmla="*/ 11601 w 53681"/>
                <a:gd name="connsiteY6" fmla="*/ 103944 h 118870"/>
                <a:gd name="connsiteX7" fmla="*/ 28432 w 53681"/>
                <a:gd name="connsiteY7" fmla="*/ 118957 h 118870"/>
                <a:gd name="connsiteX8" fmla="*/ 53944 w 53681"/>
                <a:gd name="connsiteY8" fmla="*/ 91933 h 118870"/>
                <a:gd name="connsiteX9" fmla="*/ 51109 w 53681"/>
                <a:gd name="connsiteY9" fmla="*/ 89637 h 118870"/>
                <a:gd name="connsiteX10" fmla="*/ 47743 w 53681"/>
                <a:gd name="connsiteY10" fmla="*/ 92639 h 118870"/>
                <a:gd name="connsiteX11" fmla="*/ 28964 w 53681"/>
                <a:gd name="connsiteY11" fmla="*/ 114011 h 118870"/>
                <a:gd name="connsiteX12" fmla="*/ 24534 w 53681"/>
                <a:gd name="connsiteY12" fmla="*/ 107829 h 118870"/>
                <a:gd name="connsiteX13" fmla="*/ 27369 w 53681"/>
                <a:gd name="connsiteY13" fmla="*/ 96525 h 118870"/>
                <a:gd name="connsiteX14" fmla="*/ 33038 w 53681"/>
                <a:gd name="connsiteY14" fmla="*/ 82395 h 118870"/>
                <a:gd name="connsiteX15" fmla="*/ 41720 w 53681"/>
                <a:gd name="connsiteY15" fmla="*/ 59963 h 118870"/>
                <a:gd name="connsiteX16" fmla="*/ 42783 w 53681"/>
                <a:gd name="connsiteY16" fmla="*/ 54311 h 118870"/>
                <a:gd name="connsiteX17" fmla="*/ 25952 w 53681"/>
                <a:gd name="connsiteY17" fmla="*/ 39298 h 118870"/>
                <a:gd name="connsiteX18" fmla="*/ 262 w 53681"/>
                <a:gd name="connsiteY18" fmla="*/ 66322 h 118870"/>
                <a:gd name="connsiteX19" fmla="*/ 3274 w 53681"/>
                <a:gd name="connsiteY19" fmla="*/ 68618 h 118870"/>
                <a:gd name="connsiteX20" fmla="*/ 6463 w 53681"/>
                <a:gd name="connsiteY20" fmla="*/ 65792 h 118870"/>
                <a:gd name="connsiteX21" fmla="*/ 25420 w 53681"/>
                <a:gd name="connsiteY21" fmla="*/ 44243 h 118870"/>
                <a:gd name="connsiteX22" fmla="*/ 29849 w 53681"/>
                <a:gd name="connsiteY22" fmla="*/ 50425 h 118870"/>
                <a:gd name="connsiteX23" fmla="*/ 24357 w 53681"/>
                <a:gd name="connsiteY23" fmla="*/ 68088 h 118870"/>
                <a:gd name="connsiteX24" fmla="*/ 13196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38" y="6798"/>
                  </a:moveTo>
                  <a:cubicBezTo>
                    <a:pt x="49338" y="3972"/>
                    <a:pt x="47212" y="86"/>
                    <a:pt x="42251" y="86"/>
                  </a:cubicBezTo>
                  <a:cubicBezTo>
                    <a:pt x="37468" y="86"/>
                    <a:pt x="32330" y="4679"/>
                    <a:pt x="32330" y="9801"/>
                  </a:cubicBezTo>
                  <a:cubicBezTo>
                    <a:pt x="32330" y="12803"/>
                    <a:pt x="34633" y="16513"/>
                    <a:pt x="39416" y="16513"/>
                  </a:cubicBezTo>
                  <a:cubicBezTo>
                    <a:pt x="44554" y="16513"/>
                    <a:pt x="49338" y="11567"/>
                    <a:pt x="49338" y="6798"/>
                  </a:cubicBezTo>
                  <a:close/>
                  <a:moveTo>
                    <a:pt x="13196" y="96525"/>
                  </a:moveTo>
                  <a:cubicBezTo>
                    <a:pt x="12487" y="98821"/>
                    <a:pt x="11601" y="100941"/>
                    <a:pt x="11601" y="103944"/>
                  </a:cubicBezTo>
                  <a:cubicBezTo>
                    <a:pt x="11601" y="112245"/>
                    <a:pt x="18688" y="118957"/>
                    <a:pt x="28432" y="118957"/>
                  </a:cubicBezTo>
                  <a:cubicBezTo>
                    <a:pt x="46149" y="118957"/>
                    <a:pt x="53944" y="94582"/>
                    <a:pt x="53944" y="91933"/>
                  </a:cubicBezTo>
                  <a:cubicBezTo>
                    <a:pt x="53944" y="89637"/>
                    <a:pt x="51641" y="89637"/>
                    <a:pt x="51109" y="89637"/>
                  </a:cubicBezTo>
                  <a:cubicBezTo>
                    <a:pt x="48629" y="89637"/>
                    <a:pt x="48452" y="90696"/>
                    <a:pt x="47743" y="92639"/>
                  </a:cubicBezTo>
                  <a:cubicBezTo>
                    <a:pt x="43668" y="106770"/>
                    <a:pt x="35873" y="114011"/>
                    <a:pt x="28964" y="114011"/>
                  </a:cubicBezTo>
                  <a:cubicBezTo>
                    <a:pt x="25420" y="114011"/>
                    <a:pt x="24534" y="111715"/>
                    <a:pt x="24534" y="107829"/>
                  </a:cubicBezTo>
                  <a:cubicBezTo>
                    <a:pt x="24534" y="103767"/>
                    <a:pt x="25775" y="100411"/>
                    <a:pt x="27369" y="96525"/>
                  </a:cubicBezTo>
                  <a:cubicBezTo>
                    <a:pt x="29141" y="91756"/>
                    <a:pt x="31090" y="86987"/>
                    <a:pt x="33038" y="82395"/>
                  </a:cubicBezTo>
                  <a:cubicBezTo>
                    <a:pt x="34633" y="78156"/>
                    <a:pt x="41011" y="62083"/>
                    <a:pt x="41720" y="59963"/>
                  </a:cubicBezTo>
                  <a:cubicBezTo>
                    <a:pt x="42251" y="58197"/>
                    <a:pt x="42783" y="56077"/>
                    <a:pt x="42783" y="54311"/>
                  </a:cubicBezTo>
                  <a:cubicBezTo>
                    <a:pt x="42783" y="46009"/>
                    <a:pt x="35696" y="39298"/>
                    <a:pt x="25952" y="39298"/>
                  </a:cubicBezTo>
                  <a:cubicBezTo>
                    <a:pt x="8412" y="39298"/>
                    <a:pt x="262" y="63319"/>
                    <a:pt x="262" y="66322"/>
                  </a:cubicBezTo>
                  <a:cubicBezTo>
                    <a:pt x="262" y="68618"/>
                    <a:pt x="2743" y="68618"/>
                    <a:pt x="3274" y="68618"/>
                  </a:cubicBezTo>
                  <a:cubicBezTo>
                    <a:pt x="5755" y="68618"/>
                    <a:pt x="5932" y="67735"/>
                    <a:pt x="6463" y="65792"/>
                  </a:cubicBezTo>
                  <a:cubicBezTo>
                    <a:pt x="11070" y="50602"/>
                    <a:pt x="18865" y="44243"/>
                    <a:pt x="25420" y="44243"/>
                  </a:cubicBezTo>
                  <a:cubicBezTo>
                    <a:pt x="28255" y="44243"/>
                    <a:pt x="29849" y="45656"/>
                    <a:pt x="29849" y="50425"/>
                  </a:cubicBezTo>
                  <a:cubicBezTo>
                    <a:pt x="29849" y="54488"/>
                    <a:pt x="28786" y="57137"/>
                    <a:pt x="24357" y="68088"/>
                  </a:cubicBezTo>
                  <a:lnTo>
                    <a:pt x="13196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8" name="자유형: 도형 3327">
              <a:extLst>
                <a:ext uri="{FF2B5EF4-FFF2-40B4-BE49-F238E27FC236}">
                  <a16:creationId xmlns:a16="http://schemas.microsoft.com/office/drawing/2014/main" id="{9E18675C-F218-702F-5E2B-F766FD646D1C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7092127" y="3035027"/>
              <a:ext cx="58718" cy="252325"/>
            </a:xfrm>
            <a:custGeom>
              <a:avLst/>
              <a:gdLst>
                <a:gd name="connsiteX0" fmla="*/ 58984 w 58718"/>
                <a:gd name="connsiteY0" fmla="*/ 249887 h 252325"/>
                <a:gd name="connsiteX1" fmla="*/ 54681 w 58718"/>
                <a:gd name="connsiteY1" fmla="*/ 244336 h 252325"/>
                <a:gd name="connsiteX2" fmla="*/ 14945 w 58718"/>
                <a:gd name="connsiteY2" fmla="*/ 126248 h 252325"/>
                <a:gd name="connsiteX3" fmla="*/ 55694 w 58718"/>
                <a:gd name="connsiteY3" fmla="*/ 6897 h 252325"/>
                <a:gd name="connsiteX4" fmla="*/ 58984 w 58718"/>
                <a:gd name="connsiteY4" fmla="*/ 2608 h 252325"/>
                <a:gd name="connsiteX5" fmla="*/ 56453 w 58718"/>
                <a:gd name="connsiteY5" fmla="*/ 85 h 252325"/>
                <a:gd name="connsiteX6" fmla="*/ 16211 w 58718"/>
                <a:gd name="connsiteY6" fmla="*/ 49288 h 252325"/>
                <a:gd name="connsiteX7" fmla="*/ 266 w 58718"/>
                <a:gd name="connsiteY7" fmla="*/ 126248 h 252325"/>
                <a:gd name="connsiteX8" fmla="*/ 16970 w 58718"/>
                <a:gd name="connsiteY8" fmla="*/ 204973 h 252325"/>
                <a:gd name="connsiteX9" fmla="*/ 56453 w 58718"/>
                <a:gd name="connsiteY9" fmla="*/ 252411 h 252325"/>
                <a:gd name="connsiteX10" fmla="*/ 58984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84" y="249887"/>
                  </a:moveTo>
                  <a:cubicBezTo>
                    <a:pt x="58984" y="249130"/>
                    <a:pt x="58984" y="248626"/>
                    <a:pt x="54681" y="244336"/>
                  </a:cubicBezTo>
                  <a:cubicBezTo>
                    <a:pt x="23044" y="212543"/>
                    <a:pt x="14945" y="164854"/>
                    <a:pt x="14945" y="126248"/>
                  </a:cubicBezTo>
                  <a:cubicBezTo>
                    <a:pt x="14945" y="82343"/>
                    <a:pt x="24563" y="38438"/>
                    <a:pt x="55694" y="6897"/>
                  </a:cubicBezTo>
                  <a:cubicBezTo>
                    <a:pt x="58984" y="3870"/>
                    <a:pt x="58984" y="3365"/>
                    <a:pt x="58984" y="2608"/>
                  </a:cubicBezTo>
                  <a:cubicBezTo>
                    <a:pt x="58984" y="842"/>
                    <a:pt x="57972" y="85"/>
                    <a:pt x="56453" y="85"/>
                  </a:cubicBezTo>
                  <a:cubicBezTo>
                    <a:pt x="53922" y="85"/>
                    <a:pt x="31143" y="17243"/>
                    <a:pt x="16211" y="49288"/>
                  </a:cubicBezTo>
                  <a:cubicBezTo>
                    <a:pt x="3303" y="77044"/>
                    <a:pt x="266" y="105052"/>
                    <a:pt x="266" y="126248"/>
                  </a:cubicBezTo>
                  <a:cubicBezTo>
                    <a:pt x="266" y="145929"/>
                    <a:pt x="3050" y="176461"/>
                    <a:pt x="16970" y="204973"/>
                  </a:cubicBezTo>
                  <a:cubicBezTo>
                    <a:pt x="32156" y="236009"/>
                    <a:pt x="53922" y="252411"/>
                    <a:pt x="56453" y="252411"/>
                  </a:cubicBezTo>
                  <a:cubicBezTo>
                    <a:pt x="57972" y="252411"/>
                    <a:pt x="58984" y="251654"/>
                    <a:pt x="58984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29" name="자유형: 도형 3328">
              <a:extLst>
                <a:ext uri="{FF2B5EF4-FFF2-40B4-BE49-F238E27FC236}">
                  <a16:creationId xmlns:a16="http://schemas.microsoft.com/office/drawing/2014/main" id="{3783D975-A6DD-F019-EA91-22E883A0296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7177899" y="3046382"/>
              <a:ext cx="174889" cy="226841"/>
            </a:xfrm>
            <a:custGeom>
              <a:avLst/>
              <a:gdLst>
                <a:gd name="connsiteX0" fmla="*/ 98724 w 174889"/>
                <a:gd name="connsiteY0" fmla="*/ 176461 h 226841"/>
                <a:gd name="connsiteX1" fmla="*/ 175159 w 174889"/>
                <a:gd name="connsiteY1" fmla="*/ 67960 h 226841"/>
                <a:gd name="connsiteX2" fmla="*/ 110620 w 174889"/>
                <a:gd name="connsiteY2" fmla="*/ 85 h 226841"/>
                <a:gd name="connsiteX3" fmla="*/ 270 w 174889"/>
                <a:gd name="connsiteY3" fmla="*/ 116155 h 226841"/>
                <a:gd name="connsiteX4" fmla="*/ 65062 w 174889"/>
                <a:gd name="connsiteY4" fmla="*/ 183526 h 226841"/>
                <a:gd name="connsiteX5" fmla="*/ 89866 w 174889"/>
                <a:gd name="connsiteY5" fmla="*/ 179741 h 226841"/>
                <a:gd name="connsiteX6" fmla="*/ 88853 w 174889"/>
                <a:gd name="connsiteY6" fmla="*/ 199170 h 226841"/>
                <a:gd name="connsiteX7" fmla="*/ 109860 w 174889"/>
                <a:gd name="connsiteY7" fmla="*/ 226926 h 226841"/>
                <a:gd name="connsiteX8" fmla="*/ 152128 w 174889"/>
                <a:gd name="connsiteY8" fmla="*/ 177975 h 226841"/>
                <a:gd name="connsiteX9" fmla="*/ 149343 w 174889"/>
                <a:gd name="connsiteY9" fmla="*/ 175451 h 226841"/>
                <a:gd name="connsiteX10" fmla="*/ 146306 w 174889"/>
                <a:gd name="connsiteY10" fmla="*/ 178227 h 226841"/>
                <a:gd name="connsiteX11" fmla="*/ 116694 w 174889"/>
                <a:gd name="connsiteY11" fmla="*/ 202450 h 226841"/>
                <a:gd name="connsiteX12" fmla="*/ 98724 w 174889"/>
                <a:gd name="connsiteY12" fmla="*/ 176461 h 226841"/>
                <a:gd name="connsiteX13" fmla="*/ 50889 w 174889"/>
                <a:gd name="connsiteY13" fmla="*/ 174442 h 226841"/>
                <a:gd name="connsiteX14" fmla="*/ 22542 w 174889"/>
                <a:gd name="connsiteY14" fmla="*/ 124229 h 226841"/>
                <a:gd name="connsiteX15" fmla="*/ 48358 w 174889"/>
                <a:gd name="connsiteY15" fmla="*/ 43737 h 226841"/>
                <a:gd name="connsiteX16" fmla="*/ 109101 w 174889"/>
                <a:gd name="connsiteY16" fmla="*/ 6393 h 226841"/>
                <a:gd name="connsiteX17" fmla="*/ 152887 w 174889"/>
                <a:gd name="connsiteY17" fmla="*/ 59886 h 226841"/>
                <a:gd name="connsiteX18" fmla="*/ 97459 w 174889"/>
                <a:gd name="connsiteY18" fmla="*/ 167881 h 226841"/>
                <a:gd name="connsiteX19" fmla="*/ 75186 w 174889"/>
                <a:gd name="connsiteY19" fmla="*/ 140630 h 226841"/>
                <a:gd name="connsiteX20" fmla="*/ 49370 w 174889"/>
                <a:gd name="connsiteY20" fmla="*/ 166368 h 226841"/>
                <a:gd name="connsiteX21" fmla="*/ 50889 w 174889"/>
                <a:gd name="connsiteY21" fmla="*/ 174442 h 226841"/>
                <a:gd name="connsiteX22" fmla="*/ 66581 w 174889"/>
                <a:gd name="connsiteY22" fmla="*/ 177218 h 226841"/>
                <a:gd name="connsiteX23" fmla="*/ 54938 w 174889"/>
                <a:gd name="connsiteY23" fmla="*/ 166368 h 226841"/>
                <a:gd name="connsiteX24" fmla="*/ 75186 w 174889"/>
                <a:gd name="connsiteY24" fmla="*/ 146181 h 226841"/>
                <a:gd name="connsiteX25" fmla="*/ 90625 w 174889"/>
                <a:gd name="connsiteY25" fmla="*/ 167629 h 226841"/>
                <a:gd name="connsiteX26" fmla="*/ 87841 w 174889"/>
                <a:gd name="connsiteY26" fmla="*/ 172676 h 226841"/>
                <a:gd name="connsiteX27" fmla="*/ 66581 w 174889"/>
                <a:gd name="connsiteY27" fmla="*/ 1772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724" y="176461"/>
                  </a:moveTo>
                  <a:cubicBezTo>
                    <a:pt x="137954" y="161573"/>
                    <a:pt x="175159" y="116659"/>
                    <a:pt x="175159" y="67960"/>
                  </a:cubicBezTo>
                  <a:cubicBezTo>
                    <a:pt x="175159" y="27336"/>
                    <a:pt x="148331" y="85"/>
                    <a:pt x="110620" y="85"/>
                  </a:cubicBezTo>
                  <a:cubicBezTo>
                    <a:pt x="55951" y="85"/>
                    <a:pt x="270" y="57363"/>
                    <a:pt x="270" y="116155"/>
                  </a:cubicBezTo>
                  <a:cubicBezTo>
                    <a:pt x="270" y="158041"/>
                    <a:pt x="28616" y="183526"/>
                    <a:pt x="65062" y="183526"/>
                  </a:cubicBezTo>
                  <a:cubicBezTo>
                    <a:pt x="71390" y="183526"/>
                    <a:pt x="79995" y="182516"/>
                    <a:pt x="89866" y="179741"/>
                  </a:cubicBezTo>
                  <a:cubicBezTo>
                    <a:pt x="88853" y="195385"/>
                    <a:pt x="88853" y="195890"/>
                    <a:pt x="88853" y="199170"/>
                  </a:cubicBezTo>
                  <a:cubicBezTo>
                    <a:pt x="88853" y="207244"/>
                    <a:pt x="88853" y="226926"/>
                    <a:pt x="109860" y="226926"/>
                  </a:cubicBezTo>
                  <a:cubicBezTo>
                    <a:pt x="139979" y="226926"/>
                    <a:pt x="152128" y="180750"/>
                    <a:pt x="152128" y="177975"/>
                  </a:cubicBezTo>
                  <a:cubicBezTo>
                    <a:pt x="152128" y="176208"/>
                    <a:pt x="150356" y="175451"/>
                    <a:pt x="149343" y="175451"/>
                  </a:cubicBezTo>
                  <a:cubicBezTo>
                    <a:pt x="147319" y="175451"/>
                    <a:pt x="146813" y="176713"/>
                    <a:pt x="146306" y="178227"/>
                  </a:cubicBezTo>
                  <a:cubicBezTo>
                    <a:pt x="140232" y="196142"/>
                    <a:pt x="125552" y="202450"/>
                    <a:pt x="116694" y="202450"/>
                  </a:cubicBezTo>
                  <a:cubicBezTo>
                    <a:pt x="105052" y="202450"/>
                    <a:pt x="101255" y="195637"/>
                    <a:pt x="98724" y="176461"/>
                  </a:cubicBezTo>
                  <a:close/>
                  <a:moveTo>
                    <a:pt x="50889" y="174442"/>
                  </a:moveTo>
                  <a:cubicBezTo>
                    <a:pt x="31147" y="166620"/>
                    <a:pt x="22542" y="146938"/>
                    <a:pt x="22542" y="124229"/>
                  </a:cubicBezTo>
                  <a:cubicBezTo>
                    <a:pt x="22542" y="106819"/>
                    <a:pt x="29123" y="70988"/>
                    <a:pt x="48358" y="43737"/>
                  </a:cubicBezTo>
                  <a:cubicBezTo>
                    <a:pt x="66834" y="18000"/>
                    <a:pt x="90625" y="6393"/>
                    <a:pt x="109101" y="6393"/>
                  </a:cubicBezTo>
                  <a:cubicBezTo>
                    <a:pt x="134411" y="6393"/>
                    <a:pt x="152887" y="26074"/>
                    <a:pt x="152887" y="59886"/>
                  </a:cubicBezTo>
                  <a:cubicBezTo>
                    <a:pt x="152887" y="85119"/>
                    <a:pt x="139979" y="144163"/>
                    <a:pt x="97459" y="167881"/>
                  </a:cubicBezTo>
                  <a:cubicBezTo>
                    <a:pt x="96193" y="159050"/>
                    <a:pt x="93662" y="140630"/>
                    <a:pt x="75186" y="140630"/>
                  </a:cubicBezTo>
                  <a:cubicBezTo>
                    <a:pt x="61772" y="140630"/>
                    <a:pt x="49370" y="153247"/>
                    <a:pt x="49370" y="166368"/>
                  </a:cubicBezTo>
                  <a:cubicBezTo>
                    <a:pt x="49370" y="171414"/>
                    <a:pt x="50889" y="174190"/>
                    <a:pt x="50889" y="174442"/>
                  </a:cubicBezTo>
                  <a:close/>
                  <a:moveTo>
                    <a:pt x="66581" y="177218"/>
                  </a:moveTo>
                  <a:cubicBezTo>
                    <a:pt x="63038" y="177218"/>
                    <a:pt x="54938" y="177218"/>
                    <a:pt x="54938" y="166368"/>
                  </a:cubicBezTo>
                  <a:cubicBezTo>
                    <a:pt x="54938" y="156274"/>
                    <a:pt x="64556" y="146181"/>
                    <a:pt x="75186" y="146181"/>
                  </a:cubicBezTo>
                  <a:cubicBezTo>
                    <a:pt x="85816" y="146181"/>
                    <a:pt x="90625" y="152237"/>
                    <a:pt x="90625" y="167629"/>
                  </a:cubicBezTo>
                  <a:cubicBezTo>
                    <a:pt x="90625" y="171414"/>
                    <a:pt x="90372" y="171666"/>
                    <a:pt x="87841" y="172676"/>
                  </a:cubicBezTo>
                  <a:cubicBezTo>
                    <a:pt x="81260" y="175451"/>
                    <a:pt x="73668" y="177218"/>
                    <a:pt x="66581" y="1772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0" name="자유형: 도형 3329">
              <a:extLst>
                <a:ext uri="{FF2B5EF4-FFF2-40B4-BE49-F238E27FC236}">
                  <a16:creationId xmlns:a16="http://schemas.microsoft.com/office/drawing/2014/main" id="{EE293AFF-5BE3-583C-676C-209A26F4E2C7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7378872" y="2997508"/>
              <a:ext cx="87166" cy="124346"/>
            </a:xfrm>
            <a:custGeom>
              <a:avLst/>
              <a:gdLst>
                <a:gd name="connsiteX0" fmla="*/ 42443 w 87166"/>
                <a:gd name="connsiteY0" fmla="*/ 5379 h 124346"/>
                <a:gd name="connsiteX1" fmla="*/ 43152 w 87166"/>
                <a:gd name="connsiteY1" fmla="*/ 2553 h 124346"/>
                <a:gd name="connsiteX2" fmla="*/ 40317 w 87166"/>
                <a:gd name="connsiteY2" fmla="*/ 81 h 124346"/>
                <a:gd name="connsiteX3" fmla="*/ 17640 w 87166"/>
                <a:gd name="connsiteY3" fmla="*/ 1847 h 124346"/>
                <a:gd name="connsiteX4" fmla="*/ 13742 w 87166"/>
                <a:gd name="connsiteY4" fmla="*/ 5909 h 124346"/>
                <a:gd name="connsiteX5" fmla="*/ 18349 w 87166"/>
                <a:gd name="connsiteY5" fmla="*/ 8382 h 124346"/>
                <a:gd name="connsiteX6" fmla="*/ 26853 w 87166"/>
                <a:gd name="connsiteY6" fmla="*/ 11032 h 124346"/>
                <a:gd name="connsiteX7" fmla="*/ 26144 w 87166"/>
                <a:gd name="connsiteY7" fmla="*/ 14917 h 124346"/>
                <a:gd name="connsiteX8" fmla="*/ 1163 w 87166"/>
                <a:gd name="connsiteY8" fmla="*/ 114889 h 124346"/>
                <a:gd name="connsiteX9" fmla="*/ 277 w 87166"/>
                <a:gd name="connsiteY9" fmla="*/ 118775 h 124346"/>
                <a:gd name="connsiteX10" fmla="*/ 6301 w 87166"/>
                <a:gd name="connsiteY10" fmla="*/ 124427 h 124346"/>
                <a:gd name="connsiteX11" fmla="*/ 14451 w 87166"/>
                <a:gd name="connsiteY11" fmla="*/ 117008 h 124346"/>
                <a:gd name="connsiteX12" fmla="*/ 23132 w 87166"/>
                <a:gd name="connsiteY12" fmla="*/ 82743 h 124346"/>
                <a:gd name="connsiteX13" fmla="*/ 45810 w 87166"/>
                <a:gd name="connsiteY13" fmla="*/ 97226 h 124346"/>
                <a:gd name="connsiteX14" fmla="*/ 45455 w 87166"/>
                <a:gd name="connsiteY14" fmla="*/ 100759 h 124346"/>
                <a:gd name="connsiteX15" fmla="*/ 44746 w 87166"/>
                <a:gd name="connsiteY15" fmla="*/ 106234 h 124346"/>
                <a:gd name="connsiteX16" fmla="*/ 63526 w 87166"/>
                <a:gd name="connsiteY16" fmla="*/ 124427 h 124346"/>
                <a:gd name="connsiteX17" fmla="*/ 86027 w 87166"/>
                <a:gd name="connsiteY17" fmla="*/ 97403 h 124346"/>
                <a:gd name="connsiteX18" fmla="*/ 83192 w 87166"/>
                <a:gd name="connsiteY18" fmla="*/ 95107 h 124346"/>
                <a:gd name="connsiteX19" fmla="*/ 79649 w 87166"/>
                <a:gd name="connsiteY19" fmla="*/ 99346 h 124346"/>
                <a:gd name="connsiteX20" fmla="*/ 64058 w 87166"/>
                <a:gd name="connsiteY20" fmla="*/ 119481 h 124346"/>
                <a:gd name="connsiteX21" fmla="*/ 57857 w 87166"/>
                <a:gd name="connsiteY21" fmla="*/ 110297 h 124346"/>
                <a:gd name="connsiteX22" fmla="*/ 58920 w 87166"/>
                <a:gd name="connsiteY22" fmla="*/ 102348 h 124346"/>
                <a:gd name="connsiteX23" fmla="*/ 59806 w 87166"/>
                <a:gd name="connsiteY23" fmla="*/ 96873 h 124346"/>
                <a:gd name="connsiteX24" fmla="*/ 31105 w 87166"/>
                <a:gd name="connsiteY24" fmla="*/ 78150 h 124346"/>
                <a:gd name="connsiteX25" fmla="*/ 45810 w 87166"/>
                <a:gd name="connsiteY25" fmla="*/ 66493 h 124346"/>
                <a:gd name="connsiteX26" fmla="*/ 73625 w 87166"/>
                <a:gd name="connsiteY26" fmla="*/ 49713 h 124346"/>
                <a:gd name="connsiteX27" fmla="*/ 79471 w 87166"/>
                <a:gd name="connsiteY27" fmla="*/ 52009 h 124346"/>
                <a:gd name="connsiteX28" fmla="*/ 70259 w 87166"/>
                <a:gd name="connsiteY28" fmla="*/ 61900 h 124346"/>
                <a:gd name="connsiteX29" fmla="*/ 77345 w 87166"/>
                <a:gd name="connsiteY29" fmla="*/ 68436 h 124346"/>
                <a:gd name="connsiteX30" fmla="*/ 87444 w 87166"/>
                <a:gd name="connsiteY30" fmla="*/ 57131 h 124346"/>
                <a:gd name="connsiteX31" fmla="*/ 73802 w 87166"/>
                <a:gd name="connsiteY31" fmla="*/ 44768 h 124346"/>
                <a:gd name="connsiteX32" fmla="*/ 45455 w 87166"/>
                <a:gd name="connsiteY32" fmla="*/ 60311 h 124346"/>
                <a:gd name="connsiteX33" fmla="*/ 24904 w 87166"/>
                <a:gd name="connsiteY33" fmla="*/ 75854 h 124346"/>
                <a:gd name="connsiteX34" fmla="*/ 42443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443" y="5379"/>
                  </a:moveTo>
                  <a:cubicBezTo>
                    <a:pt x="42620" y="5026"/>
                    <a:pt x="43152" y="2730"/>
                    <a:pt x="43152" y="2553"/>
                  </a:cubicBezTo>
                  <a:cubicBezTo>
                    <a:pt x="43152" y="1670"/>
                    <a:pt x="42443" y="81"/>
                    <a:pt x="40317" y="81"/>
                  </a:cubicBezTo>
                  <a:cubicBezTo>
                    <a:pt x="36774" y="81"/>
                    <a:pt x="22069" y="1494"/>
                    <a:pt x="17640" y="1847"/>
                  </a:cubicBezTo>
                  <a:cubicBezTo>
                    <a:pt x="16223" y="2023"/>
                    <a:pt x="13742" y="2200"/>
                    <a:pt x="13742" y="5909"/>
                  </a:cubicBezTo>
                  <a:cubicBezTo>
                    <a:pt x="13742" y="8382"/>
                    <a:pt x="16223" y="8382"/>
                    <a:pt x="18349" y="8382"/>
                  </a:cubicBezTo>
                  <a:cubicBezTo>
                    <a:pt x="26853" y="8382"/>
                    <a:pt x="26853" y="9618"/>
                    <a:pt x="26853" y="11032"/>
                  </a:cubicBezTo>
                  <a:cubicBezTo>
                    <a:pt x="26853" y="12268"/>
                    <a:pt x="26498" y="13328"/>
                    <a:pt x="26144" y="14917"/>
                  </a:cubicBezTo>
                  <a:lnTo>
                    <a:pt x="1163" y="114889"/>
                  </a:lnTo>
                  <a:cubicBezTo>
                    <a:pt x="277" y="118068"/>
                    <a:pt x="277" y="118421"/>
                    <a:pt x="277" y="118775"/>
                  </a:cubicBezTo>
                  <a:cubicBezTo>
                    <a:pt x="277" y="121424"/>
                    <a:pt x="2403" y="124427"/>
                    <a:pt x="6301" y="124427"/>
                  </a:cubicBezTo>
                  <a:cubicBezTo>
                    <a:pt x="11085" y="124427"/>
                    <a:pt x="13388" y="120894"/>
                    <a:pt x="14451" y="117008"/>
                  </a:cubicBezTo>
                  <a:cubicBezTo>
                    <a:pt x="14805" y="116302"/>
                    <a:pt x="22423" y="85215"/>
                    <a:pt x="23132" y="82743"/>
                  </a:cubicBezTo>
                  <a:cubicBezTo>
                    <a:pt x="35711" y="83979"/>
                    <a:pt x="45810" y="88041"/>
                    <a:pt x="45810" y="97226"/>
                  </a:cubicBezTo>
                  <a:cubicBezTo>
                    <a:pt x="45810" y="98109"/>
                    <a:pt x="45810" y="98992"/>
                    <a:pt x="45455" y="100759"/>
                  </a:cubicBezTo>
                  <a:cubicBezTo>
                    <a:pt x="44746" y="103408"/>
                    <a:pt x="44746" y="104291"/>
                    <a:pt x="44746" y="106234"/>
                  </a:cubicBezTo>
                  <a:cubicBezTo>
                    <a:pt x="44746" y="118775"/>
                    <a:pt x="55022" y="124427"/>
                    <a:pt x="63526" y="124427"/>
                  </a:cubicBezTo>
                  <a:cubicBezTo>
                    <a:pt x="80712" y="124427"/>
                    <a:pt x="86027" y="97579"/>
                    <a:pt x="86027" y="97403"/>
                  </a:cubicBezTo>
                  <a:cubicBezTo>
                    <a:pt x="86027" y="95107"/>
                    <a:pt x="83723" y="95107"/>
                    <a:pt x="83192" y="95107"/>
                  </a:cubicBezTo>
                  <a:cubicBezTo>
                    <a:pt x="80712" y="95107"/>
                    <a:pt x="80534" y="95990"/>
                    <a:pt x="79649" y="99346"/>
                  </a:cubicBezTo>
                  <a:cubicBezTo>
                    <a:pt x="77523" y="106941"/>
                    <a:pt x="72739" y="119481"/>
                    <a:pt x="64058" y="119481"/>
                  </a:cubicBezTo>
                  <a:cubicBezTo>
                    <a:pt x="59274" y="119481"/>
                    <a:pt x="57857" y="115066"/>
                    <a:pt x="57857" y="110297"/>
                  </a:cubicBezTo>
                  <a:cubicBezTo>
                    <a:pt x="57857" y="107294"/>
                    <a:pt x="57857" y="106941"/>
                    <a:pt x="58920" y="102348"/>
                  </a:cubicBezTo>
                  <a:cubicBezTo>
                    <a:pt x="59097" y="101818"/>
                    <a:pt x="59806" y="98816"/>
                    <a:pt x="59806" y="96873"/>
                  </a:cubicBezTo>
                  <a:cubicBezTo>
                    <a:pt x="59806" y="81153"/>
                    <a:pt x="38546" y="78680"/>
                    <a:pt x="31105" y="78150"/>
                  </a:cubicBezTo>
                  <a:cubicBezTo>
                    <a:pt x="36242" y="74971"/>
                    <a:pt x="42798" y="69142"/>
                    <a:pt x="45810" y="66493"/>
                  </a:cubicBezTo>
                  <a:cubicBezTo>
                    <a:pt x="54845" y="58015"/>
                    <a:pt x="63703" y="49713"/>
                    <a:pt x="73625" y="49713"/>
                  </a:cubicBezTo>
                  <a:cubicBezTo>
                    <a:pt x="75751" y="49713"/>
                    <a:pt x="78054" y="50243"/>
                    <a:pt x="79471" y="52009"/>
                  </a:cubicBezTo>
                  <a:cubicBezTo>
                    <a:pt x="71853" y="53246"/>
                    <a:pt x="70259" y="59251"/>
                    <a:pt x="70259" y="61900"/>
                  </a:cubicBezTo>
                  <a:cubicBezTo>
                    <a:pt x="70259" y="65786"/>
                    <a:pt x="73270" y="68436"/>
                    <a:pt x="77345" y="68436"/>
                  </a:cubicBezTo>
                  <a:cubicBezTo>
                    <a:pt x="82129" y="68436"/>
                    <a:pt x="87444" y="64550"/>
                    <a:pt x="87444" y="57131"/>
                  </a:cubicBezTo>
                  <a:cubicBezTo>
                    <a:pt x="87444" y="51303"/>
                    <a:pt x="83192" y="44768"/>
                    <a:pt x="73802" y="44768"/>
                  </a:cubicBezTo>
                  <a:cubicBezTo>
                    <a:pt x="63703" y="44768"/>
                    <a:pt x="54491" y="52009"/>
                    <a:pt x="45455" y="60311"/>
                  </a:cubicBezTo>
                  <a:cubicBezTo>
                    <a:pt x="38014" y="67376"/>
                    <a:pt x="32168" y="72851"/>
                    <a:pt x="24904" y="75854"/>
                  </a:cubicBezTo>
                  <a:lnTo>
                    <a:pt x="42443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1" name="자유형: 도형 3330">
              <a:extLst>
                <a:ext uri="{FF2B5EF4-FFF2-40B4-BE49-F238E27FC236}">
                  <a16:creationId xmlns:a16="http://schemas.microsoft.com/office/drawing/2014/main" id="{B3D7933F-9922-8BC4-56DF-81227DB2F748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485784" y="3042195"/>
              <a:ext cx="108249" cy="79659"/>
            </a:xfrm>
            <a:custGeom>
              <a:avLst/>
              <a:gdLst>
                <a:gd name="connsiteX0" fmla="*/ 13569 w 108249"/>
                <a:gd name="connsiteY0" fmla="*/ 66846 h 79659"/>
                <a:gd name="connsiteX1" fmla="*/ 11798 w 108249"/>
                <a:gd name="connsiteY1" fmla="*/ 74088 h 79659"/>
                <a:gd name="connsiteX2" fmla="*/ 17821 w 108249"/>
                <a:gd name="connsiteY2" fmla="*/ 79740 h 79659"/>
                <a:gd name="connsiteX3" fmla="*/ 24731 w 108249"/>
                <a:gd name="connsiteY3" fmla="*/ 75854 h 79659"/>
                <a:gd name="connsiteX4" fmla="*/ 27920 w 108249"/>
                <a:gd name="connsiteY4" fmla="*/ 64903 h 79659"/>
                <a:gd name="connsiteX5" fmla="*/ 31818 w 108249"/>
                <a:gd name="connsiteY5" fmla="*/ 49007 h 79659"/>
                <a:gd name="connsiteX6" fmla="*/ 34830 w 108249"/>
                <a:gd name="connsiteY6" fmla="*/ 37172 h 79659"/>
                <a:gd name="connsiteX7" fmla="*/ 42271 w 108249"/>
                <a:gd name="connsiteY7" fmla="*/ 21276 h 79659"/>
                <a:gd name="connsiteX8" fmla="*/ 68846 w 108249"/>
                <a:gd name="connsiteY8" fmla="*/ 5026 h 79659"/>
                <a:gd name="connsiteX9" fmla="*/ 79299 w 108249"/>
                <a:gd name="connsiteY9" fmla="*/ 17390 h 79659"/>
                <a:gd name="connsiteX10" fmla="*/ 68846 w 108249"/>
                <a:gd name="connsiteY10" fmla="*/ 55012 h 79659"/>
                <a:gd name="connsiteX11" fmla="*/ 66188 w 108249"/>
                <a:gd name="connsiteY11" fmla="*/ 64550 h 79659"/>
                <a:gd name="connsiteX12" fmla="*/ 83019 w 108249"/>
                <a:gd name="connsiteY12" fmla="*/ 79740 h 79659"/>
                <a:gd name="connsiteX13" fmla="*/ 108531 w 108249"/>
                <a:gd name="connsiteY13" fmla="*/ 52716 h 79659"/>
                <a:gd name="connsiteX14" fmla="*/ 105697 w 108249"/>
                <a:gd name="connsiteY14" fmla="*/ 50420 h 79659"/>
                <a:gd name="connsiteX15" fmla="*/ 102330 w 108249"/>
                <a:gd name="connsiteY15" fmla="*/ 53422 h 79659"/>
                <a:gd name="connsiteX16" fmla="*/ 83551 w 108249"/>
                <a:gd name="connsiteY16" fmla="*/ 74794 h 79659"/>
                <a:gd name="connsiteX17" fmla="*/ 79121 w 108249"/>
                <a:gd name="connsiteY17" fmla="*/ 68612 h 79659"/>
                <a:gd name="connsiteX18" fmla="*/ 83196 w 108249"/>
                <a:gd name="connsiteY18" fmla="*/ 54305 h 79659"/>
                <a:gd name="connsiteX19" fmla="*/ 92586 w 108249"/>
                <a:gd name="connsiteY19" fmla="*/ 20216 h 79659"/>
                <a:gd name="connsiteX20" fmla="*/ 69554 w 108249"/>
                <a:gd name="connsiteY20" fmla="*/ 81 h 79659"/>
                <a:gd name="connsiteX21" fmla="*/ 39613 w 108249"/>
                <a:gd name="connsiteY21" fmla="*/ 16154 h 79659"/>
                <a:gd name="connsiteX22" fmla="*/ 20656 w 108249"/>
                <a:gd name="connsiteY22" fmla="*/ 81 h 79659"/>
                <a:gd name="connsiteX23" fmla="*/ 6660 w 108249"/>
                <a:gd name="connsiteY23" fmla="*/ 9618 h 79659"/>
                <a:gd name="connsiteX24" fmla="*/ 282 w 108249"/>
                <a:gd name="connsiteY24" fmla="*/ 27105 h 79659"/>
                <a:gd name="connsiteX25" fmla="*/ 3294 w 108249"/>
                <a:gd name="connsiteY25" fmla="*/ 29401 h 79659"/>
                <a:gd name="connsiteX26" fmla="*/ 7191 w 108249"/>
                <a:gd name="connsiteY26" fmla="*/ 24102 h 79659"/>
                <a:gd name="connsiteX27" fmla="*/ 20125 w 108249"/>
                <a:gd name="connsiteY27" fmla="*/ 5026 h 79659"/>
                <a:gd name="connsiteX28" fmla="*/ 25971 w 108249"/>
                <a:gd name="connsiteY28" fmla="*/ 13681 h 79659"/>
                <a:gd name="connsiteX29" fmla="*/ 23136 w 108249"/>
                <a:gd name="connsiteY29" fmla="*/ 28341 h 79659"/>
                <a:gd name="connsiteX30" fmla="*/ 19239 w 108249"/>
                <a:gd name="connsiteY30" fmla="*/ 44238 h 79659"/>
                <a:gd name="connsiteX31" fmla="*/ 13569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569" y="66846"/>
                  </a:moveTo>
                  <a:cubicBezTo>
                    <a:pt x="12861" y="69142"/>
                    <a:pt x="11798" y="73558"/>
                    <a:pt x="11798" y="74088"/>
                  </a:cubicBezTo>
                  <a:cubicBezTo>
                    <a:pt x="11798" y="77974"/>
                    <a:pt x="14987" y="79740"/>
                    <a:pt x="17821" y="79740"/>
                  </a:cubicBezTo>
                  <a:cubicBezTo>
                    <a:pt x="21010" y="79740"/>
                    <a:pt x="23845" y="77444"/>
                    <a:pt x="24731" y="75854"/>
                  </a:cubicBezTo>
                  <a:cubicBezTo>
                    <a:pt x="25617" y="74264"/>
                    <a:pt x="27034" y="68612"/>
                    <a:pt x="27920" y="64903"/>
                  </a:cubicBezTo>
                  <a:cubicBezTo>
                    <a:pt x="28806" y="61547"/>
                    <a:pt x="30755" y="53422"/>
                    <a:pt x="31818" y="49007"/>
                  </a:cubicBezTo>
                  <a:cubicBezTo>
                    <a:pt x="32881" y="45121"/>
                    <a:pt x="33944" y="41235"/>
                    <a:pt x="34830" y="37172"/>
                  </a:cubicBezTo>
                  <a:cubicBezTo>
                    <a:pt x="36778" y="29931"/>
                    <a:pt x="37133" y="28518"/>
                    <a:pt x="42271" y="21276"/>
                  </a:cubicBezTo>
                  <a:cubicBezTo>
                    <a:pt x="47231" y="14211"/>
                    <a:pt x="55558" y="5026"/>
                    <a:pt x="68846" y="5026"/>
                  </a:cubicBezTo>
                  <a:cubicBezTo>
                    <a:pt x="79121" y="5026"/>
                    <a:pt x="79299" y="14034"/>
                    <a:pt x="79299" y="17390"/>
                  </a:cubicBezTo>
                  <a:cubicBezTo>
                    <a:pt x="79299" y="27988"/>
                    <a:pt x="71680" y="47594"/>
                    <a:pt x="68846" y="55012"/>
                  </a:cubicBezTo>
                  <a:cubicBezTo>
                    <a:pt x="66897" y="59958"/>
                    <a:pt x="66188" y="61547"/>
                    <a:pt x="66188" y="64550"/>
                  </a:cubicBezTo>
                  <a:cubicBezTo>
                    <a:pt x="66188" y="73911"/>
                    <a:pt x="73984" y="79740"/>
                    <a:pt x="83019" y="79740"/>
                  </a:cubicBezTo>
                  <a:cubicBezTo>
                    <a:pt x="100736" y="79740"/>
                    <a:pt x="108531" y="55365"/>
                    <a:pt x="108531" y="52716"/>
                  </a:cubicBezTo>
                  <a:cubicBezTo>
                    <a:pt x="108531" y="50420"/>
                    <a:pt x="106228" y="50420"/>
                    <a:pt x="105697" y="50420"/>
                  </a:cubicBezTo>
                  <a:cubicBezTo>
                    <a:pt x="103216" y="50420"/>
                    <a:pt x="103039" y="51479"/>
                    <a:pt x="102330" y="53422"/>
                  </a:cubicBezTo>
                  <a:cubicBezTo>
                    <a:pt x="98256" y="67553"/>
                    <a:pt x="90637" y="74794"/>
                    <a:pt x="83551" y="74794"/>
                  </a:cubicBezTo>
                  <a:cubicBezTo>
                    <a:pt x="79830" y="74794"/>
                    <a:pt x="79121" y="72322"/>
                    <a:pt x="79121" y="68612"/>
                  </a:cubicBezTo>
                  <a:cubicBezTo>
                    <a:pt x="79121" y="64550"/>
                    <a:pt x="80007" y="62254"/>
                    <a:pt x="83196" y="54305"/>
                  </a:cubicBezTo>
                  <a:cubicBezTo>
                    <a:pt x="85322" y="48830"/>
                    <a:pt x="92586" y="30107"/>
                    <a:pt x="92586" y="20216"/>
                  </a:cubicBezTo>
                  <a:cubicBezTo>
                    <a:pt x="92586" y="3083"/>
                    <a:pt x="78944" y="81"/>
                    <a:pt x="69554" y="81"/>
                  </a:cubicBezTo>
                  <a:cubicBezTo>
                    <a:pt x="54849" y="81"/>
                    <a:pt x="44928" y="9089"/>
                    <a:pt x="39613" y="16154"/>
                  </a:cubicBezTo>
                  <a:cubicBezTo>
                    <a:pt x="38373" y="3966"/>
                    <a:pt x="27920" y="81"/>
                    <a:pt x="20656" y="81"/>
                  </a:cubicBezTo>
                  <a:cubicBezTo>
                    <a:pt x="13038" y="81"/>
                    <a:pt x="8963" y="5556"/>
                    <a:pt x="6660" y="9618"/>
                  </a:cubicBezTo>
                  <a:cubicBezTo>
                    <a:pt x="2762" y="16154"/>
                    <a:pt x="282" y="26222"/>
                    <a:pt x="282" y="27105"/>
                  </a:cubicBezTo>
                  <a:cubicBezTo>
                    <a:pt x="282" y="29401"/>
                    <a:pt x="2762" y="29401"/>
                    <a:pt x="3294" y="29401"/>
                  </a:cubicBezTo>
                  <a:cubicBezTo>
                    <a:pt x="5774" y="29401"/>
                    <a:pt x="5951" y="28871"/>
                    <a:pt x="7191" y="24102"/>
                  </a:cubicBezTo>
                  <a:cubicBezTo>
                    <a:pt x="9849" y="13681"/>
                    <a:pt x="13215" y="5026"/>
                    <a:pt x="20125" y="5026"/>
                  </a:cubicBezTo>
                  <a:cubicBezTo>
                    <a:pt x="24731" y="5026"/>
                    <a:pt x="25971" y="8912"/>
                    <a:pt x="25971" y="13681"/>
                  </a:cubicBezTo>
                  <a:cubicBezTo>
                    <a:pt x="25971" y="17037"/>
                    <a:pt x="24377" y="23572"/>
                    <a:pt x="23136" y="28341"/>
                  </a:cubicBezTo>
                  <a:cubicBezTo>
                    <a:pt x="21896" y="33110"/>
                    <a:pt x="20125" y="40352"/>
                    <a:pt x="19239" y="44238"/>
                  </a:cubicBezTo>
                  <a:lnTo>
                    <a:pt x="13569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2" name="자유형: 도형 3331">
              <a:extLst>
                <a:ext uri="{FF2B5EF4-FFF2-40B4-BE49-F238E27FC236}">
                  <a16:creationId xmlns:a16="http://schemas.microsoft.com/office/drawing/2014/main" id="{0DCA0DA9-7769-41B7-5FA7-0BDAFAF95D92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613556" y="3042195"/>
              <a:ext cx="83091" cy="79659"/>
            </a:xfrm>
            <a:custGeom>
              <a:avLst/>
              <a:gdLst>
                <a:gd name="connsiteX0" fmla="*/ 83378 w 83091"/>
                <a:gd name="connsiteY0" fmla="*/ 30990 h 79659"/>
                <a:gd name="connsiteX1" fmla="*/ 51311 w 83091"/>
                <a:gd name="connsiteY1" fmla="*/ 81 h 79659"/>
                <a:gd name="connsiteX2" fmla="*/ 287 w 83091"/>
                <a:gd name="connsiteY2" fmla="*/ 48830 h 79659"/>
                <a:gd name="connsiteX3" fmla="*/ 32531 w 83091"/>
                <a:gd name="connsiteY3" fmla="*/ 79740 h 79659"/>
                <a:gd name="connsiteX4" fmla="*/ 83378 w 83091"/>
                <a:gd name="connsiteY4" fmla="*/ 30990 h 79659"/>
                <a:gd name="connsiteX5" fmla="*/ 32708 w 83091"/>
                <a:gd name="connsiteY5" fmla="*/ 74794 h 79659"/>
                <a:gd name="connsiteX6" fmla="*/ 14992 w 83091"/>
                <a:gd name="connsiteY6" fmla="*/ 55189 h 79659"/>
                <a:gd name="connsiteX7" fmla="*/ 25267 w 83091"/>
                <a:gd name="connsiteY7" fmla="*/ 20569 h 79659"/>
                <a:gd name="connsiteX8" fmla="*/ 51134 w 83091"/>
                <a:gd name="connsiteY8" fmla="*/ 5026 h 79659"/>
                <a:gd name="connsiteX9" fmla="*/ 68851 w 83091"/>
                <a:gd name="connsiteY9" fmla="*/ 24632 h 79659"/>
                <a:gd name="connsiteX10" fmla="*/ 58929 w 83091"/>
                <a:gd name="connsiteY10" fmla="*/ 58721 h 79659"/>
                <a:gd name="connsiteX11" fmla="*/ 32708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378" y="30990"/>
                  </a:moveTo>
                  <a:cubicBezTo>
                    <a:pt x="83378" y="11385"/>
                    <a:pt x="68673" y="81"/>
                    <a:pt x="51311" y="81"/>
                  </a:cubicBezTo>
                  <a:cubicBezTo>
                    <a:pt x="25090" y="81"/>
                    <a:pt x="287" y="24632"/>
                    <a:pt x="287" y="48830"/>
                  </a:cubicBezTo>
                  <a:cubicBezTo>
                    <a:pt x="287" y="66493"/>
                    <a:pt x="13220" y="79740"/>
                    <a:pt x="32531" y="79740"/>
                  </a:cubicBezTo>
                  <a:cubicBezTo>
                    <a:pt x="57866" y="79740"/>
                    <a:pt x="83378" y="56425"/>
                    <a:pt x="83378" y="30990"/>
                  </a:cubicBezTo>
                  <a:close/>
                  <a:moveTo>
                    <a:pt x="32708" y="74794"/>
                  </a:moveTo>
                  <a:cubicBezTo>
                    <a:pt x="23850" y="74794"/>
                    <a:pt x="14992" y="69142"/>
                    <a:pt x="14992" y="55189"/>
                  </a:cubicBezTo>
                  <a:cubicBezTo>
                    <a:pt x="14992" y="47947"/>
                    <a:pt x="18358" y="30637"/>
                    <a:pt x="25267" y="20569"/>
                  </a:cubicBezTo>
                  <a:cubicBezTo>
                    <a:pt x="32886" y="9618"/>
                    <a:pt x="43161" y="5026"/>
                    <a:pt x="51134" y="5026"/>
                  </a:cubicBezTo>
                  <a:cubicBezTo>
                    <a:pt x="60701" y="5026"/>
                    <a:pt x="68851" y="11561"/>
                    <a:pt x="68851" y="24632"/>
                  </a:cubicBezTo>
                  <a:cubicBezTo>
                    <a:pt x="68851" y="28871"/>
                    <a:pt x="66725" y="46357"/>
                    <a:pt x="58929" y="58721"/>
                  </a:cubicBezTo>
                  <a:cubicBezTo>
                    <a:pt x="52197" y="69142"/>
                    <a:pt x="41567" y="74794"/>
                    <a:pt x="32708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3" name="자유형: 도형 3332">
              <a:extLst>
                <a:ext uri="{FF2B5EF4-FFF2-40B4-BE49-F238E27FC236}">
                  <a16:creationId xmlns:a16="http://schemas.microsoft.com/office/drawing/2014/main" id="{5F5AA75B-8588-E264-AC0D-F042B3ED1CE8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710801" y="3042018"/>
              <a:ext cx="129863" cy="79835"/>
            </a:xfrm>
            <a:custGeom>
              <a:avLst/>
              <a:gdLst>
                <a:gd name="connsiteX0" fmla="*/ 85154 w 129863"/>
                <a:gd name="connsiteY0" fmla="*/ 21806 h 79835"/>
                <a:gd name="connsiteX1" fmla="*/ 88520 w 129863"/>
                <a:gd name="connsiteY1" fmla="*/ 7676 h 79835"/>
                <a:gd name="connsiteX2" fmla="*/ 82674 w 129863"/>
                <a:gd name="connsiteY2" fmla="*/ 2023 h 79835"/>
                <a:gd name="connsiteX3" fmla="*/ 75055 w 129863"/>
                <a:gd name="connsiteY3" fmla="*/ 7146 h 79835"/>
                <a:gd name="connsiteX4" fmla="*/ 71512 w 129863"/>
                <a:gd name="connsiteY4" fmla="*/ 20393 h 79835"/>
                <a:gd name="connsiteX5" fmla="*/ 66374 w 129863"/>
                <a:gd name="connsiteY5" fmla="*/ 40705 h 79835"/>
                <a:gd name="connsiteX6" fmla="*/ 63540 w 129863"/>
                <a:gd name="connsiteY6" fmla="*/ 56955 h 79835"/>
                <a:gd name="connsiteX7" fmla="*/ 58579 w 129863"/>
                <a:gd name="connsiteY7" fmla="*/ 69142 h 79835"/>
                <a:gd name="connsiteX8" fmla="*/ 46709 w 129863"/>
                <a:gd name="connsiteY8" fmla="*/ 74971 h 79835"/>
                <a:gd name="connsiteX9" fmla="*/ 30764 w 129863"/>
                <a:gd name="connsiteY9" fmla="*/ 58721 h 79835"/>
                <a:gd name="connsiteX10" fmla="*/ 39268 w 129863"/>
                <a:gd name="connsiteY10" fmla="*/ 27635 h 79835"/>
                <a:gd name="connsiteX11" fmla="*/ 42988 w 129863"/>
                <a:gd name="connsiteY11" fmla="*/ 15271 h 79835"/>
                <a:gd name="connsiteX12" fmla="*/ 26157 w 129863"/>
                <a:gd name="connsiteY12" fmla="*/ 257 h 79835"/>
                <a:gd name="connsiteX13" fmla="*/ 291 w 129863"/>
                <a:gd name="connsiteY13" fmla="*/ 27281 h 79835"/>
                <a:gd name="connsiteX14" fmla="*/ 3303 w 129863"/>
                <a:gd name="connsiteY14" fmla="*/ 29577 h 79835"/>
                <a:gd name="connsiteX15" fmla="*/ 6492 w 129863"/>
                <a:gd name="connsiteY15" fmla="*/ 26751 h 79835"/>
                <a:gd name="connsiteX16" fmla="*/ 25626 w 129863"/>
                <a:gd name="connsiteY16" fmla="*/ 5203 h 79835"/>
                <a:gd name="connsiteX17" fmla="*/ 30055 w 129863"/>
                <a:gd name="connsiteY17" fmla="*/ 11385 h 79835"/>
                <a:gd name="connsiteX18" fmla="*/ 27574 w 129863"/>
                <a:gd name="connsiteY18" fmla="*/ 21629 h 79835"/>
                <a:gd name="connsiteX19" fmla="*/ 17476 w 129863"/>
                <a:gd name="connsiteY19" fmla="*/ 56425 h 79835"/>
                <a:gd name="connsiteX20" fmla="*/ 46000 w 129863"/>
                <a:gd name="connsiteY20" fmla="*/ 79917 h 79835"/>
                <a:gd name="connsiteX21" fmla="*/ 66020 w 129863"/>
                <a:gd name="connsiteY21" fmla="*/ 68082 h 79835"/>
                <a:gd name="connsiteX22" fmla="*/ 90646 w 129863"/>
                <a:gd name="connsiteY22" fmla="*/ 79917 h 79835"/>
                <a:gd name="connsiteX23" fmla="*/ 117753 w 129863"/>
                <a:gd name="connsiteY23" fmla="*/ 59074 h 79835"/>
                <a:gd name="connsiteX24" fmla="*/ 130155 w 129863"/>
                <a:gd name="connsiteY24" fmla="*/ 14034 h 79835"/>
                <a:gd name="connsiteX25" fmla="*/ 121296 w 129863"/>
                <a:gd name="connsiteY25" fmla="*/ 81 h 79835"/>
                <a:gd name="connsiteX26" fmla="*/ 111729 w 129863"/>
                <a:gd name="connsiteY26" fmla="*/ 9442 h 79835"/>
                <a:gd name="connsiteX27" fmla="*/ 114741 w 129863"/>
                <a:gd name="connsiteY27" fmla="*/ 14917 h 79835"/>
                <a:gd name="connsiteX28" fmla="*/ 121296 w 129863"/>
                <a:gd name="connsiteY28" fmla="*/ 29048 h 79835"/>
                <a:gd name="connsiteX29" fmla="*/ 91355 w 129863"/>
                <a:gd name="connsiteY29" fmla="*/ 74971 h 79835"/>
                <a:gd name="connsiteX30" fmla="*/ 77004 w 129863"/>
                <a:gd name="connsiteY30" fmla="*/ 59251 h 79835"/>
                <a:gd name="connsiteX31" fmla="*/ 80193 w 129863"/>
                <a:gd name="connsiteY31" fmla="*/ 41588 h 79835"/>
                <a:gd name="connsiteX32" fmla="*/ 85154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154" y="21806"/>
                  </a:moveTo>
                  <a:cubicBezTo>
                    <a:pt x="86394" y="17037"/>
                    <a:pt x="88520" y="8559"/>
                    <a:pt x="88520" y="7676"/>
                  </a:cubicBezTo>
                  <a:cubicBezTo>
                    <a:pt x="88520" y="4143"/>
                    <a:pt x="85686" y="2023"/>
                    <a:pt x="82674" y="2023"/>
                  </a:cubicBezTo>
                  <a:cubicBezTo>
                    <a:pt x="79307" y="2023"/>
                    <a:pt x="76118" y="4143"/>
                    <a:pt x="75055" y="7146"/>
                  </a:cubicBezTo>
                  <a:cubicBezTo>
                    <a:pt x="74524" y="8559"/>
                    <a:pt x="72752" y="15977"/>
                    <a:pt x="71512" y="20393"/>
                  </a:cubicBezTo>
                  <a:cubicBezTo>
                    <a:pt x="69032" y="30461"/>
                    <a:pt x="69032" y="30814"/>
                    <a:pt x="66374" y="40705"/>
                  </a:cubicBezTo>
                  <a:cubicBezTo>
                    <a:pt x="64071" y="50420"/>
                    <a:pt x="63717" y="51833"/>
                    <a:pt x="63540" y="56955"/>
                  </a:cubicBezTo>
                  <a:cubicBezTo>
                    <a:pt x="64248" y="60487"/>
                    <a:pt x="62831" y="63843"/>
                    <a:pt x="58579" y="69142"/>
                  </a:cubicBezTo>
                  <a:cubicBezTo>
                    <a:pt x="56276" y="71968"/>
                    <a:pt x="52732" y="74971"/>
                    <a:pt x="46709" y="74971"/>
                  </a:cubicBezTo>
                  <a:cubicBezTo>
                    <a:pt x="39799" y="74971"/>
                    <a:pt x="30764" y="72498"/>
                    <a:pt x="30764" y="58721"/>
                  </a:cubicBezTo>
                  <a:cubicBezTo>
                    <a:pt x="30764" y="49713"/>
                    <a:pt x="35724" y="36643"/>
                    <a:pt x="39268" y="27635"/>
                  </a:cubicBezTo>
                  <a:cubicBezTo>
                    <a:pt x="42279" y="19863"/>
                    <a:pt x="42988" y="18273"/>
                    <a:pt x="42988" y="15271"/>
                  </a:cubicBezTo>
                  <a:cubicBezTo>
                    <a:pt x="42988" y="6792"/>
                    <a:pt x="35724" y="257"/>
                    <a:pt x="26157" y="257"/>
                  </a:cubicBezTo>
                  <a:cubicBezTo>
                    <a:pt x="8263" y="257"/>
                    <a:pt x="291" y="24279"/>
                    <a:pt x="291" y="27281"/>
                  </a:cubicBezTo>
                  <a:cubicBezTo>
                    <a:pt x="291" y="29577"/>
                    <a:pt x="2771" y="29577"/>
                    <a:pt x="3303" y="29577"/>
                  </a:cubicBezTo>
                  <a:cubicBezTo>
                    <a:pt x="5783" y="29577"/>
                    <a:pt x="5960" y="28694"/>
                    <a:pt x="6492" y="26751"/>
                  </a:cubicBezTo>
                  <a:cubicBezTo>
                    <a:pt x="10921" y="12091"/>
                    <a:pt x="18539" y="5203"/>
                    <a:pt x="25626" y="5203"/>
                  </a:cubicBezTo>
                  <a:cubicBezTo>
                    <a:pt x="28638" y="5203"/>
                    <a:pt x="30055" y="7146"/>
                    <a:pt x="30055" y="11385"/>
                  </a:cubicBezTo>
                  <a:cubicBezTo>
                    <a:pt x="30055" y="15447"/>
                    <a:pt x="28460" y="19333"/>
                    <a:pt x="27574" y="21629"/>
                  </a:cubicBezTo>
                  <a:cubicBezTo>
                    <a:pt x="17476" y="47417"/>
                    <a:pt x="17476" y="50949"/>
                    <a:pt x="17476" y="56425"/>
                  </a:cubicBezTo>
                  <a:cubicBezTo>
                    <a:pt x="17476" y="77267"/>
                    <a:pt x="36433" y="79917"/>
                    <a:pt x="46000" y="79917"/>
                  </a:cubicBezTo>
                  <a:cubicBezTo>
                    <a:pt x="49366" y="79917"/>
                    <a:pt x="58047" y="79917"/>
                    <a:pt x="66020" y="68082"/>
                  </a:cubicBezTo>
                  <a:cubicBezTo>
                    <a:pt x="70095" y="76031"/>
                    <a:pt x="79839" y="79917"/>
                    <a:pt x="90646" y="79917"/>
                  </a:cubicBezTo>
                  <a:cubicBezTo>
                    <a:pt x="106414" y="79917"/>
                    <a:pt x="114209" y="66316"/>
                    <a:pt x="117753" y="59074"/>
                  </a:cubicBezTo>
                  <a:cubicBezTo>
                    <a:pt x="125371" y="44238"/>
                    <a:pt x="130155" y="22159"/>
                    <a:pt x="130155" y="14034"/>
                  </a:cubicBezTo>
                  <a:cubicBezTo>
                    <a:pt x="130155" y="787"/>
                    <a:pt x="122536" y="81"/>
                    <a:pt x="121296" y="81"/>
                  </a:cubicBezTo>
                  <a:cubicBezTo>
                    <a:pt x="116690" y="81"/>
                    <a:pt x="111729" y="4850"/>
                    <a:pt x="111729" y="9442"/>
                  </a:cubicBezTo>
                  <a:cubicBezTo>
                    <a:pt x="111729" y="12445"/>
                    <a:pt x="113501" y="13858"/>
                    <a:pt x="114741" y="14917"/>
                  </a:cubicBezTo>
                  <a:cubicBezTo>
                    <a:pt x="118993" y="18450"/>
                    <a:pt x="121296" y="23395"/>
                    <a:pt x="121296" y="29048"/>
                  </a:cubicBezTo>
                  <a:cubicBezTo>
                    <a:pt x="121296" y="31344"/>
                    <a:pt x="113855" y="74971"/>
                    <a:pt x="91355" y="74971"/>
                  </a:cubicBezTo>
                  <a:cubicBezTo>
                    <a:pt x="77004" y="74971"/>
                    <a:pt x="77004" y="62254"/>
                    <a:pt x="77004" y="59251"/>
                  </a:cubicBezTo>
                  <a:cubicBezTo>
                    <a:pt x="77004" y="54482"/>
                    <a:pt x="77713" y="51656"/>
                    <a:pt x="80193" y="41588"/>
                  </a:cubicBezTo>
                  <a:lnTo>
                    <a:pt x="85154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4" name="자유형: 도형 3333">
              <a:extLst>
                <a:ext uri="{FF2B5EF4-FFF2-40B4-BE49-F238E27FC236}">
                  <a16:creationId xmlns:a16="http://schemas.microsoft.com/office/drawing/2014/main" id="{CF63F52C-B03E-59E0-A744-2E9ED432909C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861986" y="3042195"/>
              <a:ext cx="108249" cy="79659"/>
            </a:xfrm>
            <a:custGeom>
              <a:avLst/>
              <a:gdLst>
                <a:gd name="connsiteX0" fmla="*/ 13584 w 108249"/>
                <a:gd name="connsiteY0" fmla="*/ 66846 h 79659"/>
                <a:gd name="connsiteX1" fmla="*/ 11813 w 108249"/>
                <a:gd name="connsiteY1" fmla="*/ 74088 h 79659"/>
                <a:gd name="connsiteX2" fmla="*/ 17836 w 108249"/>
                <a:gd name="connsiteY2" fmla="*/ 79740 h 79659"/>
                <a:gd name="connsiteX3" fmla="*/ 24746 w 108249"/>
                <a:gd name="connsiteY3" fmla="*/ 75854 h 79659"/>
                <a:gd name="connsiteX4" fmla="*/ 27935 w 108249"/>
                <a:gd name="connsiteY4" fmla="*/ 64903 h 79659"/>
                <a:gd name="connsiteX5" fmla="*/ 31832 w 108249"/>
                <a:gd name="connsiteY5" fmla="*/ 49007 h 79659"/>
                <a:gd name="connsiteX6" fmla="*/ 34844 w 108249"/>
                <a:gd name="connsiteY6" fmla="*/ 37172 h 79659"/>
                <a:gd name="connsiteX7" fmla="*/ 42285 w 108249"/>
                <a:gd name="connsiteY7" fmla="*/ 21276 h 79659"/>
                <a:gd name="connsiteX8" fmla="*/ 68861 w 108249"/>
                <a:gd name="connsiteY8" fmla="*/ 5026 h 79659"/>
                <a:gd name="connsiteX9" fmla="*/ 79313 w 108249"/>
                <a:gd name="connsiteY9" fmla="*/ 17390 h 79659"/>
                <a:gd name="connsiteX10" fmla="*/ 68861 w 108249"/>
                <a:gd name="connsiteY10" fmla="*/ 55012 h 79659"/>
                <a:gd name="connsiteX11" fmla="*/ 66203 w 108249"/>
                <a:gd name="connsiteY11" fmla="*/ 64550 h 79659"/>
                <a:gd name="connsiteX12" fmla="*/ 83034 w 108249"/>
                <a:gd name="connsiteY12" fmla="*/ 79740 h 79659"/>
                <a:gd name="connsiteX13" fmla="*/ 108546 w 108249"/>
                <a:gd name="connsiteY13" fmla="*/ 52716 h 79659"/>
                <a:gd name="connsiteX14" fmla="*/ 105711 w 108249"/>
                <a:gd name="connsiteY14" fmla="*/ 50420 h 79659"/>
                <a:gd name="connsiteX15" fmla="*/ 102345 w 108249"/>
                <a:gd name="connsiteY15" fmla="*/ 53422 h 79659"/>
                <a:gd name="connsiteX16" fmla="*/ 83565 w 108249"/>
                <a:gd name="connsiteY16" fmla="*/ 74794 h 79659"/>
                <a:gd name="connsiteX17" fmla="*/ 79136 w 108249"/>
                <a:gd name="connsiteY17" fmla="*/ 68612 h 79659"/>
                <a:gd name="connsiteX18" fmla="*/ 83211 w 108249"/>
                <a:gd name="connsiteY18" fmla="*/ 54305 h 79659"/>
                <a:gd name="connsiteX19" fmla="*/ 92601 w 108249"/>
                <a:gd name="connsiteY19" fmla="*/ 20216 h 79659"/>
                <a:gd name="connsiteX20" fmla="*/ 69569 w 108249"/>
                <a:gd name="connsiteY20" fmla="*/ 81 h 79659"/>
                <a:gd name="connsiteX21" fmla="*/ 39628 w 108249"/>
                <a:gd name="connsiteY21" fmla="*/ 16154 h 79659"/>
                <a:gd name="connsiteX22" fmla="*/ 20671 w 108249"/>
                <a:gd name="connsiteY22" fmla="*/ 81 h 79659"/>
                <a:gd name="connsiteX23" fmla="*/ 6675 w 108249"/>
                <a:gd name="connsiteY23" fmla="*/ 9618 h 79659"/>
                <a:gd name="connsiteX24" fmla="*/ 297 w 108249"/>
                <a:gd name="connsiteY24" fmla="*/ 27105 h 79659"/>
                <a:gd name="connsiteX25" fmla="*/ 3308 w 108249"/>
                <a:gd name="connsiteY25" fmla="*/ 29401 h 79659"/>
                <a:gd name="connsiteX26" fmla="*/ 7206 w 108249"/>
                <a:gd name="connsiteY26" fmla="*/ 24102 h 79659"/>
                <a:gd name="connsiteX27" fmla="*/ 20139 w 108249"/>
                <a:gd name="connsiteY27" fmla="*/ 5026 h 79659"/>
                <a:gd name="connsiteX28" fmla="*/ 25986 w 108249"/>
                <a:gd name="connsiteY28" fmla="*/ 13681 h 79659"/>
                <a:gd name="connsiteX29" fmla="*/ 23151 w 108249"/>
                <a:gd name="connsiteY29" fmla="*/ 28341 h 79659"/>
                <a:gd name="connsiteX30" fmla="*/ 19254 w 108249"/>
                <a:gd name="connsiteY30" fmla="*/ 44238 h 79659"/>
                <a:gd name="connsiteX31" fmla="*/ 13584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584" y="66846"/>
                  </a:moveTo>
                  <a:cubicBezTo>
                    <a:pt x="12876" y="69142"/>
                    <a:pt x="11813" y="73558"/>
                    <a:pt x="11813" y="74088"/>
                  </a:cubicBezTo>
                  <a:cubicBezTo>
                    <a:pt x="11813" y="77974"/>
                    <a:pt x="15002" y="79740"/>
                    <a:pt x="17836" y="79740"/>
                  </a:cubicBezTo>
                  <a:cubicBezTo>
                    <a:pt x="21025" y="79740"/>
                    <a:pt x="23860" y="77444"/>
                    <a:pt x="24746" y="75854"/>
                  </a:cubicBezTo>
                  <a:cubicBezTo>
                    <a:pt x="25632" y="74264"/>
                    <a:pt x="27049" y="68612"/>
                    <a:pt x="27935" y="64903"/>
                  </a:cubicBezTo>
                  <a:cubicBezTo>
                    <a:pt x="28821" y="61547"/>
                    <a:pt x="30769" y="53422"/>
                    <a:pt x="31832" y="49007"/>
                  </a:cubicBezTo>
                  <a:cubicBezTo>
                    <a:pt x="32895" y="45121"/>
                    <a:pt x="33958" y="41235"/>
                    <a:pt x="34844" y="37172"/>
                  </a:cubicBezTo>
                  <a:cubicBezTo>
                    <a:pt x="36793" y="29931"/>
                    <a:pt x="37148" y="28518"/>
                    <a:pt x="42285" y="21276"/>
                  </a:cubicBezTo>
                  <a:cubicBezTo>
                    <a:pt x="47246" y="14211"/>
                    <a:pt x="55573" y="5026"/>
                    <a:pt x="68861" y="5026"/>
                  </a:cubicBezTo>
                  <a:cubicBezTo>
                    <a:pt x="79136" y="5026"/>
                    <a:pt x="79313" y="14034"/>
                    <a:pt x="79313" y="17390"/>
                  </a:cubicBezTo>
                  <a:cubicBezTo>
                    <a:pt x="79313" y="27988"/>
                    <a:pt x="71695" y="47594"/>
                    <a:pt x="68861" y="55012"/>
                  </a:cubicBezTo>
                  <a:cubicBezTo>
                    <a:pt x="66912" y="59958"/>
                    <a:pt x="66203" y="61547"/>
                    <a:pt x="66203" y="64550"/>
                  </a:cubicBezTo>
                  <a:cubicBezTo>
                    <a:pt x="66203" y="73911"/>
                    <a:pt x="73998" y="79740"/>
                    <a:pt x="83034" y="79740"/>
                  </a:cubicBezTo>
                  <a:cubicBezTo>
                    <a:pt x="100751" y="79740"/>
                    <a:pt x="108546" y="55365"/>
                    <a:pt x="108546" y="52716"/>
                  </a:cubicBezTo>
                  <a:cubicBezTo>
                    <a:pt x="108546" y="50420"/>
                    <a:pt x="106243" y="50420"/>
                    <a:pt x="105711" y="50420"/>
                  </a:cubicBezTo>
                  <a:cubicBezTo>
                    <a:pt x="103231" y="50420"/>
                    <a:pt x="103054" y="51479"/>
                    <a:pt x="102345" y="53422"/>
                  </a:cubicBezTo>
                  <a:cubicBezTo>
                    <a:pt x="98270" y="67553"/>
                    <a:pt x="90652" y="74794"/>
                    <a:pt x="83565" y="74794"/>
                  </a:cubicBezTo>
                  <a:cubicBezTo>
                    <a:pt x="79845" y="74794"/>
                    <a:pt x="79136" y="72322"/>
                    <a:pt x="79136" y="68612"/>
                  </a:cubicBezTo>
                  <a:cubicBezTo>
                    <a:pt x="79136" y="64550"/>
                    <a:pt x="80022" y="62254"/>
                    <a:pt x="83211" y="54305"/>
                  </a:cubicBezTo>
                  <a:cubicBezTo>
                    <a:pt x="85337" y="48830"/>
                    <a:pt x="92601" y="30107"/>
                    <a:pt x="92601" y="20216"/>
                  </a:cubicBezTo>
                  <a:cubicBezTo>
                    <a:pt x="92601" y="3083"/>
                    <a:pt x="78959" y="81"/>
                    <a:pt x="69569" y="81"/>
                  </a:cubicBezTo>
                  <a:cubicBezTo>
                    <a:pt x="54864" y="81"/>
                    <a:pt x="44943" y="9089"/>
                    <a:pt x="39628" y="16154"/>
                  </a:cubicBezTo>
                  <a:cubicBezTo>
                    <a:pt x="38388" y="3966"/>
                    <a:pt x="27935" y="81"/>
                    <a:pt x="20671" y="81"/>
                  </a:cubicBezTo>
                  <a:cubicBezTo>
                    <a:pt x="13053" y="81"/>
                    <a:pt x="8978" y="5556"/>
                    <a:pt x="6675" y="9618"/>
                  </a:cubicBezTo>
                  <a:cubicBezTo>
                    <a:pt x="2777" y="16154"/>
                    <a:pt x="297" y="26222"/>
                    <a:pt x="297" y="27105"/>
                  </a:cubicBezTo>
                  <a:cubicBezTo>
                    <a:pt x="297" y="29401"/>
                    <a:pt x="2777" y="29401"/>
                    <a:pt x="3308" y="29401"/>
                  </a:cubicBezTo>
                  <a:cubicBezTo>
                    <a:pt x="5789" y="29401"/>
                    <a:pt x="5966" y="28871"/>
                    <a:pt x="7206" y="24102"/>
                  </a:cubicBezTo>
                  <a:cubicBezTo>
                    <a:pt x="9864" y="13681"/>
                    <a:pt x="13230" y="5026"/>
                    <a:pt x="20139" y="5026"/>
                  </a:cubicBezTo>
                  <a:cubicBezTo>
                    <a:pt x="24746" y="5026"/>
                    <a:pt x="25986" y="8912"/>
                    <a:pt x="25986" y="13681"/>
                  </a:cubicBezTo>
                  <a:cubicBezTo>
                    <a:pt x="25986" y="17037"/>
                    <a:pt x="24391" y="23572"/>
                    <a:pt x="23151" y="28341"/>
                  </a:cubicBezTo>
                  <a:cubicBezTo>
                    <a:pt x="21911" y="33110"/>
                    <a:pt x="20139" y="40352"/>
                    <a:pt x="19254" y="44238"/>
                  </a:cubicBezTo>
                  <a:lnTo>
                    <a:pt x="13584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5" name="자유형: 도형 3334">
              <a:extLst>
                <a:ext uri="{FF2B5EF4-FFF2-40B4-BE49-F238E27FC236}">
                  <a16:creationId xmlns:a16="http://schemas.microsoft.com/office/drawing/2014/main" id="{D04A6DEF-328B-6897-69C5-69D8D5499B69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373911" y="3169546"/>
              <a:ext cx="53681" cy="118870"/>
            </a:xfrm>
            <a:custGeom>
              <a:avLst/>
              <a:gdLst>
                <a:gd name="connsiteX0" fmla="*/ 49353 w 53681"/>
                <a:gd name="connsiteY0" fmla="*/ 6799 h 118870"/>
                <a:gd name="connsiteX1" fmla="*/ 42266 w 53681"/>
                <a:gd name="connsiteY1" fmla="*/ 87 h 118870"/>
                <a:gd name="connsiteX2" fmla="*/ 32345 w 53681"/>
                <a:gd name="connsiteY2" fmla="*/ 9802 h 118870"/>
                <a:gd name="connsiteX3" fmla="*/ 39431 w 53681"/>
                <a:gd name="connsiteY3" fmla="*/ 16514 h 118870"/>
                <a:gd name="connsiteX4" fmla="*/ 49353 w 53681"/>
                <a:gd name="connsiteY4" fmla="*/ 6799 h 118870"/>
                <a:gd name="connsiteX5" fmla="*/ 13211 w 53681"/>
                <a:gd name="connsiteY5" fmla="*/ 96526 h 118870"/>
                <a:gd name="connsiteX6" fmla="*/ 11616 w 53681"/>
                <a:gd name="connsiteY6" fmla="*/ 103945 h 118870"/>
                <a:gd name="connsiteX7" fmla="*/ 28447 w 53681"/>
                <a:gd name="connsiteY7" fmla="*/ 118958 h 118870"/>
                <a:gd name="connsiteX8" fmla="*/ 53959 w 53681"/>
                <a:gd name="connsiteY8" fmla="*/ 91934 h 118870"/>
                <a:gd name="connsiteX9" fmla="*/ 51125 w 53681"/>
                <a:gd name="connsiteY9" fmla="*/ 89638 h 118870"/>
                <a:gd name="connsiteX10" fmla="*/ 47758 w 53681"/>
                <a:gd name="connsiteY10" fmla="*/ 92640 h 118870"/>
                <a:gd name="connsiteX11" fmla="*/ 28979 w 53681"/>
                <a:gd name="connsiteY11" fmla="*/ 114012 h 118870"/>
                <a:gd name="connsiteX12" fmla="*/ 24549 w 53681"/>
                <a:gd name="connsiteY12" fmla="*/ 107830 h 118870"/>
                <a:gd name="connsiteX13" fmla="*/ 27384 w 53681"/>
                <a:gd name="connsiteY13" fmla="*/ 96526 h 118870"/>
                <a:gd name="connsiteX14" fmla="*/ 33053 w 53681"/>
                <a:gd name="connsiteY14" fmla="*/ 82396 h 118870"/>
                <a:gd name="connsiteX15" fmla="*/ 41735 w 53681"/>
                <a:gd name="connsiteY15" fmla="*/ 59964 h 118870"/>
                <a:gd name="connsiteX16" fmla="*/ 42798 w 53681"/>
                <a:gd name="connsiteY16" fmla="*/ 54312 h 118870"/>
                <a:gd name="connsiteX17" fmla="*/ 25967 w 53681"/>
                <a:gd name="connsiteY17" fmla="*/ 39299 h 118870"/>
                <a:gd name="connsiteX18" fmla="*/ 277 w 53681"/>
                <a:gd name="connsiteY18" fmla="*/ 66323 h 118870"/>
                <a:gd name="connsiteX19" fmla="*/ 3289 w 53681"/>
                <a:gd name="connsiteY19" fmla="*/ 68619 h 118870"/>
                <a:gd name="connsiteX20" fmla="*/ 6478 w 53681"/>
                <a:gd name="connsiteY20" fmla="*/ 65793 h 118870"/>
                <a:gd name="connsiteX21" fmla="*/ 25435 w 53681"/>
                <a:gd name="connsiteY21" fmla="*/ 44244 h 118870"/>
                <a:gd name="connsiteX22" fmla="*/ 29864 w 53681"/>
                <a:gd name="connsiteY22" fmla="*/ 50426 h 118870"/>
                <a:gd name="connsiteX23" fmla="*/ 24372 w 53681"/>
                <a:gd name="connsiteY23" fmla="*/ 68089 h 118870"/>
                <a:gd name="connsiteX24" fmla="*/ 13211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53" y="6799"/>
                  </a:moveTo>
                  <a:cubicBezTo>
                    <a:pt x="49353" y="3973"/>
                    <a:pt x="47227" y="87"/>
                    <a:pt x="42266" y="87"/>
                  </a:cubicBezTo>
                  <a:cubicBezTo>
                    <a:pt x="37483" y="87"/>
                    <a:pt x="32345" y="4679"/>
                    <a:pt x="32345" y="9802"/>
                  </a:cubicBezTo>
                  <a:cubicBezTo>
                    <a:pt x="32345" y="12804"/>
                    <a:pt x="34648" y="16514"/>
                    <a:pt x="39431" y="16514"/>
                  </a:cubicBezTo>
                  <a:cubicBezTo>
                    <a:pt x="44569" y="16514"/>
                    <a:pt x="49353" y="11568"/>
                    <a:pt x="49353" y="6799"/>
                  </a:cubicBezTo>
                  <a:close/>
                  <a:moveTo>
                    <a:pt x="13211" y="96526"/>
                  </a:moveTo>
                  <a:cubicBezTo>
                    <a:pt x="12502" y="98822"/>
                    <a:pt x="11616" y="100942"/>
                    <a:pt x="11616" y="103945"/>
                  </a:cubicBezTo>
                  <a:cubicBezTo>
                    <a:pt x="11616" y="112246"/>
                    <a:pt x="18703" y="118958"/>
                    <a:pt x="28447" y="118958"/>
                  </a:cubicBezTo>
                  <a:cubicBezTo>
                    <a:pt x="46164" y="118958"/>
                    <a:pt x="53959" y="94583"/>
                    <a:pt x="53959" y="91934"/>
                  </a:cubicBezTo>
                  <a:cubicBezTo>
                    <a:pt x="53959" y="89638"/>
                    <a:pt x="51656" y="89638"/>
                    <a:pt x="51125" y="89638"/>
                  </a:cubicBezTo>
                  <a:cubicBezTo>
                    <a:pt x="48644" y="89638"/>
                    <a:pt x="48467" y="90697"/>
                    <a:pt x="47758" y="92640"/>
                  </a:cubicBezTo>
                  <a:cubicBezTo>
                    <a:pt x="43684" y="106771"/>
                    <a:pt x="35888" y="114012"/>
                    <a:pt x="28979" y="114012"/>
                  </a:cubicBezTo>
                  <a:cubicBezTo>
                    <a:pt x="25435" y="114012"/>
                    <a:pt x="24549" y="111716"/>
                    <a:pt x="24549" y="107830"/>
                  </a:cubicBezTo>
                  <a:cubicBezTo>
                    <a:pt x="24549" y="103768"/>
                    <a:pt x="25790" y="100412"/>
                    <a:pt x="27384" y="96526"/>
                  </a:cubicBezTo>
                  <a:cubicBezTo>
                    <a:pt x="29156" y="91757"/>
                    <a:pt x="31105" y="86988"/>
                    <a:pt x="33053" y="82396"/>
                  </a:cubicBezTo>
                  <a:cubicBezTo>
                    <a:pt x="34648" y="78157"/>
                    <a:pt x="41026" y="62084"/>
                    <a:pt x="41735" y="59964"/>
                  </a:cubicBezTo>
                  <a:cubicBezTo>
                    <a:pt x="42266" y="58198"/>
                    <a:pt x="42798" y="56078"/>
                    <a:pt x="42798" y="54312"/>
                  </a:cubicBezTo>
                  <a:cubicBezTo>
                    <a:pt x="42798" y="46010"/>
                    <a:pt x="35711" y="39299"/>
                    <a:pt x="25967" y="39299"/>
                  </a:cubicBezTo>
                  <a:cubicBezTo>
                    <a:pt x="8427" y="39299"/>
                    <a:pt x="277" y="63320"/>
                    <a:pt x="277" y="66323"/>
                  </a:cubicBezTo>
                  <a:cubicBezTo>
                    <a:pt x="277" y="68619"/>
                    <a:pt x="2758" y="68619"/>
                    <a:pt x="3289" y="68619"/>
                  </a:cubicBezTo>
                  <a:cubicBezTo>
                    <a:pt x="5770" y="68619"/>
                    <a:pt x="5947" y="67736"/>
                    <a:pt x="6478" y="65793"/>
                  </a:cubicBezTo>
                  <a:cubicBezTo>
                    <a:pt x="11085" y="50603"/>
                    <a:pt x="18880" y="44244"/>
                    <a:pt x="25435" y="44244"/>
                  </a:cubicBezTo>
                  <a:cubicBezTo>
                    <a:pt x="28270" y="44244"/>
                    <a:pt x="29864" y="45657"/>
                    <a:pt x="29864" y="50426"/>
                  </a:cubicBezTo>
                  <a:cubicBezTo>
                    <a:pt x="29864" y="54489"/>
                    <a:pt x="28801" y="57138"/>
                    <a:pt x="24372" y="68089"/>
                  </a:cubicBezTo>
                  <a:lnTo>
                    <a:pt x="13211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6" name="자유형: 도형 3335">
              <a:extLst>
                <a:ext uri="{FF2B5EF4-FFF2-40B4-BE49-F238E27FC236}">
                  <a16:creationId xmlns:a16="http://schemas.microsoft.com/office/drawing/2014/main" id="{70B0400A-DD17-B464-1DC7-155ADBDAFB94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8068677" y="3156143"/>
              <a:ext cx="154642" cy="10093"/>
            </a:xfrm>
            <a:custGeom>
              <a:avLst/>
              <a:gdLst>
                <a:gd name="connsiteX0" fmla="*/ 146088 w 154642"/>
                <a:gd name="connsiteY0" fmla="*/ 10178 h 10093"/>
                <a:gd name="connsiteX1" fmla="*/ 154946 w 154642"/>
                <a:gd name="connsiteY1" fmla="*/ 5131 h 10093"/>
                <a:gd name="connsiteX2" fmla="*/ 146088 w 154642"/>
                <a:gd name="connsiteY2" fmla="*/ 85 h 10093"/>
                <a:gd name="connsiteX3" fmla="*/ 9163 w 154642"/>
                <a:gd name="connsiteY3" fmla="*/ 85 h 10093"/>
                <a:gd name="connsiteX4" fmla="*/ 304 w 154642"/>
                <a:gd name="connsiteY4" fmla="*/ 5131 h 10093"/>
                <a:gd name="connsiteX5" fmla="*/ 9163 w 154642"/>
                <a:gd name="connsiteY5" fmla="*/ 10178 h 10093"/>
                <a:gd name="connsiteX6" fmla="*/ 146088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88" y="10178"/>
                  </a:moveTo>
                  <a:cubicBezTo>
                    <a:pt x="150391" y="10178"/>
                    <a:pt x="154946" y="10178"/>
                    <a:pt x="154946" y="5131"/>
                  </a:cubicBezTo>
                  <a:cubicBezTo>
                    <a:pt x="154946" y="85"/>
                    <a:pt x="150391" y="85"/>
                    <a:pt x="146088" y="85"/>
                  </a:cubicBezTo>
                  <a:lnTo>
                    <a:pt x="9163" y="85"/>
                  </a:lnTo>
                  <a:cubicBezTo>
                    <a:pt x="4860" y="85"/>
                    <a:pt x="304" y="85"/>
                    <a:pt x="304" y="5131"/>
                  </a:cubicBezTo>
                  <a:cubicBezTo>
                    <a:pt x="304" y="10178"/>
                    <a:pt x="4860" y="10178"/>
                    <a:pt x="9163" y="10178"/>
                  </a:cubicBezTo>
                  <a:lnTo>
                    <a:pt x="146088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7" name="자유형: 도형 3336">
              <a:extLst>
                <a:ext uri="{FF2B5EF4-FFF2-40B4-BE49-F238E27FC236}">
                  <a16:creationId xmlns:a16="http://schemas.microsoft.com/office/drawing/2014/main" id="{6A7C0BB7-5072-0730-488C-AD7AA9F332E6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8313168" y="3046382"/>
              <a:ext cx="174889" cy="226841"/>
            </a:xfrm>
            <a:custGeom>
              <a:avLst/>
              <a:gdLst>
                <a:gd name="connsiteX0" fmla="*/ 98769 w 174889"/>
                <a:gd name="connsiteY0" fmla="*/ 176461 h 226841"/>
                <a:gd name="connsiteX1" fmla="*/ 175204 w 174889"/>
                <a:gd name="connsiteY1" fmla="*/ 67960 h 226841"/>
                <a:gd name="connsiteX2" fmla="*/ 110664 w 174889"/>
                <a:gd name="connsiteY2" fmla="*/ 85 h 226841"/>
                <a:gd name="connsiteX3" fmla="*/ 314 w 174889"/>
                <a:gd name="connsiteY3" fmla="*/ 116155 h 226841"/>
                <a:gd name="connsiteX4" fmla="*/ 65107 w 174889"/>
                <a:gd name="connsiteY4" fmla="*/ 183526 h 226841"/>
                <a:gd name="connsiteX5" fmla="*/ 89910 w 174889"/>
                <a:gd name="connsiteY5" fmla="*/ 179741 h 226841"/>
                <a:gd name="connsiteX6" fmla="*/ 88898 w 174889"/>
                <a:gd name="connsiteY6" fmla="*/ 199170 h 226841"/>
                <a:gd name="connsiteX7" fmla="*/ 109905 w 174889"/>
                <a:gd name="connsiteY7" fmla="*/ 226926 h 226841"/>
                <a:gd name="connsiteX8" fmla="*/ 152172 w 174889"/>
                <a:gd name="connsiteY8" fmla="*/ 177975 h 226841"/>
                <a:gd name="connsiteX9" fmla="*/ 149388 w 174889"/>
                <a:gd name="connsiteY9" fmla="*/ 175451 h 226841"/>
                <a:gd name="connsiteX10" fmla="*/ 146351 w 174889"/>
                <a:gd name="connsiteY10" fmla="*/ 178227 h 226841"/>
                <a:gd name="connsiteX11" fmla="*/ 116739 w 174889"/>
                <a:gd name="connsiteY11" fmla="*/ 202450 h 226841"/>
                <a:gd name="connsiteX12" fmla="*/ 98769 w 174889"/>
                <a:gd name="connsiteY12" fmla="*/ 176461 h 226841"/>
                <a:gd name="connsiteX13" fmla="*/ 50934 w 174889"/>
                <a:gd name="connsiteY13" fmla="*/ 174442 h 226841"/>
                <a:gd name="connsiteX14" fmla="*/ 22587 w 174889"/>
                <a:gd name="connsiteY14" fmla="*/ 124229 h 226841"/>
                <a:gd name="connsiteX15" fmla="*/ 48403 w 174889"/>
                <a:gd name="connsiteY15" fmla="*/ 43737 h 226841"/>
                <a:gd name="connsiteX16" fmla="*/ 109146 w 174889"/>
                <a:gd name="connsiteY16" fmla="*/ 6393 h 226841"/>
                <a:gd name="connsiteX17" fmla="*/ 152932 w 174889"/>
                <a:gd name="connsiteY17" fmla="*/ 59886 h 226841"/>
                <a:gd name="connsiteX18" fmla="*/ 97503 w 174889"/>
                <a:gd name="connsiteY18" fmla="*/ 167881 h 226841"/>
                <a:gd name="connsiteX19" fmla="*/ 75231 w 174889"/>
                <a:gd name="connsiteY19" fmla="*/ 140630 h 226841"/>
                <a:gd name="connsiteX20" fmla="*/ 49415 w 174889"/>
                <a:gd name="connsiteY20" fmla="*/ 166368 h 226841"/>
                <a:gd name="connsiteX21" fmla="*/ 50934 w 174889"/>
                <a:gd name="connsiteY21" fmla="*/ 174442 h 226841"/>
                <a:gd name="connsiteX22" fmla="*/ 66626 w 174889"/>
                <a:gd name="connsiteY22" fmla="*/ 177218 h 226841"/>
                <a:gd name="connsiteX23" fmla="*/ 54983 w 174889"/>
                <a:gd name="connsiteY23" fmla="*/ 166368 h 226841"/>
                <a:gd name="connsiteX24" fmla="*/ 75231 w 174889"/>
                <a:gd name="connsiteY24" fmla="*/ 146181 h 226841"/>
                <a:gd name="connsiteX25" fmla="*/ 90670 w 174889"/>
                <a:gd name="connsiteY25" fmla="*/ 167629 h 226841"/>
                <a:gd name="connsiteX26" fmla="*/ 87886 w 174889"/>
                <a:gd name="connsiteY26" fmla="*/ 172676 h 226841"/>
                <a:gd name="connsiteX27" fmla="*/ 66626 w 174889"/>
                <a:gd name="connsiteY27" fmla="*/ 1772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769" y="176461"/>
                  </a:moveTo>
                  <a:cubicBezTo>
                    <a:pt x="137999" y="161573"/>
                    <a:pt x="175204" y="116659"/>
                    <a:pt x="175204" y="67960"/>
                  </a:cubicBezTo>
                  <a:cubicBezTo>
                    <a:pt x="175204" y="27336"/>
                    <a:pt x="148376" y="85"/>
                    <a:pt x="110664" y="85"/>
                  </a:cubicBezTo>
                  <a:cubicBezTo>
                    <a:pt x="55996" y="85"/>
                    <a:pt x="314" y="57363"/>
                    <a:pt x="314" y="116155"/>
                  </a:cubicBezTo>
                  <a:cubicBezTo>
                    <a:pt x="314" y="158041"/>
                    <a:pt x="28661" y="183526"/>
                    <a:pt x="65107" y="183526"/>
                  </a:cubicBezTo>
                  <a:cubicBezTo>
                    <a:pt x="71434" y="183526"/>
                    <a:pt x="80040" y="182516"/>
                    <a:pt x="89910" y="179741"/>
                  </a:cubicBezTo>
                  <a:cubicBezTo>
                    <a:pt x="88898" y="195385"/>
                    <a:pt x="88898" y="195890"/>
                    <a:pt x="88898" y="199170"/>
                  </a:cubicBezTo>
                  <a:cubicBezTo>
                    <a:pt x="88898" y="207244"/>
                    <a:pt x="88898" y="226926"/>
                    <a:pt x="109905" y="226926"/>
                  </a:cubicBezTo>
                  <a:cubicBezTo>
                    <a:pt x="140024" y="226926"/>
                    <a:pt x="152172" y="180750"/>
                    <a:pt x="152172" y="177975"/>
                  </a:cubicBezTo>
                  <a:cubicBezTo>
                    <a:pt x="152172" y="176208"/>
                    <a:pt x="150401" y="175451"/>
                    <a:pt x="149388" y="175451"/>
                  </a:cubicBezTo>
                  <a:cubicBezTo>
                    <a:pt x="147363" y="175451"/>
                    <a:pt x="146857" y="176713"/>
                    <a:pt x="146351" y="178227"/>
                  </a:cubicBezTo>
                  <a:cubicBezTo>
                    <a:pt x="140277" y="196142"/>
                    <a:pt x="125597" y="202450"/>
                    <a:pt x="116739" y="202450"/>
                  </a:cubicBezTo>
                  <a:cubicBezTo>
                    <a:pt x="105096" y="202450"/>
                    <a:pt x="101300" y="195637"/>
                    <a:pt x="98769" y="176461"/>
                  </a:cubicBezTo>
                  <a:close/>
                  <a:moveTo>
                    <a:pt x="50934" y="174442"/>
                  </a:moveTo>
                  <a:cubicBezTo>
                    <a:pt x="31192" y="166620"/>
                    <a:pt x="22587" y="146938"/>
                    <a:pt x="22587" y="124229"/>
                  </a:cubicBezTo>
                  <a:cubicBezTo>
                    <a:pt x="22587" y="106819"/>
                    <a:pt x="29167" y="70988"/>
                    <a:pt x="48403" y="43737"/>
                  </a:cubicBezTo>
                  <a:cubicBezTo>
                    <a:pt x="66879" y="18000"/>
                    <a:pt x="90670" y="6393"/>
                    <a:pt x="109146" y="6393"/>
                  </a:cubicBezTo>
                  <a:cubicBezTo>
                    <a:pt x="134455" y="6393"/>
                    <a:pt x="152932" y="26074"/>
                    <a:pt x="152932" y="59886"/>
                  </a:cubicBezTo>
                  <a:cubicBezTo>
                    <a:pt x="152932" y="85119"/>
                    <a:pt x="140024" y="144163"/>
                    <a:pt x="97503" y="167881"/>
                  </a:cubicBezTo>
                  <a:cubicBezTo>
                    <a:pt x="96238" y="159050"/>
                    <a:pt x="93707" y="140630"/>
                    <a:pt x="75231" y="140630"/>
                  </a:cubicBezTo>
                  <a:cubicBezTo>
                    <a:pt x="61817" y="140630"/>
                    <a:pt x="49415" y="153247"/>
                    <a:pt x="49415" y="166368"/>
                  </a:cubicBezTo>
                  <a:cubicBezTo>
                    <a:pt x="49415" y="171414"/>
                    <a:pt x="50934" y="174190"/>
                    <a:pt x="50934" y="174442"/>
                  </a:cubicBezTo>
                  <a:close/>
                  <a:moveTo>
                    <a:pt x="66626" y="177218"/>
                  </a:moveTo>
                  <a:cubicBezTo>
                    <a:pt x="63082" y="177218"/>
                    <a:pt x="54983" y="177218"/>
                    <a:pt x="54983" y="166368"/>
                  </a:cubicBezTo>
                  <a:cubicBezTo>
                    <a:pt x="54983" y="156274"/>
                    <a:pt x="64601" y="146181"/>
                    <a:pt x="75231" y="146181"/>
                  </a:cubicBezTo>
                  <a:cubicBezTo>
                    <a:pt x="85861" y="146181"/>
                    <a:pt x="90670" y="152237"/>
                    <a:pt x="90670" y="167629"/>
                  </a:cubicBezTo>
                  <a:cubicBezTo>
                    <a:pt x="90670" y="171414"/>
                    <a:pt x="90417" y="171666"/>
                    <a:pt x="87886" y="172676"/>
                  </a:cubicBezTo>
                  <a:cubicBezTo>
                    <a:pt x="81305" y="175451"/>
                    <a:pt x="73712" y="177218"/>
                    <a:pt x="66626" y="1772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8" name="자유형: 도형 3337">
              <a:extLst>
                <a:ext uri="{FF2B5EF4-FFF2-40B4-BE49-F238E27FC236}">
                  <a16:creationId xmlns:a16="http://schemas.microsoft.com/office/drawing/2014/main" id="{453A2971-B22F-A29C-B361-1C7792C9171D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8511837" y="3042195"/>
              <a:ext cx="76713" cy="79659"/>
            </a:xfrm>
            <a:custGeom>
              <a:avLst/>
              <a:gdLst>
                <a:gd name="connsiteX0" fmla="*/ 66937 w 76713"/>
                <a:gd name="connsiteY0" fmla="*/ 10325 h 79659"/>
                <a:gd name="connsiteX1" fmla="*/ 57902 w 76713"/>
                <a:gd name="connsiteY1" fmla="*/ 20216 h 79659"/>
                <a:gd name="connsiteX2" fmla="*/ 64811 w 76713"/>
                <a:gd name="connsiteY2" fmla="*/ 26751 h 79659"/>
                <a:gd name="connsiteX3" fmla="*/ 74910 w 76713"/>
                <a:gd name="connsiteY3" fmla="*/ 15447 h 79659"/>
                <a:gd name="connsiteX4" fmla="*/ 51524 w 76713"/>
                <a:gd name="connsiteY4" fmla="*/ 81 h 79659"/>
                <a:gd name="connsiteX5" fmla="*/ 322 w 76713"/>
                <a:gd name="connsiteY5" fmla="*/ 49007 h 79659"/>
                <a:gd name="connsiteX6" fmla="*/ 33098 w 76713"/>
                <a:gd name="connsiteY6" fmla="*/ 79740 h 79659"/>
                <a:gd name="connsiteX7" fmla="*/ 77036 w 76713"/>
                <a:gd name="connsiteY7" fmla="*/ 59781 h 79659"/>
                <a:gd name="connsiteX8" fmla="*/ 74024 w 76713"/>
                <a:gd name="connsiteY8" fmla="*/ 56778 h 79659"/>
                <a:gd name="connsiteX9" fmla="*/ 71189 w 76713"/>
                <a:gd name="connsiteY9" fmla="*/ 58545 h 79659"/>
                <a:gd name="connsiteX10" fmla="*/ 33452 w 76713"/>
                <a:gd name="connsiteY10" fmla="*/ 74794 h 79659"/>
                <a:gd name="connsiteX11" fmla="*/ 15027 w 76713"/>
                <a:gd name="connsiteY11" fmla="*/ 55189 h 79659"/>
                <a:gd name="connsiteX12" fmla="*/ 26720 w 76713"/>
                <a:gd name="connsiteY12" fmla="*/ 18627 h 79659"/>
                <a:gd name="connsiteX13" fmla="*/ 51524 w 76713"/>
                <a:gd name="connsiteY13" fmla="*/ 5026 h 79659"/>
                <a:gd name="connsiteX14" fmla="*/ 66937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37" y="10325"/>
                  </a:moveTo>
                  <a:cubicBezTo>
                    <a:pt x="60559" y="11385"/>
                    <a:pt x="57902" y="16330"/>
                    <a:pt x="57902" y="20216"/>
                  </a:cubicBezTo>
                  <a:cubicBezTo>
                    <a:pt x="57902" y="24985"/>
                    <a:pt x="61622" y="26751"/>
                    <a:pt x="64811" y="26751"/>
                  </a:cubicBezTo>
                  <a:cubicBezTo>
                    <a:pt x="68709" y="26751"/>
                    <a:pt x="74910" y="23925"/>
                    <a:pt x="74910" y="15447"/>
                  </a:cubicBezTo>
                  <a:cubicBezTo>
                    <a:pt x="74910" y="3437"/>
                    <a:pt x="61091" y="81"/>
                    <a:pt x="51524" y="81"/>
                  </a:cubicBezTo>
                  <a:cubicBezTo>
                    <a:pt x="24948" y="81"/>
                    <a:pt x="322" y="24455"/>
                    <a:pt x="322" y="49007"/>
                  </a:cubicBezTo>
                  <a:cubicBezTo>
                    <a:pt x="322" y="64197"/>
                    <a:pt x="10952" y="79740"/>
                    <a:pt x="33098" y="79740"/>
                  </a:cubicBezTo>
                  <a:cubicBezTo>
                    <a:pt x="63039" y="79740"/>
                    <a:pt x="77036" y="62254"/>
                    <a:pt x="77036" y="59781"/>
                  </a:cubicBezTo>
                  <a:cubicBezTo>
                    <a:pt x="77036" y="58721"/>
                    <a:pt x="75441" y="56778"/>
                    <a:pt x="74024" y="56778"/>
                  </a:cubicBezTo>
                  <a:cubicBezTo>
                    <a:pt x="72961" y="56778"/>
                    <a:pt x="72607" y="57131"/>
                    <a:pt x="71189" y="58545"/>
                  </a:cubicBezTo>
                  <a:cubicBezTo>
                    <a:pt x="57370" y="74794"/>
                    <a:pt x="36641" y="74794"/>
                    <a:pt x="33452" y="74794"/>
                  </a:cubicBezTo>
                  <a:cubicBezTo>
                    <a:pt x="20696" y="74794"/>
                    <a:pt x="15027" y="66140"/>
                    <a:pt x="15027" y="55189"/>
                  </a:cubicBezTo>
                  <a:cubicBezTo>
                    <a:pt x="15027" y="50066"/>
                    <a:pt x="17507" y="30814"/>
                    <a:pt x="26720" y="18627"/>
                  </a:cubicBezTo>
                  <a:cubicBezTo>
                    <a:pt x="33452" y="9972"/>
                    <a:pt x="42665" y="5026"/>
                    <a:pt x="51524" y="5026"/>
                  </a:cubicBezTo>
                  <a:cubicBezTo>
                    <a:pt x="54004" y="5026"/>
                    <a:pt x="62508" y="5379"/>
                    <a:pt x="66937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39" name="자유형: 도형 3338">
              <a:extLst>
                <a:ext uri="{FF2B5EF4-FFF2-40B4-BE49-F238E27FC236}">
                  <a16:creationId xmlns:a16="http://schemas.microsoft.com/office/drawing/2014/main" id="{2A47B1E1-60DB-8DE1-5DA0-ECA2E5FDC76B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8602110" y="3042195"/>
              <a:ext cx="90355" cy="79659"/>
            </a:xfrm>
            <a:custGeom>
              <a:avLst/>
              <a:gdLst>
                <a:gd name="connsiteX0" fmla="*/ 64283 w 90355"/>
                <a:gd name="connsiteY0" fmla="*/ 10502 h 79659"/>
                <a:gd name="connsiteX1" fmla="*/ 46035 w 90355"/>
                <a:gd name="connsiteY1" fmla="*/ 81 h 79659"/>
                <a:gd name="connsiteX2" fmla="*/ 326 w 90355"/>
                <a:gd name="connsiteY2" fmla="*/ 50420 h 79659"/>
                <a:gd name="connsiteX3" fmla="*/ 27078 w 90355"/>
                <a:gd name="connsiteY3" fmla="*/ 79740 h 79659"/>
                <a:gd name="connsiteX4" fmla="*/ 52236 w 90355"/>
                <a:gd name="connsiteY4" fmla="*/ 67376 h 79659"/>
                <a:gd name="connsiteX5" fmla="*/ 70484 w 90355"/>
                <a:gd name="connsiteY5" fmla="*/ 79740 h 79659"/>
                <a:gd name="connsiteX6" fmla="*/ 84480 w 90355"/>
                <a:gd name="connsiteY6" fmla="*/ 70379 h 79659"/>
                <a:gd name="connsiteX7" fmla="*/ 90681 w 90355"/>
                <a:gd name="connsiteY7" fmla="*/ 52716 h 79659"/>
                <a:gd name="connsiteX8" fmla="*/ 87846 w 90355"/>
                <a:gd name="connsiteY8" fmla="*/ 50420 h 79659"/>
                <a:gd name="connsiteX9" fmla="*/ 83949 w 90355"/>
                <a:gd name="connsiteY9" fmla="*/ 55895 h 79659"/>
                <a:gd name="connsiteX10" fmla="*/ 71016 w 90355"/>
                <a:gd name="connsiteY10" fmla="*/ 74794 h 79659"/>
                <a:gd name="connsiteX11" fmla="*/ 65169 w 90355"/>
                <a:gd name="connsiteY11" fmla="*/ 66140 h 79659"/>
                <a:gd name="connsiteX12" fmla="*/ 67827 w 90355"/>
                <a:gd name="connsiteY12" fmla="*/ 52186 h 79659"/>
                <a:gd name="connsiteX13" fmla="*/ 71724 w 90355"/>
                <a:gd name="connsiteY13" fmla="*/ 36289 h 79659"/>
                <a:gd name="connsiteX14" fmla="*/ 75268 w 90355"/>
                <a:gd name="connsiteY14" fmla="*/ 22866 h 79659"/>
                <a:gd name="connsiteX15" fmla="*/ 78457 w 90355"/>
                <a:gd name="connsiteY15" fmla="*/ 9089 h 79659"/>
                <a:gd name="connsiteX16" fmla="*/ 72433 w 90355"/>
                <a:gd name="connsiteY16" fmla="*/ 3437 h 79659"/>
                <a:gd name="connsiteX17" fmla="*/ 64283 w 90355"/>
                <a:gd name="connsiteY17" fmla="*/ 10502 h 79659"/>
                <a:gd name="connsiteX18" fmla="*/ 52944 w 90355"/>
                <a:gd name="connsiteY18" fmla="*/ 55895 h 79659"/>
                <a:gd name="connsiteX19" fmla="*/ 43909 w 90355"/>
                <a:gd name="connsiteY19" fmla="*/ 67729 h 79659"/>
                <a:gd name="connsiteX20" fmla="*/ 27609 w 90355"/>
                <a:gd name="connsiteY20" fmla="*/ 74794 h 79659"/>
                <a:gd name="connsiteX21" fmla="*/ 14676 w 90355"/>
                <a:gd name="connsiteY21" fmla="*/ 57661 h 79659"/>
                <a:gd name="connsiteX22" fmla="*/ 23889 w 90355"/>
                <a:gd name="connsiteY22" fmla="*/ 21806 h 79659"/>
                <a:gd name="connsiteX23" fmla="*/ 46035 w 90355"/>
                <a:gd name="connsiteY23" fmla="*/ 5026 h 79659"/>
                <a:gd name="connsiteX24" fmla="*/ 61803 w 90355"/>
                <a:gd name="connsiteY24" fmla="*/ 20393 h 79659"/>
                <a:gd name="connsiteX25" fmla="*/ 61271 w 90355"/>
                <a:gd name="connsiteY25" fmla="*/ 22866 h 79659"/>
                <a:gd name="connsiteX26" fmla="*/ 52944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83" y="10502"/>
                  </a:moveTo>
                  <a:cubicBezTo>
                    <a:pt x="60563" y="4673"/>
                    <a:pt x="54539" y="81"/>
                    <a:pt x="46035" y="81"/>
                  </a:cubicBezTo>
                  <a:cubicBezTo>
                    <a:pt x="23357" y="81"/>
                    <a:pt x="326" y="24985"/>
                    <a:pt x="326" y="50420"/>
                  </a:cubicBezTo>
                  <a:cubicBezTo>
                    <a:pt x="326" y="67553"/>
                    <a:pt x="11842" y="79740"/>
                    <a:pt x="27078" y="79740"/>
                  </a:cubicBezTo>
                  <a:cubicBezTo>
                    <a:pt x="36645" y="79740"/>
                    <a:pt x="45149" y="74264"/>
                    <a:pt x="52236" y="67376"/>
                  </a:cubicBezTo>
                  <a:cubicBezTo>
                    <a:pt x="55602" y="77974"/>
                    <a:pt x="65878" y="79740"/>
                    <a:pt x="70484" y="79740"/>
                  </a:cubicBezTo>
                  <a:cubicBezTo>
                    <a:pt x="76862" y="79740"/>
                    <a:pt x="81291" y="75854"/>
                    <a:pt x="84480" y="70379"/>
                  </a:cubicBezTo>
                  <a:cubicBezTo>
                    <a:pt x="88378" y="63490"/>
                    <a:pt x="90681" y="53422"/>
                    <a:pt x="90681" y="52716"/>
                  </a:cubicBezTo>
                  <a:cubicBezTo>
                    <a:pt x="90681" y="50420"/>
                    <a:pt x="88378" y="50420"/>
                    <a:pt x="87846" y="50420"/>
                  </a:cubicBezTo>
                  <a:cubicBezTo>
                    <a:pt x="85366" y="50420"/>
                    <a:pt x="85189" y="51126"/>
                    <a:pt x="83949" y="55895"/>
                  </a:cubicBezTo>
                  <a:cubicBezTo>
                    <a:pt x="81823" y="64373"/>
                    <a:pt x="78457" y="74794"/>
                    <a:pt x="71016" y="74794"/>
                  </a:cubicBezTo>
                  <a:cubicBezTo>
                    <a:pt x="66409" y="74794"/>
                    <a:pt x="65169" y="70908"/>
                    <a:pt x="65169" y="66140"/>
                  </a:cubicBezTo>
                  <a:cubicBezTo>
                    <a:pt x="65169" y="63137"/>
                    <a:pt x="66586" y="56778"/>
                    <a:pt x="67827" y="52186"/>
                  </a:cubicBezTo>
                  <a:cubicBezTo>
                    <a:pt x="69067" y="47417"/>
                    <a:pt x="70838" y="40175"/>
                    <a:pt x="71724" y="36289"/>
                  </a:cubicBezTo>
                  <a:lnTo>
                    <a:pt x="75268" y="22866"/>
                  </a:lnTo>
                  <a:cubicBezTo>
                    <a:pt x="76331" y="18273"/>
                    <a:pt x="78457" y="9972"/>
                    <a:pt x="78457" y="9089"/>
                  </a:cubicBezTo>
                  <a:cubicBezTo>
                    <a:pt x="78457" y="5203"/>
                    <a:pt x="75268" y="3437"/>
                    <a:pt x="72433" y="3437"/>
                  </a:cubicBezTo>
                  <a:cubicBezTo>
                    <a:pt x="69421" y="3437"/>
                    <a:pt x="65346" y="5556"/>
                    <a:pt x="64283" y="10502"/>
                  </a:cubicBezTo>
                  <a:close/>
                  <a:moveTo>
                    <a:pt x="52944" y="55895"/>
                  </a:moveTo>
                  <a:cubicBezTo>
                    <a:pt x="51704" y="60841"/>
                    <a:pt x="47807" y="64373"/>
                    <a:pt x="43909" y="67729"/>
                  </a:cubicBezTo>
                  <a:cubicBezTo>
                    <a:pt x="42314" y="69142"/>
                    <a:pt x="35228" y="74794"/>
                    <a:pt x="27609" y="74794"/>
                  </a:cubicBezTo>
                  <a:cubicBezTo>
                    <a:pt x="21054" y="74794"/>
                    <a:pt x="14676" y="70202"/>
                    <a:pt x="14676" y="57661"/>
                  </a:cubicBezTo>
                  <a:cubicBezTo>
                    <a:pt x="14676" y="48300"/>
                    <a:pt x="19814" y="28871"/>
                    <a:pt x="23889" y="21806"/>
                  </a:cubicBezTo>
                  <a:cubicBezTo>
                    <a:pt x="32039" y="7676"/>
                    <a:pt x="41074" y="5026"/>
                    <a:pt x="46035" y="5026"/>
                  </a:cubicBezTo>
                  <a:cubicBezTo>
                    <a:pt x="58437" y="5026"/>
                    <a:pt x="61803" y="18450"/>
                    <a:pt x="61803" y="20393"/>
                  </a:cubicBezTo>
                  <a:cubicBezTo>
                    <a:pt x="61803" y="21099"/>
                    <a:pt x="61449" y="22336"/>
                    <a:pt x="61271" y="22866"/>
                  </a:cubicBezTo>
                  <a:lnTo>
                    <a:pt x="52944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0" name="자유형: 도형 3339">
              <a:extLst>
                <a:ext uri="{FF2B5EF4-FFF2-40B4-BE49-F238E27FC236}">
                  <a16:creationId xmlns:a16="http://schemas.microsoft.com/office/drawing/2014/main" id="{75FEF10D-EFBF-126C-6E69-CFDF95DEAA00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712072" y="2997508"/>
              <a:ext cx="39685" cy="124346"/>
            </a:xfrm>
            <a:custGeom>
              <a:avLst/>
              <a:gdLst>
                <a:gd name="connsiteX0" fmla="*/ 39307 w 39685"/>
                <a:gd name="connsiteY0" fmla="*/ 5379 h 124346"/>
                <a:gd name="connsiteX1" fmla="*/ 40016 w 39685"/>
                <a:gd name="connsiteY1" fmla="*/ 2553 h 124346"/>
                <a:gd name="connsiteX2" fmla="*/ 37181 w 39685"/>
                <a:gd name="connsiteY2" fmla="*/ 81 h 124346"/>
                <a:gd name="connsiteX3" fmla="*/ 14503 w 39685"/>
                <a:gd name="connsiteY3" fmla="*/ 1847 h 124346"/>
                <a:gd name="connsiteX4" fmla="*/ 10783 w 39685"/>
                <a:gd name="connsiteY4" fmla="*/ 5909 h 124346"/>
                <a:gd name="connsiteX5" fmla="*/ 15212 w 39685"/>
                <a:gd name="connsiteY5" fmla="*/ 8382 h 124346"/>
                <a:gd name="connsiteX6" fmla="*/ 23716 w 39685"/>
                <a:gd name="connsiteY6" fmla="*/ 11032 h 124346"/>
                <a:gd name="connsiteX7" fmla="*/ 23007 w 39685"/>
                <a:gd name="connsiteY7" fmla="*/ 14917 h 124346"/>
                <a:gd name="connsiteX8" fmla="*/ 1039 w 39685"/>
                <a:gd name="connsiteY8" fmla="*/ 102172 h 124346"/>
                <a:gd name="connsiteX9" fmla="*/ 330 w 39685"/>
                <a:gd name="connsiteY9" fmla="*/ 107647 h 124346"/>
                <a:gd name="connsiteX10" fmla="*/ 18933 w 39685"/>
                <a:gd name="connsiteY10" fmla="*/ 124427 h 124346"/>
                <a:gd name="connsiteX11" fmla="*/ 33106 w 39685"/>
                <a:gd name="connsiteY11" fmla="*/ 115066 h 124346"/>
                <a:gd name="connsiteX12" fmla="*/ 39307 w 39685"/>
                <a:gd name="connsiteY12" fmla="*/ 97403 h 124346"/>
                <a:gd name="connsiteX13" fmla="*/ 36472 w 39685"/>
                <a:gd name="connsiteY13" fmla="*/ 95107 h 124346"/>
                <a:gd name="connsiteX14" fmla="*/ 32929 w 39685"/>
                <a:gd name="connsiteY14" fmla="*/ 99346 h 124346"/>
                <a:gd name="connsiteX15" fmla="*/ 19641 w 39685"/>
                <a:gd name="connsiteY15" fmla="*/ 119481 h 124346"/>
                <a:gd name="connsiteX16" fmla="*/ 13618 w 39685"/>
                <a:gd name="connsiteY16" fmla="*/ 110826 h 124346"/>
                <a:gd name="connsiteX17" fmla="*/ 14681 w 39685"/>
                <a:gd name="connsiteY17" fmla="*/ 103585 h 124346"/>
                <a:gd name="connsiteX18" fmla="*/ 39307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07" y="5379"/>
                  </a:moveTo>
                  <a:cubicBezTo>
                    <a:pt x="39484" y="5026"/>
                    <a:pt x="40016" y="2730"/>
                    <a:pt x="40016" y="2553"/>
                  </a:cubicBezTo>
                  <a:cubicBezTo>
                    <a:pt x="40016" y="1670"/>
                    <a:pt x="39307" y="81"/>
                    <a:pt x="37181" y="81"/>
                  </a:cubicBezTo>
                  <a:cubicBezTo>
                    <a:pt x="33638" y="81"/>
                    <a:pt x="18933" y="1494"/>
                    <a:pt x="14503" y="1847"/>
                  </a:cubicBezTo>
                  <a:cubicBezTo>
                    <a:pt x="13263" y="2023"/>
                    <a:pt x="10783" y="2200"/>
                    <a:pt x="10783" y="5909"/>
                  </a:cubicBezTo>
                  <a:cubicBezTo>
                    <a:pt x="10783" y="8382"/>
                    <a:pt x="13263" y="8382"/>
                    <a:pt x="15212" y="8382"/>
                  </a:cubicBezTo>
                  <a:cubicBezTo>
                    <a:pt x="23716" y="8382"/>
                    <a:pt x="23716" y="9618"/>
                    <a:pt x="23716" y="11032"/>
                  </a:cubicBezTo>
                  <a:cubicBezTo>
                    <a:pt x="23716" y="12268"/>
                    <a:pt x="23362" y="13328"/>
                    <a:pt x="23007" y="14917"/>
                  </a:cubicBezTo>
                  <a:lnTo>
                    <a:pt x="1039" y="102172"/>
                  </a:lnTo>
                  <a:cubicBezTo>
                    <a:pt x="507" y="103938"/>
                    <a:pt x="330" y="105881"/>
                    <a:pt x="330" y="107647"/>
                  </a:cubicBezTo>
                  <a:cubicBezTo>
                    <a:pt x="330" y="118951"/>
                    <a:pt x="10429" y="124427"/>
                    <a:pt x="18933" y="124427"/>
                  </a:cubicBezTo>
                  <a:cubicBezTo>
                    <a:pt x="23185" y="124427"/>
                    <a:pt x="28500" y="123014"/>
                    <a:pt x="33106" y="115066"/>
                  </a:cubicBezTo>
                  <a:cubicBezTo>
                    <a:pt x="36827" y="108530"/>
                    <a:pt x="39307" y="98109"/>
                    <a:pt x="39307" y="97403"/>
                  </a:cubicBezTo>
                  <a:cubicBezTo>
                    <a:pt x="39307" y="95107"/>
                    <a:pt x="37004" y="95107"/>
                    <a:pt x="36472" y="95107"/>
                  </a:cubicBezTo>
                  <a:cubicBezTo>
                    <a:pt x="33992" y="95107"/>
                    <a:pt x="33638" y="96166"/>
                    <a:pt x="32929" y="99346"/>
                  </a:cubicBezTo>
                  <a:cubicBezTo>
                    <a:pt x="30626" y="108177"/>
                    <a:pt x="27259" y="119481"/>
                    <a:pt x="19641" y="119481"/>
                  </a:cubicBezTo>
                  <a:cubicBezTo>
                    <a:pt x="14858" y="119481"/>
                    <a:pt x="13618" y="115066"/>
                    <a:pt x="13618" y="110826"/>
                  </a:cubicBezTo>
                  <a:cubicBezTo>
                    <a:pt x="13618" y="108884"/>
                    <a:pt x="14149" y="105528"/>
                    <a:pt x="14681" y="103585"/>
                  </a:cubicBezTo>
                  <a:lnTo>
                    <a:pt x="39307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1" name="자유형: 도형 3340">
              <a:extLst>
                <a:ext uri="{FF2B5EF4-FFF2-40B4-BE49-F238E27FC236}">
                  <a16:creationId xmlns:a16="http://schemas.microsoft.com/office/drawing/2014/main" id="{8CB842F9-BF7A-3FB1-5AE7-05452F501364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509180" y="3169546"/>
              <a:ext cx="53681" cy="118870"/>
            </a:xfrm>
            <a:custGeom>
              <a:avLst/>
              <a:gdLst>
                <a:gd name="connsiteX0" fmla="*/ 49398 w 53681"/>
                <a:gd name="connsiteY0" fmla="*/ 6799 h 118870"/>
                <a:gd name="connsiteX1" fmla="*/ 42311 w 53681"/>
                <a:gd name="connsiteY1" fmla="*/ 87 h 118870"/>
                <a:gd name="connsiteX2" fmla="*/ 32389 w 53681"/>
                <a:gd name="connsiteY2" fmla="*/ 9802 h 118870"/>
                <a:gd name="connsiteX3" fmla="*/ 39476 w 53681"/>
                <a:gd name="connsiteY3" fmla="*/ 16514 h 118870"/>
                <a:gd name="connsiteX4" fmla="*/ 49398 w 53681"/>
                <a:gd name="connsiteY4" fmla="*/ 6799 h 118870"/>
                <a:gd name="connsiteX5" fmla="*/ 13255 w 53681"/>
                <a:gd name="connsiteY5" fmla="*/ 96526 h 118870"/>
                <a:gd name="connsiteX6" fmla="*/ 11661 w 53681"/>
                <a:gd name="connsiteY6" fmla="*/ 103945 h 118870"/>
                <a:gd name="connsiteX7" fmla="*/ 28492 w 53681"/>
                <a:gd name="connsiteY7" fmla="*/ 118958 h 118870"/>
                <a:gd name="connsiteX8" fmla="*/ 54004 w 53681"/>
                <a:gd name="connsiteY8" fmla="*/ 91934 h 118870"/>
                <a:gd name="connsiteX9" fmla="*/ 51169 w 53681"/>
                <a:gd name="connsiteY9" fmla="*/ 89638 h 118870"/>
                <a:gd name="connsiteX10" fmla="*/ 47803 w 53681"/>
                <a:gd name="connsiteY10" fmla="*/ 92640 h 118870"/>
                <a:gd name="connsiteX11" fmla="*/ 29023 w 53681"/>
                <a:gd name="connsiteY11" fmla="*/ 114012 h 118870"/>
                <a:gd name="connsiteX12" fmla="*/ 24594 w 53681"/>
                <a:gd name="connsiteY12" fmla="*/ 107830 h 118870"/>
                <a:gd name="connsiteX13" fmla="*/ 27429 w 53681"/>
                <a:gd name="connsiteY13" fmla="*/ 96526 h 118870"/>
                <a:gd name="connsiteX14" fmla="*/ 33098 w 53681"/>
                <a:gd name="connsiteY14" fmla="*/ 82396 h 118870"/>
                <a:gd name="connsiteX15" fmla="*/ 41779 w 53681"/>
                <a:gd name="connsiteY15" fmla="*/ 59964 h 118870"/>
                <a:gd name="connsiteX16" fmla="*/ 42842 w 53681"/>
                <a:gd name="connsiteY16" fmla="*/ 54312 h 118870"/>
                <a:gd name="connsiteX17" fmla="*/ 26011 w 53681"/>
                <a:gd name="connsiteY17" fmla="*/ 39299 h 118870"/>
                <a:gd name="connsiteX18" fmla="*/ 322 w 53681"/>
                <a:gd name="connsiteY18" fmla="*/ 66323 h 118870"/>
                <a:gd name="connsiteX19" fmla="*/ 3334 w 53681"/>
                <a:gd name="connsiteY19" fmla="*/ 68619 h 118870"/>
                <a:gd name="connsiteX20" fmla="*/ 6523 w 53681"/>
                <a:gd name="connsiteY20" fmla="*/ 65793 h 118870"/>
                <a:gd name="connsiteX21" fmla="*/ 25480 w 53681"/>
                <a:gd name="connsiteY21" fmla="*/ 44244 h 118870"/>
                <a:gd name="connsiteX22" fmla="*/ 29909 w 53681"/>
                <a:gd name="connsiteY22" fmla="*/ 50426 h 118870"/>
                <a:gd name="connsiteX23" fmla="*/ 24417 w 53681"/>
                <a:gd name="connsiteY23" fmla="*/ 68089 h 118870"/>
                <a:gd name="connsiteX24" fmla="*/ 13255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98" y="6799"/>
                  </a:moveTo>
                  <a:cubicBezTo>
                    <a:pt x="49398" y="3973"/>
                    <a:pt x="47272" y="87"/>
                    <a:pt x="42311" y="87"/>
                  </a:cubicBezTo>
                  <a:cubicBezTo>
                    <a:pt x="37527" y="87"/>
                    <a:pt x="32389" y="4679"/>
                    <a:pt x="32389" y="9802"/>
                  </a:cubicBezTo>
                  <a:cubicBezTo>
                    <a:pt x="32389" y="12804"/>
                    <a:pt x="34693" y="16514"/>
                    <a:pt x="39476" y="16514"/>
                  </a:cubicBezTo>
                  <a:cubicBezTo>
                    <a:pt x="44614" y="16514"/>
                    <a:pt x="49398" y="11568"/>
                    <a:pt x="49398" y="6799"/>
                  </a:cubicBezTo>
                  <a:close/>
                  <a:moveTo>
                    <a:pt x="13255" y="96526"/>
                  </a:moveTo>
                  <a:cubicBezTo>
                    <a:pt x="12547" y="98822"/>
                    <a:pt x="11661" y="100942"/>
                    <a:pt x="11661" y="103945"/>
                  </a:cubicBezTo>
                  <a:cubicBezTo>
                    <a:pt x="11661" y="112246"/>
                    <a:pt x="18748" y="118958"/>
                    <a:pt x="28492" y="118958"/>
                  </a:cubicBezTo>
                  <a:cubicBezTo>
                    <a:pt x="46209" y="118958"/>
                    <a:pt x="54004" y="94583"/>
                    <a:pt x="54004" y="91934"/>
                  </a:cubicBezTo>
                  <a:cubicBezTo>
                    <a:pt x="54004" y="89638"/>
                    <a:pt x="51701" y="89638"/>
                    <a:pt x="51169" y="89638"/>
                  </a:cubicBezTo>
                  <a:cubicBezTo>
                    <a:pt x="48689" y="89638"/>
                    <a:pt x="48512" y="90697"/>
                    <a:pt x="47803" y="92640"/>
                  </a:cubicBezTo>
                  <a:cubicBezTo>
                    <a:pt x="43728" y="106771"/>
                    <a:pt x="35933" y="114012"/>
                    <a:pt x="29023" y="114012"/>
                  </a:cubicBezTo>
                  <a:cubicBezTo>
                    <a:pt x="25480" y="114012"/>
                    <a:pt x="24594" y="111716"/>
                    <a:pt x="24594" y="107830"/>
                  </a:cubicBezTo>
                  <a:cubicBezTo>
                    <a:pt x="24594" y="103768"/>
                    <a:pt x="25834" y="100412"/>
                    <a:pt x="27429" y="96526"/>
                  </a:cubicBezTo>
                  <a:cubicBezTo>
                    <a:pt x="29200" y="91757"/>
                    <a:pt x="31149" y="86988"/>
                    <a:pt x="33098" y="82396"/>
                  </a:cubicBezTo>
                  <a:cubicBezTo>
                    <a:pt x="34693" y="78157"/>
                    <a:pt x="41071" y="62084"/>
                    <a:pt x="41779" y="59964"/>
                  </a:cubicBezTo>
                  <a:cubicBezTo>
                    <a:pt x="42311" y="58198"/>
                    <a:pt x="42842" y="56078"/>
                    <a:pt x="42842" y="54312"/>
                  </a:cubicBezTo>
                  <a:cubicBezTo>
                    <a:pt x="42842" y="46010"/>
                    <a:pt x="35756" y="39299"/>
                    <a:pt x="26011" y="39299"/>
                  </a:cubicBezTo>
                  <a:cubicBezTo>
                    <a:pt x="8472" y="39299"/>
                    <a:pt x="322" y="63320"/>
                    <a:pt x="322" y="66323"/>
                  </a:cubicBezTo>
                  <a:cubicBezTo>
                    <a:pt x="322" y="68619"/>
                    <a:pt x="2802" y="68619"/>
                    <a:pt x="3334" y="68619"/>
                  </a:cubicBezTo>
                  <a:cubicBezTo>
                    <a:pt x="5814" y="68619"/>
                    <a:pt x="5991" y="67736"/>
                    <a:pt x="6523" y="65793"/>
                  </a:cubicBezTo>
                  <a:cubicBezTo>
                    <a:pt x="11129" y="50603"/>
                    <a:pt x="18925" y="44244"/>
                    <a:pt x="25480" y="44244"/>
                  </a:cubicBezTo>
                  <a:cubicBezTo>
                    <a:pt x="28315" y="44244"/>
                    <a:pt x="29909" y="45657"/>
                    <a:pt x="29909" y="50426"/>
                  </a:cubicBezTo>
                  <a:cubicBezTo>
                    <a:pt x="29909" y="54489"/>
                    <a:pt x="28846" y="57138"/>
                    <a:pt x="24417" y="68089"/>
                  </a:cubicBezTo>
                  <a:lnTo>
                    <a:pt x="13255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2" name="자유형: 도형 3341">
              <a:extLst>
                <a:ext uri="{FF2B5EF4-FFF2-40B4-BE49-F238E27FC236}">
                  <a16:creationId xmlns:a16="http://schemas.microsoft.com/office/drawing/2014/main" id="{00285F87-8668-5895-D9F2-A6443145179F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793201" y="3035027"/>
              <a:ext cx="58718" cy="252325"/>
            </a:xfrm>
            <a:custGeom>
              <a:avLst/>
              <a:gdLst>
                <a:gd name="connsiteX0" fmla="*/ 59051 w 58718"/>
                <a:gd name="connsiteY0" fmla="*/ 126248 h 252325"/>
                <a:gd name="connsiteX1" fmla="*/ 42347 w 58718"/>
                <a:gd name="connsiteY1" fmla="*/ 47522 h 252325"/>
                <a:gd name="connsiteX2" fmla="*/ 2864 w 58718"/>
                <a:gd name="connsiteY2" fmla="*/ 85 h 252325"/>
                <a:gd name="connsiteX3" fmla="*/ 333 w 58718"/>
                <a:gd name="connsiteY3" fmla="*/ 2608 h 252325"/>
                <a:gd name="connsiteX4" fmla="*/ 5142 w 58718"/>
                <a:gd name="connsiteY4" fmla="*/ 8411 h 252325"/>
                <a:gd name="connsiteX5" fmla="*/ 44372 w 58718"/>
                <a:gd name="connsiteY5" fmla="*/ 126248 h 252325"/>
                <a:gd name="connsiteX6" fmla="*/ 3623 w 58718"/>
                <a:gd name="connsiteY6" fmla="*/ 245598 h 252325"/>
                <a:gd name="connsiteX7" fmla="*/ 333 w 58718"/>
                <a:gd name="connsiteY7" fmla="*/ 249887 h 252325"/>
                <a:gd name="connsiteX8" fmla="*/ 2864 w 58718"/>
                <a:gd name="connsiteY8" fmla="*/ 252411 h 252325"/>
                <a:gd name="connsiteX9" fmla="*/ 43106 w 58718"/>
                <a:gd name="connsiteY9" fmla="*/ 203207 h 252325"/>
                <a:gd name="connsiteX10" fmla="*/ 59051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1" y="126248"/>
                  </a:moveTo>
                  <a:cubicBezTo>
                    <a:pt x="59051" y="106566"/>
                    <a:pt x="56267" y="76035"/>
                    <a:pt x="42347" y="47522"/>
                  </a:cubicBezTo>
                  <a:cubicBezTo>
                    <a:pt x="27161" y="16486"/>
                    <a:pt x="5395" y="85"/>
                    <a:pt x="2864" y="85"/>
                  </a:cubicBezTo>
                  <a:cubicBezTo>
                    <a:pt x="1345" y="85"/>
                    <a:pt x="333" y="1094"/>
                    <a:pt x="333" y="2608"/>
                  </a:cubicBezTo>
                  <a:cubicBezTo>
                    <a:pt x="333" y="3365"/>
                    <a:pt x="333" y="3870"/>
                    <a:pt x="5142" y="8411"/>
                  </a:cubicBezTo>
                  <a:cubicBezTo>
                    <a:pt x="29945" y="33392"/>
                    <a:pt x="44372" y="73512"/>
                    <a:pt x="44372" y="126248"/>
                  </a:cubicBezTo>
                  <a:cubicBezTo>
                    <a:pt x="44372" y="169395"/>
                    <a:pt x="35007" y="213805"/>
                    <a:pt x="3623" y="245598"/>
                  </a:cubicBezTo>
                  <a:cubicBezTo>
                    <a:pt x="333" y="248626"/>
                    <a:pt x="333" y="249130"/>
                    <a:pt x="333" y="249887"/>
                  </a:cubicBezTo>
                  <a:cubicBezTo>
                    <a:pt x="333" y="251401"/>
                    <a:pt x="1345" y="252411"/>
                    <a:pt x="2864" y="252411"/>
                  </a:cubicBezTo>
                  <a:cubicBezTo>
                    <a:pt x="5395" y="252411"/>
                    <a:pt x="28174" y="235252"/>
                    <a:pt x="43106" y="203207"/>
                  </a:cubicBezTo>
                  <a:cubicBezTo>
                    <a:pt x="56014" y="175451"/>
                    <a:pt x="59051" y="147443"/>
                    <a:pt x="59051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3" name="자유형: 도형 3342">
              <a:extLst>
                <a:ext uri="{FF2B5EF4-FFF2-40B4-BE49-F238E27FC236}">
                  <a16:creationId xmlns:a16="http://schemas.microsoft.com/office/drawing/2014/main" id="{8C70D2FF-8D57-9878-4983-528E56F3D5B1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947617" y="3077165"/>
              <a:ext cx="168309" cy="168049"/>
            </a:xfrm>
            <a:custGeom>
              <a:avLst/>
              <a:gdLst>
                <a:gd name="connsiteX0" fmla="*/ 89682 w 168309"/>
                <a:gd name="connsiteY0" fmla="*/ 89156 h 168049"/>
                <a:gd name="connsiteX1" fmla="*/ 160296 w 168309"/>
                <a:gd name="connsiteY1" fmla="*/ 89156 h 168049"/>
                <a:gd name="connsiteX2" fmla="*/ 168648 w 168309"/>
                <a:gd name="connsiteY2" fmla="*/ 84109 h 168049"/>
                <a:gd name="connsiteX3" fmla="*/ 160296 w 168309"/>
                <a:gd name="connsiteY3" fmla="*/ 79063 h 168049"/>
                <a:gd name="connsiteX4" fmla="*/ 89682 w 168309"/>
                <a:gd name="connsiteY4" fmla="*/ 79063 h 168049"/>
                <a:gd name="connsiteX5" fmla="*/ 89682 w 168309"/>
                <a:gd name="connsiteY5" fmla="*/ 8411 h 168049"/>
                <a:gd name="connsiteX6" fmla="*/ 84620 w 168309"/>
                <a:gd name="connsiteY6" fmla="*/ 85 h 168049"/>
                <a:gd name="connsiteX7" fmla="*/ 79558 w 168309"/>
                <a:gd name="connsiteY7" fmla="*/ 8411 h 168049"/>
                <a:gd name="connsiteX8" fmla="*/ 79558 w 168309"/>
                <a:gd name="connsiteY8" fmla="*/ 79063 h 168049"/>
                <a:gd name="connsiteX9" fmla="*/ 8691 w 168309"/>
                <a:gd name="connsiteY9" fmla="*/ 79063 h 168049"/>
                <a:gd name="connsiteX10" fmla="*/ 339 w 168309"/>
                <a:gd name="connsiteY10" fmla="*/ 84109 h 168049"/>
                <a:gd name="connsiteX11" fmla="*/ 8691 w 168309"/>
                <a:gd name="connsiteY11" fmla="*/ 89156 h 168049"/>
                <a:gd name="connsiteX12" fmla="*/ 79558 w 168309"/>
                <a:gd name="connsiteY12" fmla="*/ 89156 h 168049"/>
                <a:gd name="connsiteX13" fmla="*/ 79558 w 168309"/>
                <a:gd name="connsiteY13" fmla="*/ 159807 h 168049"/>
                <a:gd name="connsiteX14" fmla="*/ 84620 w 168309"/>
                <a:gd name="connsiteY14" fmla="*/ 168134 h 168049"/>
                <a:gd name="connsiteX15" fmla="*/ 89682 w 168309"/>
                <a:gd name="connsiteY15" fmla="*/ 159807 h 168049"/>
                <a:gd name="connsiteX16" fmla="*/ 89682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682" y="89156"/>
                  </a:moveTo>
                  <a:lnTo>
                    <a:pt x="160296" y="89156"/>
                  </a:lnTo>
                  <a:cubicBezTo>
                    <a:pt x="163840" y="89156"/>
                    <a:pt x="168648" y="89156"/>
                    <a:pt x="168648" y="84109"/>
                  </a:cubicBezTo>
                  <a:cubicBezTo>
                    <a:pt x="168648" y="79063"/>
                    <a:pt x="163840" y="79063"/>
                    <a:pt x="160296" y="79063"/>
                  </a:cubicBezTo>
                  <a:lnTo>
                    <a:pt x="89682" y="79063"/>
                  </a:lnTo>
                  <a:lnTo>
                    <a:pt x="89682" y="8411"/>
                  </a:lnTo>
                  <a:cubicBezTo>
                    <a:pt x="89682" y="4879"/>
                    <a:pt x="89682" y="85"/>
                    <a:pt x="84620" y="85"/>
                  </a:cubicBezTo>
                  <a:cubicBezTo>
                    <a:pt x="79558" y="85"/>
                    <a:pt x="79558" y="4879"/>
                    <a:pt x="79558" y="8411"/>
                  </a:cubicBezTo>
                  <a:lnTo>
                    <a:pt x="79558" y="79063"/>
                  </a:lnTo>
                  <a:lnTo>
                    <a:pt x="8691" y="79063"/>
                  </a:lnTo>
                  <a:cubicBezTo>
                    <a:pt x="5148" y="79063"/>
                    <a:pt x="339" y="79063"/>
                    <a:pt x="339" y="84109"/>
                  </a:cubicBezTo>
                  <a:cubicBezTo>
                    <a:pt x="339" y="89156"/>
                    <a:pt x="5148" y="89156"/>
                    <a:pt x="8691" y="89156"/>
                  </a:cubicBezTo>
                  <a:lnTo>
                    <a:pt x="79558" y="89156"/>
                  </a:lnTo>
                  <a:lnTo>
                    <a:pt x="79558" y="159807"/>
                  </a:lnTo>
                  <a:cubicBezTo>
                    <a:pt x="79558" y="163340"/>
                    <a:pt x="79558" y="168134"/>
                    <a:pt x="84620" y="168134"/>
                  </a:cubicBezTo>
                  <a:cubicBezTo>
                    <a:pt x="89682" y="168134"/>
                    <a:pt x="89682" y="163340"/>
                    <a:pt x="89682" y="159807"/>
                  </a:cubicBezTo>
                  <a:lnTo>
                    <a:pt x="89682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4" name="자유형: 도형 3343">
              <a:extLst>
                <a:ext uri="{FF2B5EF4-FFF2-40B4-BE49-F238E27FC236}">
                  <a16:creationId xmlns:a16="http://schemas.microsoft.com/office/drawing/2014/main" id="{AE55743E-D0A4-46E3-DE1F-437E96901D7B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9196916" y="3112743"/>
              <a:ext cx="141987" cy="114303"/>
            </a:xfrm>
            <a:custGeom>
              <a:avLst/>
              <a:gdLst>
                <a:gd name="connsiteX0" fmla="*/ 110699 w 141987"/>
                <a:gd name="connsiteY0" fmla="*/ 52064 h 114303"/>
                <a:gd name="connsiteX1" fmla="*/ 68432 w 141987"/>
                <a:gd name="connsiteY1" fmla="*/ 85 h 114303"/>
                <a:gd name="connsiteX2" fmla="*/ 349 w 141987"/>
                <a:gd name="connsiteY2" fmla="*/ 71745 h 114303"/>
                <a:gd name="connsiteX3" fmla="*/ 41351 w 141987"/>
                <a:gd name="connsiteY3" fmla="*/ 114388 h 114303"/>
                <a:gd name="connsiteX4" fmla="*/ 94754 w 141987"/>
                <a:gd name="connsiteY4" fmla="*/ 93193 h 114303"/>
                <a:gd name="connsiteX5" fmla="*/ 117786 w 141987"/>
                <a:gd name="connsiteY5" fmla="*/ 114388 h 114303"/>
                <a:gd name="connsiteX6" fmla="*/ 139046 w 141987"/>
                <a:gd name="connsiteY6" fmla="*/ 96473 h 114303"/>
                <a:gd name="connsiteX7" fmla="*/ 136009 w 141987"/>
                <a:gd name="connsiteY7" fmla="*/ 93950 h 114303"/>
                <a:gd name="connsiteX8" fmla="*/ 132719 w 141987"/>
                <a:gd name="connsiteY8" fmla="*/ 96473 h 114303"/>
                <a:gd name="connsiteX9" fmla="*/ 118545 w 141987"/>
                <a:gd name="connsiteY9" fmla="*/ 108837 h 114303"/>
                <a:gd name="connsiteX10" fmla="*/ 110699 w 141987"/>
                <a:gd name="connsiteY10" fmla="*/ 83100 h 114303"/>
                <a:gd name="connsiteX11" fmla="*/ 113230 w 141987"/>
                <a:gd name="connsiteY11" fmla="*/ 74269 h 114303"/>
                <a:gd name="connsiteX12" fmla="*/ 142336 w 141987"/>
                <a:gd name="connsiteY12" fmla="*/ 14972 h 114303"/>
                <a:gd name="connsiteX13" fmla="*/ 139299 w 141987"/>
                <a:gd name="connsiteY13" fmla="*/ 12449 h 114303"/>
                <a:gd name="connsiteX14" fmla="*/ 135503 w 141987"/>
                <a:gd name="connsiteY14" fmla="*/ 17748 h 114303"/>
                <a:gd name="connsiteX15" fmla="*/ 110699 w 141987"/>
                <a:gd name="connsiteY15" fmla="*/ 67708 h 114303"/>
                <a:gd name="connsiteX16" fmla="*/ 110699 w 141987"/>
                <a:gd name="connsiteY16" fmla="*/ 52064 h 114303"/>
                <a:gd name="connsiteX17" fmla="*/ 93742 w 141987"/>
                <a:gd name="connsiteY17" fmla="*/ 86633 h 114303"/>
                <a:gd name="connsiteX18" fmla="*/ 41857 w 141987"/>
                <a:gd name="connsiteY18" fmla="*/ 108837 h 114303"/>
                <a:gd name="connsiteX19" fmla="*/ 19078 w 141987"/>
                <a:gd name="connsiteY19" fmla="*/ 81334 h 114303"/>
                <a:gd name="connsiteX20" fmla="*/ 33758 w 141987"/>
                <a:gd name="connsiteY20" fmla="*/ 28850 h 114303"/>
                <a:gd name="connsiteX21" fmla="*/ 68179 w 141987"/>
                <a:gd name="connsiteY21" fmla="*/ 5636 h 114303"/>
                <a:gd name="connsiteX22" fmla="*/ 93236 w 141987"/>
                <a:gd name="connsiteY22" fmla="*/ 58372 h 114303"/>
                <a:gd name="connsiteX23" fmla="*/ 93742 w 141987"/>
                <a:gd name="connsiteY23" fmla="*/ 8663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87" h="114303">
                  <a:moveTo>
                    <a:pt x="110699" y="52064"/>
                  </a:moveTo>
                  <a:cubicBezTo>
                    <a:pt x="110699" y="12449"/>
                    <a:pt x="87161" y="85"/>
                    <a:pt x="68432" y="85"/>
                  </a:cubicBezTo>
                  <a:cubicBezTo>
                    <a:pt x="33758" y="85"/>
                    <a:pt x="349" y="36167"/>
                    <a:pt x="349" y="71745"/>
                  </a:cubicBezTo>
                  <a:cubicBezTo>
                    <a:pt x="349" y="95212"/>
                    <a:pt x="15535" y="114388"/>
                    <a:pt x="41351" y="114388"/>
                  </a:cubicBezTo>
                  <a:cubicBezTo>
                    <a:pt x="57296" y="114388"/>
                    <a:pt x="75519" y="108585"/>
                    <a:pt x="94754" y="93193"/>
                  </a:cubicBezTo>
                  <a:cubicBezTo>
                    <a:pt x="98044" y="106566"/>
                    <a:pt x="106397" y="114388"/>
                    <a:pt x="117786" y="114388"/>
                  </a:cubicBezTo>
                  <a:cubicBezTo>
                    <a:pt x="131200" y="114388"/>
                    <a:pt x="139046" y="100510"/>
                    <a:pt x="139046" y="96473"/>
                  </a:cubicBezTo>
                  <a:cubicBezTo>
                    <a:pt x="139046" y="94707"/>
                    <a:pt x="137527" y="93950"/>
                    <a:pt x="136009" y="93950"/>
                  </a:cubicBezTo>
                  <a:cubicBezTo>
                    <a:pt x="134237" y="93950"/>
                    <a:pt x="133478" y="94707"/>
                    <a:pt x="132719" y="96473"/>
                  </a:cubicBezTo>
                  <a:cubicBezTo>
                    <a:pt x="128163" y="108837"/>
                    <a:pt x="119051" y="108837"/>
                    <a:pt x="118545" y="108837"/>
                  </a:cubicBezTo>
                  <a:cubicBezTo>
                    <a:pt x="110699" y="108837"/>
                    <a:pt x="110699" y="89156"/>
                    <a:pt x="110699" y="83100"/>
                  </a:cubicBezTo>
                  <a:cubicBezTo>
                    <a:pt x="110699" y="77801"/>
                    <a:pt x="110699" y="77296"/>
                    <a:pt x="113230" y="74269"/>
                  </a:cubicBezTo>
                  <a:cubicBezTo>
                    <a:pt x="137021" y="44494"/>
                    <a:pt x="142336" y="15224"/>
                    <a:pt x="142336" y="14972"/>
                  </a:cubicBezTo>
                  <a:cubicBezTo>
                    <a:pt x="142336" y="14467"/>
                    <a:pt x="142083" y="12449"/>
                    <a:pt x="139299" y="12449"/>
                  </a:cubicBezTo>
                  <a:cubicBezTo>
                    <a:pt x="136768" y="12449"/>
                    <a:pt x="136768" y="13206"/>
                    <a:pt x="135503" y="17748"/>
                  </a:cubicBezTo>
                  <a:cubicBezTo>
                    <a:pt x="130947" y="33644"/>
                    <a:pt x="122595" y="52821"/>
                    <a:pt x="110699" y="67708"/>
                  </a:cubicBezTo>
                  <a:lnTo>
                    <a:pt x="110699" y="52064"/>
                  </a:lnTo>
                  <a:close/>
                  <a:moveTo>
                    <a:pt x="93742" y="86633"/>
                  </a:moveTo>
                  <a:cubicBezTo>
                    <a:pt x="71469" y="106062"/>
                    <a:pt x="51981" y="108837"/>
                    <a:pt x="41857" y="108837"/>
                  </a:cubicBezTo>
                  <a:cubicBezTo>
                    <a:pt x="26671" y="108837"/>
                    <a:pt x="19078" y="97483"/>
                    <a:pt x="19078" y="81334"/>
                  </a:cubicBezTo>
                  <a:cubicBezTo>
                    <a:pt x="19078" y="68970"/>
                    <a:pt x="25659" y="41718"/>
                    <a:pt x="33758" y="28850"/>
                  </a:cubicBezTo>
                  <a:cubicBezTo>
                    <a:pt x="45653" y="10430"/>
                    <a:pt x="59321" y="5636"/>
                    <a:pt x="68179" y="5636"/>
                  </a:cubicBezTo>
                  <a:cubicBezTo>
                    <a:pt x="93236" y="5636"/>
                    <a:pt x="93236" y="38691"/>
                    <a:pt x="93236" y="58372"/>
                  </a:cubicBezTo>
                  <a:cubicBezTo>
                    <a:pt x="93236" y="67708"/>
                    <a:pt x="93236" y="82343"/>
                    <a:pt x="93742" y="8663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5" name="자유형: 도형 3344">
              <a:extLst>
                <a:ext uri="{FF2B5EF4-FFF2-40B4-BE49-F238E27FC236}">
                  <a16:creationId xmlns:a16="http://schemas.microsoft.com/office/drawing/2014/main" id="{7F206668-3E5A-1466-15E4-7E791977689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9356773" y="3145015"/>
              <a:ext cx="53681" cy="118870"/>
            </a:xfrm>
            <a:custGeom>
              <a:avLst/>
              <a:gdLst>
                <a:gd name="connsiteX0" fmla="*/ 49431 w 53681"/>
                <a:gd name="connsiteY0" fmla="*/ 6798 h 118870"/>
                <a:gd name="connsiteX1" fmla="*/ 42344 w 53681"/>
                <a:gd name="connsiteY1" fmla="*/ 86 h 118870"/>
                <a:gd name="connsiteX2" fmla="*/ 32423 w 53681"/>
                <a:gd name="connsiteY2" fmla="*/ 9801 h 118870"/>
                <a:gd name="connsiteX3" fmla="*/ 39510 w 53681"/>
                <a:gd name="connsiteY3" fmla="*/ 16513 h 118870"/>
                <a:gd name="connsiteX4" fmla="*/ 49431 w 53681"/>
                <a:gd name="connsiteY4" fmla="*/ 6798 h 118870"/>
                <a:gd name="connsiteX5" fmla="*/ 13289 w 53681"/>
                <a:gd name="connsiteY5" fmla="*/ 96525 h 118870"/>
                <a:gd name="connsiteX6" fmla="*/ 11694 w 53681"/>
                <a:gd name="connsiteY6" fmla="*/ 103944 h 118870"/>
                <a:gd name="connsiteX7" fmla="*/ 28525 w 53681"/>
                <a:gd name="connsiteY7" fmla="*/ 118957 h 118870"/>
                <a:gd name="connsiteX8" fmla="*/ 54037 w 53681"/>
                <a:gd name="connsiteY8" fmla="*/ 91933 h 118870"/>
                <a:gd name="connsiteX9" fmla="*/ 51203 w 53681"/>
                <a:gd name="connsiteY9" fmla="*/ 89637 h 118870"/>
                <a:gd name="connsiteX10" fmla="*/ 47836 w 53681"/>
                <a:gd name="connsiteY10" fmla="*/ 92639 h 118870"/>
                <a:gd name="connsiteX11" fmla="*/ 29057 w 53681"/>
                <a:gd name="connsiteY11" fmla="*/ 114011 h 118870"/>
                <a:gd name="connsiteX12" fmla="*/ 24627 w 53681"/>
                <a:gd name="connsiteY12" fmla="*/ 107829 h 118870"/>
                <a:gd name="connsiteX13" fmla="*/ 27462 w 53681"/>
                <a:gd name="connsiteY13" fmla="*/ 96525 h 118870"/>
                <a:gd name="connsiteX14" fmla="*/ 33132 w 53681"/>
                <a:gd name="connsiteY14" fmla="*/ 82395 h 118870"/>
                <a:gd name="connsiteX15" fmla="*/ 41813 w 53681"/>
                <a:gd name="connsiteY15" fmla="*/ 59963 h 118870"/>
                <a:gd name="connsiteX16" fmla="*/ 42876 w 53681"/>
                <a:gd name="connsiteY16" fmla="*/ 54311 h 118870"/>
                <a:gd name="connsiteX17" fmla="*/ 26045 w 53681"/>
                <a:gd name="connsiteY17" fmla="*/ 39298 h 118870"/>
                <a:gd name="connsiteX18" fmla="*/ 355 w 53681"/>
                <a:gd name="connsiteY18" fmla="*/ 66322 h 118870"/>
                <a:gd name="connsiteX19" fmla="*/ 3367 w 53681"/>
                <a:gd name="connsiteY19" fmla="*/ 68618 h 118870"/>
                <a:gd name="connsiteX20" fmla="*/ 6556 w 53681"/>
                <a:gd name="connsiteY20" fmla="*/ 65792 h 118870"/>
                <a:gd name="connsiteX21" fmla="*/ 25513 w 53681"/>
                <a:gd name="connsiteY21" fmla="*/ 44243 h 118870"/>
                <a:gd name="connsiteX22" fmla="*/ 29942 w 53681"/>
                <a:gd name="connsiteY22" fmla="*/ 50425 h 118870"/>
                <a:gd name="connsiteX23" fmla="*/ 24450 w 53681"/>
                <a:gd name="connsiteY23" fmla="*/ 68088 h 118870"/>
                <a:gd name="connsiteX24" fmla="*/ 13289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31" y="6798"/>
                  </a:moveTo>
                  <a:cubicBezTo>
                    <a:pt x="49431" y="3972"/>
                    <a:pt x="47305" y="86"/>
                    <a:pt x="42344" y="86"/>
                  </a:cubicBezTo>
                  <a:cubicBezTo>
                    <a:pt x="37561" y="86"/>
                    <a:pt x="32423" y="4679"/>
                    <a:pt x="32423" y="9801"/>
                  </a:cubicBezTo>
                  <a:cubicBezTo>
                    <a:pt x="32423" y="12803"/>
                    <a:pt x="34726" y="16513"/>
                    <a:pt x="39510" y="16513"/>
                  </a:cubicBezTo>
                  <a:cubicBezTo>
                    <a:pt x="44647" y="16513"/>
                    <a:pt x="49431" y="11567"/>
                    <a:pt x="49431" y="6798"/>
                  </a:cubicBezTo>
                  <a:close/>
                  <a:moveTo>
                    <a:pt x="13289" y="96525"/>
                  </a:moveTo>
                  <a:cubicBezTo>
                    <a:pt x="12580" y="98821"/>
                    <a:pt x="11694" y="100941"/>
                    <a:pt x="11694" y="103944"/>
                  </a:cubicBezTo>
                  <a:cubicBezTo>
                    <a:pt x="11694" y="112245"/>
                    <a:pt x="18781" y="118957"/>
                    <a:pt x="28525" y="118957"/>
                  </a:cubicBezTo>
                  <a:cubicBezTo>
                    <a:pt x="46242" y="118957"/>
                    <a:pt x="54037" y="94582"/>
                    <a:pt x="54037" y="91933"/>
                  </a:cubicBezTo>
                  <a:cubicBezTo>
                    <a:pt x="54037" y="89637"/>
                    <a:pt x="51734" y="89637"/>
                    <a:pt x="51203" y="89637"/>
                  </a:cubicBezTo>
                  <a:cubicBezTo>
                    <a:pt x="48722" y="89637"/>
                    <a:pt x="48545" y="90696"/>
                    <a:pt x="47836" y="92639"/>
                  </a:cubicBezTo>
                  <a:cubicBezTo>
                    <a:pt x="43762" y="106770"/>
                    <a:pt x="35966" y="114011"/>
                    <a:pt x="29057" y="114011"/>
                  </a:cubicBezTo>
                  <a:cubicBezTo>
                    <a:pt x="25513" y="114011"/>
                    <a:pt x="24627" y="111715"/>
                    <a:pt x="24627" y="107829"/>
                  </a:cubicBezTo>
                  <a:cubicBezTo>
                    <a:pt x="24627" y="103767"/>
                    <a:pt x="25868" y="100411"/>
                    <a:pt x="27462" y="96525"/>
                  </a:cubicBezTo>
                  <a:cubicBezTo>
                    <a:pt x="29234" y="91756"/>
                    <a:pt x="31183" y="86987"/>
                    <a:pt x="33132" y="82395"/>
                  </a:cubicBezTo>
                  <a:cubicBezTo>
                    <a:pt x="34726" y="78156"/>
                    <a:pt x="41104" y="62083"/>
                    <a:pt x="41813" y="59963"/>
                  </a:cubicBezTo>
                  <a:cubicBezTo>
                    <a:pt x="42344" y="58197"/>
                    <a:pt x="42876" y="56077"/>
                    <a:pt x="42876" y="54311"/>
                  </a:cubicBezTo>
                  <a:cubicBezTo>
                    <a:pt x="42876" y="46009"/>
                    <a:pt x="35789" y="39298"/>
                    <a:pt x="26045" y="39298"/>
                  </a:cubicBezTo>
                  <a:cubicBezTo>
                    <a:pt x="8505" y="39298"/>
                    <a:pt x="355" y="63319"/>
                    <a:pt x="355" y="66322"/>
                  </a:cubicBezTo>
                  <a:cubicBezTo>
                    <a:pt x="355" y="68618"/>
                    <a:pt x="2836" y="68618"/>
                    <a:pt x="3367" y="68618"/>
                  </a:cubicBezTo>
                  <a:cubicBezTo>
                    <a:pt x="5848" y="68618"/>
                    <a:pt x="6025" y="67735"/>
                    <a:pt x="6556" y="65792"/>
                  </a:cubicBezTo>
                  <a:cubicBezTo>
                    <a:pt x="11163" y="50602"/>
                    <a:pt x="18958" y="44243"/>
                    <a:pt x="25513" y="44243"/>
                  </a:cubicBezTo>
                  <a:cubicBezTo>
                    <a:pt x="28348" y="44243"/>
                    <a:pt x="29942" y="45656"/>
                    <a:pt x="29942" y="50425"/>
                  </a:cubicBezTo>
                  <a:cubicBezTo>
                    <a:pt x="29942" y="54488"/>
                    <a:pt x="28879" y="57137"/>
                    <a:pt x="24450" y="68088"/>
                  </a:cubicBezTo>
                  <a:lnTo>
                    <a:pt x="13289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6" name="자유형: 도형 3345">
              <a:extLst>
                <a:ext uri="{FF2B5EF4-FFF2-40B4-BE49-F238E27FC236}">
                  <a16:creationId xmlns:a16="http://schemas.microsoft.com/office/drawing/2014/main" id="{29593FBD-59DD-2629-33B0-2A31D550645F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9457765" y="3035027"/>
              <a:ext cx="58718" cy="252325"/>
            </a:xfrm>
            <a:custGeom>
              <a:avLst/>
              <a:gdLst>
                <a:gd name="connsiteX0" fmla="*/ 59077 w 58718"/>
                <a:gd name="connsiteY0" fmla="*/ 249887 h 252325"/>
                <a:gd name="connsiteX1" fmla="*/ 54775 w 58718"/>
                <a:gd name="connsiteY1" fmla="*/ 244336 h 252325"/>
                <a:gd name="connsiteX2" fmla="*/ 15038 w 58718"/>
                <a:gd name="connsiteY2" fmla="*/ 126248 h 252325"/>
                <a:gd name="connsiteX3" fmla="*/ 55787 w 58718"/>
                <a:gd name="connsiteY3" fmla="*/ 6897 h 252325"/>
                <a:gd name="connsiteX4" fmla="*/ 59077 w 58718"/>
                <a:gd name="connsiteY4" fmla="*/ 2608 h 252325"/>
                <a:gd name="connsiteX5" fmla="*/ 56546 w 58718"/>
                <a:gd name="connsiteY5" fmla="*/ 85 h 252325"/>
                <a:gd name="connsiteX6" fmla="*/ 16304 w 58718"/>
                <a:gd name="connsiteY6" fmla="*/ 49288 h 252325"/>
                <a:gd name="connsiteX7" fmla="*/ 359 w 58718"/>
                <a:gd name="connsiteY7" fmla="*/ 126248 h 252325"/>
                <a:gd name="connsiteX8" fmla="*/ 17063 w 58718"/>
                <a:gd name="connsiteY8" fmla="*/ 204973 h 252325"/>
                <a:gd name="connsiteX9" fmla="*/ 56546 w 58718"/>
                <a:gd name="connsiteY9" fmla="*/ 252411 h 252325"/>
                <a:gd name="connsiteX10" fmla="*/ 59077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77" y="249887"/>
                  </a:moveTo>
                  <a:cubicBezTo>
                    <a:pt x="59077" y="249130"/>
                    <a:pt x="59077" y="248626"/>
                    <a:pt x="54775" y="244336"/>
                  </a:cubicBezTo>
                  <a:cubicBezTo>
                    <a:pt x="23138" y="212543"/>
                    <a:pt x="15038" y="164854"/>
                    <a:pt x="15038" y="126248"/>
                  </a:cubicBezTo>
                  <a:cubicBezTo>
                    <a:pt x="15038" y="82343"/>
                    <a:pt x="24656" y="38438"/>
                    <a:pt x="55787" y="6897"/>
                  </a:cubicBezTo>
                  <a:cubicBezTo>
                    <a:pt x="59077" y="3870"/>
                    <a:pt x="59077" y="3365"/>
                    <a:pt x="59077" y="2608"/>
                  </a:cubicBezTo>
                  <a:cubicBezTo>
                    <a:pt x="59077" y="842"/>
                    <a:pt x="58065" y="85"/>
                    <a:pt x="56546" y="85"/>
                  </a:cubicBezTo>
                  <a:cubicBezTo>
                    <a:pt x="54015" y="85"/>
                    <a:pt x="31237" y="17243"/>
                    <a:pt x="16304" y="49288"/>
                  </a:cubicBezTo>
                  <a:cubicBezTo>
                    <a:pt x="3396" y="77044"/>
                    <a:pt x="359" y="105052"/>
                    <a:pt x="359" y="126248"/>
                  </a:cubicBezTo>
                  <a:cubicBezTo>
                    <a:pt x="359" y="145929"/>
                    <a:pt x="3143" y="176461"/>
                    <a:pt x="17063" y="204973"/>
                  </a:cubicBezTo>
                  <a:cubicBezTo>
                    <a:pt x="32249" y="236009"/>
                    <a:pt x="54015" y="252411"/>
                    <a:pt x="56546" y="252411"/>
                  </a:cubicBezTo>
                  <a:cubicBezTo>
                    <a:pt x="58065" y="252411"/>
                    <a:pt x="59077" y="251654"/>
                    <a:pt x="59077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7" name="자유형: 도형 3346">
              <a:extLst>
                <a:ext uri="{FF2B5EF4-FFF2-40B4-BE49-F238E27FC236}">
                  <a16:creationId xmlns:a16="http://schemas.microsoft.com/office/drawing/2014/main" id="{20BC8E99-506A-CD5D-B09F-55B047A70403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9545309" y="3051933"/>
              <a:ext cx="180457" cy="177889"/>
            </a:xfrm>
            <a:custGeom>
              <a:avLst/>
              <a:gdLst>
                <a:gd name="connsiteX0" fmla="*/ 145134 w 180457"/>
                <a:gd name="connsiteY0" fmla="*/ 28850 h 177889"/>
                <a:gd name="connsiteX1" fmla="*/ 177530 w 180457"/>
                <a:gd name="connsiteY1" fmla="*/ 7907 h 177889"/>
                <a:gd name="connsiteX2" fmla="*/ 180821 w 180457"/>
                <a:gd name="connsiteY2" fmla="*/ 3113 h 177889"/>
                <a:gd name="connsiteX3" fmla="*/ 177530 w 180457"/>
                <a:gd name="connsiteY3" fmla="*/ 85 h 177889"/>
                <a:gd name="connsiteX4" fmla="*/ 156776 w 180457"/>
                <a:gd name="connsiteY4" fmla="*/ 842 h 177889"/>
                <a:gd name="connsiteX5" fmla="*/ 131720 w 180457"/>
                <a:gd name="connsiteY5" fmla="*/ 85 h 177889"/>
                <a:gd name="connsiteX6" fmla="*/ 126911 w 180457"/>
                <a:gd name="connsiteY6" fmla="*/ 4879 h 177889"/>
                <a:gd name="connsiteX7" fmla="*/ 130961 w 180457"/>
                <a:gd name="connsiteY7" fmla="*/ 7907 h 177889"/>
                <a:gd name="connsiteX8" fmla="*/ 142603 w 180457"/>
                <a:gd name="connsiteY8" fmla="*/ 16234 h 177889"/>
                <a:gd name="connsiteX9" fmla="*/ 138807 w 180457"/>
                <a:gd name="connsiteY9" fmla="*/ 25822 h 177889"/>
                <a:gd name="connsiteX10" fmla="*/ 61106 w 180457"/>
                <a:gd name="connsiteY10" fmla="*/ 148957 h 177889"/>
                <a:gd name="connsiteX11" fmla="*/ 43895 w 180457"/>
                <a:gd name="connsiteY11" fmla="*/ 15477 h 177889"/>
                <a:gd name="connsiteX12" fmla="*/ 61359 w 180457"/>
                <a:gd name="connsiteY12" fmla="*/ 7907 h 177889"/>
                <a:gd name="connsiteX13" fmla="*/ 67686 w 180457"/>
                <a:gd name="connsiteY13" fmla="*/ 2860 h 177889"/>
                <a:gd name="connsiteX14" fmla="*/ 64143 w 180457"/>
                <a:gd name="connsiteY14" fmla="*/ 85 h 177889"/>
                <a:gd name="connsiteX15" fmla="*/ 32759 w 180457"/>
                <a:gd name="connsiteY15" fmla="*/ 842 h 177889"/>
                <a:gd name="connsiteX16" fmla="*/ 18839 w 180457"/>
                <a:gd name="connsiteY16" fmla="*/ 589 h 177889"/>
                <a:gd name="connsiteX17" fmla="*/ 5172 w 180457"/>
                <a:gd name="connsiteY17" fmla="*/ 85 h 177889"/>
                <a:gd name="connsiteX18" fmla="*/ 363 w 180457"/>
                <a:gd name="connsiteY18" fmla="*/ 4879 h 177889"/>
                <a:gd name="connsiteX19" fmla="*/ 6690 w 180457"/>
                <a:gd name="connsiteY19" fmla="*/ 7907 h 177889"/>
                <a:gd name="connsiteX20" fmla="*/ 21876 w 180457"/>
                <a:gd name="connsiteY20" fmla="*/ 16486 h 177889"/>
                <a:gd name="connsiteX21" fmla="*/ 41871 w 180457"/>
                <a:gd name="connsiteY21" fmla="*/ 172171 h 177889"/>
                <a:gd name="connsiteX22" fmla="*/ 46932 w 180457"/>
                <a:gd name="connsiteY22" fmla="*/ 177975 h 177889"/>
                <a:gd name="connsiteX23" fmla="*/ 54019 w 180457"/>
                <a:gd name="connsiteY23" fmla="*/ 173433 h 177889"/>
                <a:gd name="connsiteX24" fmla="*/ 145134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134" y="28850"/>
                  </a:moveTo>
                  <a:cubicBezTo>
                    <a:pt x="157536" y="9168"/>
                    <a:pt x="168166" y="8411"/>
                    <a:pt x="177530" y="7907"/>
                  </a:cubicBezTo>
                  <a:cubicBezTo>
                    <a:pt x="180567" y="7654"/>
                    <a:pt x="180821" y="3365"/>
                    <a:pt x="180821" y="3113"/>
                  </a:cubicBezTo>
                  <a:cubicBezTo>
                    <a:pt x="180821" y="1094"/>
                    <a:pt x="179555" y="85"/>
                    <a:pt x="177530" y="85"/>
                  </a:cubicBezTo>
                  <a:cubicBezTo>
                    <a:pt x="170950" y="85"/>
                    <a:pt x="163610" y="842"/>
                    <a:pt x="156776" y="842"/>
                  </a:cubicBezTo>
                  <a:cubicBezTo>
                    <a:pt x="148424" y="842"/>
                    <a:pt x="139819" y="85"/>
                    <a:pt x="131720" y="85"/>
                  </a:cubicBezTo>
                  <a:cubicBezTo>
                    <a:pt x="130201" y="85"/>
                    <a:pt x="126911" y="85"/>
                    <a:pt x="126911" y="4879"/>
                  </a:cubicBezTo>
                  <a:cubicBezTo>
                    <a:pt x="126911" y="7654"/>
                    <a:pt x="129189" y="7907"/>
                    <a:pt x="130961" y="7907"/>
                  </a:cubicBezTo>
                  <a:cubicBezTo>
                    <a:pt x="137794" y="8411"/>
                    <a:pt x="142603" y="10935"/>
                    <a:pt x="142603" y="16234"/>
                  </a:cubicBezTo>
                  <a:cubicBezTo>
                    <a:pt x="142603" y="20018"/>
                    <a:pt x="138807" y="25570"/>
                    <a:pt x="138807" y="25822"/>
                  </a:cubicBezTo>
                  <a:lnTo>
                    <a:pt x="61106" y="148957"/>
                  </a:lnTo>
                  <a:lnTo>
                    <a:pt x="43895" y="15477"/>
                  </a:lnTo>
                  <a:cubicBezTo>
                    <a:pt x="43895" y="11187"/>
                    <a:pt x="49717" y="7907"/>
                    <a:pt x="61359" y="7907"/>
                  </a:cubicBezTo>
                  <a:cubicBezTo>
                    <a:pt x="64902" y="7907"/>
                    <a:pt x="67686" y="7907"/>
                    <a:pt x="67686" y="2860"/>
                  </a:cubicBezTo>
                  <a:cubicBezTo>
                    <a:pt x="67686" y="589"/>
                    <a:pt x="65662" y="85"/>
                    <a:pt x="64143" y="85"/>
                  </a:cubicBezTo>
                  <a:cubicBezTo>
                    <a:pt x="54019" y="85"/>
                    <a:pt x="43136" y="842"/>
                    <a:pt x="32759" y="842"/>
                  </a:cubicBezTo>
                  <a:cubicBezTo>
                    <a:pt x="28203" y="842"/>
                    <a:pt x="23394" y="589"/>
                    <a:pt x="18839" y="589"/>
                  </a:cubicBezTo>
                  <a:cubicBezTo>
                    <a:pt x="14283" y="589"/>
                    <a:pt x="9474" y="85"/>
                    <a:pt x="5172" y="85"/>
                  </a:cubicBezTo>
                  <a:cubicBezTo>
                    <a:pt x="3400" y="85"/>
                    <a:pt x="363" y="85"/>
                    <a:pt x="363" y="4879"/>
                  </a:cubicBezTo>
                  <a:cubicBezTo>
                    <a:pt x="363" y="7907"/>
                    <a:pt x="2641" y="7907"/>
                    <a:pt x="6690" y="7907"/>
                  </a:cubicBezTo>
                  <a:cubicBezTo>
                    <a:pt x="20864" y="7907"/>
                    <a:pt x="21117" y="10178"/>
                    <a:pt x="21876" y="16486"/>
                  </a:cubicBezTo>
                  <a:lnTo>
                    <a:pt x="41871" y="172171"/>
                  </a:lnTo>
                  <a:cubicBezTo>
                    <a:pt x="42630" y="177218"/>
                    <a:pt x="43642" y="177975"/>
                    <a:pt x="46932" y="177975"/>
                  </a:cubicBezTo>
                  <a:cubicBezTo>
                    <a:pt x="50982" y="177975"/>
                    <a:pt x="51994" y="176713"/>
                    <a:pt x="54019" y="173433"/>
                  </a:cubicBezTo>
                  <a:lnTo>
                    <a:pt x="145134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8" name="자유형: 도형 3347">
              <a:extLst>
                <a:ext uri="{FF2B5EF4-FFF2-40B4-BE49-F238E27FC236}">
                  <a16:creationId xmlns:a16="http://schemas.microsoft.com/office/drawing/2014/main" id="{E2F8D4D1-7F38-52D9-9F9F-EB0A97711EF9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9748307" y="2997508"/>
              <a:ext cx="87166" cy="124346"/>
            </a:xfrm>
            <a:custGeom>
              <a:avLst/>
              <a:gdLst>
                <a:gd name="connsiteX0" fmla="*/ 42537 w 87166"/>
                <a:gd name="connsiteY0" fmla="*/ 5379 h 124346"/>
                <a:gd name="connsiteX1" fmla="*/ 43245 w 87166"/>
                <a:gd name="connsiteY1" fmla="*/ 2553 h 124346"/>
                <a:gd name="connsiteX2" fmla="*/ 40411 w 87166"/>
                <a:gd name="connsiteY2" fmla="*/ 81 h 124346"/>
                <a:gd name="connsiteX3" fmla="*/ 17733 w 87166"/>
                <a:gd name="connsiteY3" fmla="*/ 1847 h 124346"/>
                <a:gd name="connsiteX4" fmla="*/ 13835 w 87166"/>
                <a:gd name="connsiteY4" fmla="*/ 5909 h 124346"/>
                <a:gd name="connsiteX5" fmla="*/ 18442 w 87166"/>
                <a:gd name="connsiteY5" fmla="*/ 8382 h 124346"/>
                <a:gd name="connsiteX6" fmla="*/ 26946 w 87166"/>
                <a:gd name="connsiteY6" fmla="*/ 11032 h 124346"/>
                <a:gd name="connsiteX7" fmla="*/ 26237 w 87166"/>
                <a:gd name="connsiteY7" fmla="*/ 14917 h 124346"/>
                <a:gd name="connsiteX8" fmla="*/ 1257 w 87166"/>
                <a:gd name="connsiteY8" fmla="*/ 114889 h 124346"/>
                <a:gd name="connsiteX9" fmla="*/ 371 w 87166"/>
                <a:gd name="connsiteY9" fmla="*/ 118775 h 124346"/>
                <a:gd name="connsiteX10" fmla="*/ 6394 w 87166"/>
                <a:gd name="connsiteY10" fmla="*/ 124427 h 124346"/>
                <a:gd name="connsiteX11" fmla="*/ 14544 w 87166"/>
                <a:gd name="connsiteY11" fmla="*/ 117008 h 124346"/>
                <a:gd name="connsiteX12" fmla="*/ 23225 w 87166"/>
                <a:gd name="connsiteY12" fmla="*/ 82743 h 124346"/>
                <a:gd name="connsiteX13" fmla="*/ 45903 w 87166"/>
                <a:gd name="connsiteY13" fmla="*/ 97226 h 124346"/>
                <a:gd name="connsiteX14" fmla="*/ 45548 w 87166"/>
                <a:gd name="connsiteY14" fmla="*/ 100759 h 124346"/>
                <a:gd name="connsiteX15" fmla="*/ 44840 w 87166"/>
                <a:gd name="connsiteY15" fmla="*/ 106234 h 124346"/>
                <a:gd name="connsiteX16" fmla="*/ 63620 w 87166"/>
                <a:gd name="connsiteY16" fmla="*/ 124427 h 124346"/>
                <a:gd name="connsiteX17" fmla="*/ 86120 w 87166"/>
                <a:gd name="connsiteY17" fmla="*/ 97403 h 124346"/>
                <a:gd name="connsiteX18" fmla="*/ 83285 w 87166"/>
                <a:gd name="connsiteY18" fmla="*/ 95107 h 124346"/>
                <a:gd name="connsiteX19" fmla="*/ 79742 w 87166"/>
                <a:gd name="connsiteY19" fmla="*/ 99346 h 124346"/>
                <a:gd name="connsiteX20" fmla="*/ 64151 w 87166"/>
                <a:gd name="connsiteY20" fmla="*/ 119481 h 124346"/>
                <a:gd name="connsiteX21" fmla="*/ 57950 w 87166"/>
                <a:gd name="connsiteY21" fmla="*/ 110297 h 124346"/>
                <a:gd name="connsiteX22" fmla="*/ 59013 w 87166"/>
                <a:gd name="connsiteY22" fmla="*/ 102348 h 124346"/>
                <a:gd name="connsiteX23" fmla="*/ 59899 w 87166"/>
                <a:gd name="connsiteY23" fmla="*/ 96873 h 124346"/>
                <a:gd name="connsiteX24" fmla="*/ 31198 w 87166"/>
                <a:gd name="connsiteY24" fmla="*/ 78150 h 124346"/>
                <a:gd name="connsiteX25" fmla="*/ 45903 w 87166"/>
                <a:gd name="connsiteY25" fmla="*/ 66493 h 124346"/>
                <a:gd name="connsiteX26" fmla="*/ 73718 w 87166"/>
                <a:gd name="connsiteY26" fmla="*/ 49713 h 124346"/>
                <a:gd name="connsiteX27" fmla="*/ 79565 w 87166"/>
                <a:gd name="connsiteY27" fmla="*/ 52009 h 124346"/>
                <a:gd name="connsiteX28" fmla="*/ 70352 w 87166"/>
                <a:gd name="connsiteY28" fmla="*/ 61900 h 124346"/>
                <a:gd name="connsiteX29" fmla="*/ 77439 w 87166"/>
                <a:gd name="connsiteY29" fmla="*/ 68436 h 124346"/>
                <a:gd name="connsiteX30" fmla="*/ 87537 w 87166"/>
                <a:gd name="connsiteY30" fmla="*/ 57131 h 124346"/>
                <a:gd name="connsiteX31" fmla="*/ 73895 w 87166"/>
                <a:gd name="connsiteY31" fmla="*/ 44768 h 124346"/>
                <a:gd name="connsiteX32" fmla="*/ 45548 w 87166"/>
                <a:gd name="connsiteY32" fmla="*/ 60311 h 124346"/>
                <a:gd name="connsiteX33" fmla="*/ 24997 w 87166"/>
                <a:gd name="connsiteY33" fmla="*/ 75854 h 124346"/>
                <a:gd name="connsiteX34" fmla="*/ 42537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537" y="5379"/>
                  </a:moveTo>
                  <a:cubicBezTo>
                    <a:pt x="42714" y="5026"/>
                    <a:pt x="43245" y="2730"/>
                    <a:pt x="43245" y="2553"/>
                  </a:cubicBezTo>
                  <a:cubicBezTo>
                    <a:pt x="43245" y="1670"/>
                    <a:pt x="42537" y="81"/>
                    <a:pt x="40411" y="81"/>
                  </a:cubicBezTo>
                  <a:cubicBezTo>
                    <a:pt x="36867" y="81"/>
                    <a:pt x="22162" y="1494"/>
                    <a:pt x="17733" y="1847"/>
                  </a:cubicBezTo>
                  <a:cubicBezTo>
                    <a:pt x="16316" y="2023"/>
                    <a:pt x="13835" y="2200"/>
                    <a:pt x="13835" y="5909"/>
                  </a:cubicBezTo>
                  <a:cubicBezTo>
                    <a:pt x="13835" y="8382"/>
                    <a:pt x="16316" y="8382"/>
                    <a:pt x="18442" y="8382"/>
                  </a:cubicBezTo>
                  <a:cubicBezTo>
                    <a:pt x="26946" y="8382"/>
                    <a:pt x="26946" y="9618"/>
                    <a:pt x="26946" y="11032"/>
                  </a:cubicBezTo>
                  <a:cubicBezTo>
                    <a:pt x="26946" y="12268"/>
                    <a:pt x="26591" y="13328"/>
                    <a:pt x="26237" y="14917"/>
                  </a:cubicBezTo>
                  <a:lnTo>
                    <a:pt x="1257" y="114889"/>
                  </a:lnTo>
                  <a:cubicBezTo>
                    <a:pt x="371" y="118068"/>
                    <a:pt x="371" y="118421"/>
                    <a:pt x="371" y="118775"/>
                  </a:cubicBezTo>
                  <a:cubicBezTo>
                    <a:pt x="371" y="121424"/>
                    <a:pt x="2497" y="124427"/>
                    <a:pt x="6394" y="124427"/>
                  </a:cubicBezTo>
                  <a:cubicBezTo>
                    <a:pt x="11178" y="124427"/>
                    <a:pt x="13481" y="120894"/>
                    <a:pt x="14544" y="117008"/>
                  </a:cubicBezTo>
                  <a:cubicBezTo>
                    <a:pt x="14898" y="116302"/>
                    <a:pt x="22517" y="85215"/>
                    <a:pt x="23225" y="82743"/>
                  </a:cubicBezTo>
                  <a:cubicBezTo>
                    <a:pt x="35804" y="83979"/>
                    <a:pt x="45903" y="88041"/>
                    <a:pt x="45903" y="97226"/>
                  </a:cubicBezTo>
                  <a:cubicBezTo>
                    <a:pt x="45903" y="98109"/>
                    <a:pt x="45903" y="98992"/>
                    <a:pt x="45548" y="100759"/>
                  </a:cubicBezTo>
                  <a:cubicBezTo>
                    <a:pt x="44840" y="103408"/>
                    <a:pt x="44840" y="104291"/>
                    <a:pt x="44840" y="106234"/>
                  </a:cubicBezTo>
                  <a:cubicBezTo>
                    <a:pt x="44840" y="118775"/>
                    <a:pt x="55116" y="124427"/>
                    <a:pt x="63620" y="124427"/>
                  </a:cubicBezTo>
                  <a:cubicBezTo>
                    <a:pt x="80805" y="124427"/>
                    <a:pt x="86120" y="97579"/>
                    <a:pt x="86120" y="97403"/>
                  </a:cubicBezTo>
                  <a:cubicBezTo>
                    <a:pt x="86120" y="95107"/>
                    <a:pt x="83817" y="95107"/>
                    <a:pt x="83285" y="95107"/>
                  </a:cubicBezTo>
                  <a:cubicBezTo>
                    <a:pt x="80805" y="95107"/>
                    <a:pt x="80628" y="95990"/>
                    <a:pt x="79742" y="99346"/>
                  </a:cubicBezTo>
                  <a:cubicBezTo>
                    <a:pt x="77616" y="106941"/>
                    <a:pt x="72832" y="119481"/>
                    <a:pt x="64151" y="119481"/>
                  </a:cubicBezTo>
                  <a:cubicBezTo>
                    <a:pt x="59368" y="119481"/>
                    <a:pt x="57950" y="115066"/>
                    <a:pt x="57950" y="110297"/>
                  </a:cubicBezTo>
                  <a:cubicBezTo>
                    <a:pt x="57950" y="107294"/>
                    <a:pt x="57950" y="106941"/>
                    <a:pt x="59013" y="102348"/>
                  </a:cubicBezTo>
                  <a:cubicBezTo>
                    <a:pt x="59190" y="101818"/>
                    <a:pt x="59899" y="98816"/>
                    <a:pt x="59899" y="96873"/>
                  </a:cubicBezTo>
                  <a:cubicBezTo>
                    <a:pt x="59899" y="81153"/>
                    <a:pt x="38639" y="78680"/>
                    <a:pt x="31198" y="78150"/>
                  </a:cubicBezTo>
                  <a:cubicBezTo>
                    <a:pt x="36336" y="74971"/>
                    <a:pt x="42891" y="69142"/>
                    <a:pt x="45903" y="66493"/>
                  </a:cubicBezTo>
                  <a:cubicBezTo>
                    <a:pt x="54938" y="58015"/>
                    <a:pt x="63797" y="49713"/>
                    <a:pt x="73718" y="49713"/>
                  </a:cubicBezTo>
                  <a:cubicBezTo>
                    <a:pt x="75844" y="49713"/>
                    <a:pt x="78147" y="50243"/>
                    <a:pt x="79565" y="52009"/>
                  </a:cubicBezTo>
                  <a:cubicBezTo>
                    <a:pt x="71946" y="53246"/>
                    <a:pt x="70352" y="59251"/>
                    <a:pt x="70352" y="61900"/>
                  </a:cubicBezTo>
                  <a:cubicBezTo>
                    <a:pt x="70352" y="65786"/>
                    <a:pt x="73364" y="68436"/>
                    <a:pt x="77439" y="68436"/>
                  </a:cubicBezTo>
                  <a:cubicBezTo>
                    <a:pt x="82222" y="68436"/>
                    <a:pt x="87537" y="64550"/>
                    <a:pt x="87537" y="57131"/>
                  </a:cubicBezTo>
                  <a:cubicBezTo>
                    <a:pt x="87537" y="51303"/>
                    <a:pt x="83285" y="44768"/>
                    <a:pt x="73895" y="44768"/>
                  </a:cubicBezTo>
                  <a:cubicBezTo>
                    <a:pt x="63797" y="44768"/>
                    <a:pt x="54584" y="52009"/>
                    <a:pt x="45548" y="60311"/>
                  </a:cubicBezTo>
                  <a:cubicBezTo>
                    <a:pt x="38107" y="67376"/>
                    <a:pt x="32261" y="72851"/>
                    <a:pt x="24997" y="75854"/>
                  </a:cubicBezTo>
                  <a:lnTo>
                    <a:pt x="42537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49" name="자유형: 도형 3348">
              <a:extLst>
                <a:ext uri="{FF2B5EF4-FFF2-40B4-BE49-F238E27FC236}">
                  <a16:creationId xmlns:a16="http://schemas.microsoft.com/office/drawing/2014/main" id="{6034909A-1490-E323-D2E6-FB980873AF69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9855219" y="3042195"/>
              <a:ext cx="108249" cy="79659"/>
            </a:xfrm>
            <a:custGeom>
              <a:avLst/>
              <a:gdLst>
                <a:gd name="connsiteX0" fmla="*/ 13663 w 108249"/>
                <a:gd name="connsiteY0" fmla="*/ 66846 h 79659"/>
                <a:gd name="connsiteX1" fmla="*/ 11891 w 108249"/>
                <a:gd name="connsiteY1" fmla="*/ 74088 h 79659"/>
                <a:gd name="connsiteX2" fmla="*/ 17915 w 108249"/>
                <a:gd name="connsiteY2" fmla="*/ 79740 h 79659"/>
                <a:gd name="connsiteX3" fmla="*/ 24824 w 108249"/>
                <a:gd name="connsiteY3" fmla="*/ 75854 h 79659"/>
                <a:gd name="connsiteX4" fmla="*/ 28013 w 108249"/>
                <a:gd name="connsiteY4" fmla="*/ 64903 h 79659"/>
                <a:gd name="connsiteX5" fmla="*/ 31911 w 108249"/>
                <a:gd name="connsiteY5" fmla="*/ 49007 h 79659"/>
                <a:gd name="connsiteX6" fmla="*/ 34923 w 108249"/>
                <a:gd name="connsiteY6" fmla="*/ 37172 h 79659"/>
                <a:gd name="connsiteX7" fmla="*/ 42364 w 108249"/>
                <a:gd name="connsiteY7" fmla="*/ 21276 h 79659"/>
                <a:gd name="connsiteX8" fmla="*/ 68939 w 108249"/>
                <a:gd name="connsiteY8" fmla="*/ 5026 h 79659"/>
                <a:gd name="connsiteX9" fmla="*/ 79392 w 108249"/>
                <a:gd name="connsiteY9" fmla="*/ 17390 h 79659"/>
                <a:gd name="connsiteX10" fmla="*/ 68939 w 108249"/>
                <a:gd name="connsiteY10" fmla="*/ 55012 h 79659"/>
                <a:gd name="connsiteX11" fmla="*/ 66281 w 108249"/>
                <a:gd name="connsiteY11" fmla="*/ 64550 h 79659"/>
                <a:gd name="connsiteX12" fmla="*/ 83112 w 108249"/>
                <a:gd name="connsiteY12" fmla="*/ 79740 h 79659"/>
                <a:gd name="connsiteX13" fmla="*/ 108625 w 108249"/>
                <a:gd name="connsiteY13" fmla="*/ 52716 h 79659"/>
                <a:gd name="connsiteX14" fmla="*/ 105790 w 108249"/>
                <a:gd name="connsiteY14" fmla="*/ 50420 h 79659"/>
                <a:gd name="connsiteX15" fmla="*/ 102424 w 108249"/>
                <a:gd name="connsiteY15" fmla="*/ 53422 h 79659"/>
                <a:gd name="connsiteX16" fmla="*/ 83644 w 108249"/>
                <a:gd name="connsiteY16" fmla="*/ 74794 h 79659"/>
                <a:gd name="connsiteX17" fmla="*/ 79215 w 108249"/>
                <a:gd name="connsiteY17" fmla="*/ 68612 h 79659"/>
                <a:gd name="connsiteX18" fmla="*/ 83290 w 108249"/>
                <a:gd name="connsiteY18" fmla="*/ 54305 h 79659"/>
                <a:gd name="connsiteX19" fmla="*/ 92679 w 108249"/>
                <a:gd name="connsiteY19" fmla="*/ 20216 h 79659"/>
                <a:gd name="connsiteX20" fmla="*/ 69648 w 108249"/>
                <a:gd name="connsiteY20" fmla="*/ 81 h 79659"/>
                <a:gd name="connsiteX21" fmla="*/ 39706 w 108249"/>
                <a:gd name="connsiteY21" fmla="*/ 16154 h 79659"/>
                <a:gd name="connsiteX22" fmla="*/ 20749 w 108249"/>
                <a:gd name="connsiteY22" fmla="*/ 81 h 79659"/>
                <a:gd name="connsiteX23" fmla="*/ 6753 w 108249"/>
                <a:gd name="connsiteY23" fmla="*/ 9618 h 79659"/>
                <a:gd name="connsiteX24" fmla="*/ 375 w 108249"/>
                <a:gd name="connsiteY24" fmla="*/ 27105 h 79659"/>
                <a:gd name="connsiteX25" fmla="*/ 3387 w 108249"/>
                <a:gd name="connsiteY25" fmla="*/ 29401 h 79659"/>
                <a:gd name="connsiteX26" fmla="*/ 7285 w 108249"/>
                <a:gd name="connsiteY26" fmla="*/ 24102 h 79659"/>
                <a:gd name="connsiteX27" fmla="*/ 20218 w 108249"/>
                <a:gd name="connsiteY27" fmla="*/ 5026 h 79659"/>
                <a:gd name="connsiteX28" fmla="*/ 26064 w 108249"/>
                <a:gd name="connsiteY28" fmla="*/ 13681 h 79659"/>
                <a:gd name="connsiteX29" fmla="*/ 23230 w 108249"/>
                <a:gd name="connsiteY29" fmla="*/ 28341 h 79659"/>
                <a:gd name="connsiteX30" fmla="*/ 19332 w 108249"/>
                <a:gd name="connsiteY30" fmla="*/ 44238 h 79659"/>
                <a:gd name="connsiteX31" fmla="*/ 13663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663" y="66846"/>
                  </a:moveTo>
                  <a:cubicBezTo>
                    <a:pt x="12954" y="69142"/>
                    <a:pt x="11891" y="73558"/>
                    <a:pt x="11891" y="74088"/>
                  </a:cubicBezTo>
                  <a:cubicBezTo>
                    <a:pt x="11891" y="77974"/>
                    <a:pt x="15080" y="79740"/>
                    <a:pt x="17915" y="79740"/>
                  </a:cubicBezTo>
                  <a:cubicBezTo>
                    <a:pt x="21104" y="79740"/>
                    <a:pt x="23938" y="77444"/>
                    <a:pt x="24824" y="75854"/>
                  </a:cubicBezTo>
                  <a:cubicBezTo>
                    <a:pt x="25710" y="74264"/>
                    <a:pt x="27127" y="68612"/>
                    <a:pt x="28013" y="64903"/>
                  </a:cubicBezTo>
                  <a:cubicBezTo>
                    <a:pt x="28899" y="61547"/>
                    <a:pt x="30848" y="53422"/>
                    <a:pt x="31911" y="49007"/>
                  </a:cubicBezTo>
                  <a:cubicBezTo>
                    <a:pt x="32974" y="45121"/>
                    <a:pt x="34037" y="41235"/>
                    <a:pt x="34923" y="37172"/>
                  </a:cubicBezTo>
                  <a:cubicBezTo>
                    <a:pt x="36872" y="29931"/>
                    <a:pt x="37226" y="28518"/>
                    <a:pt x="42364" y="21276"/>
                  </a:cubicBezTo>
                  <a:cubicBezTo>
                    <a:pt x="47325" y="14211"/>
                    <a:pt x="55651" y="5026"/>
                    <a:pt x="68939" y="5026"/>
                  </a:cubicBezTo>
                  <a:cubicBezTo>
                    <a:pt x="79215" y="5026"/>
                    <a:pt x="79392" y="14034"/>
                    <a:pt x="79392" y="17390"/>
                  </a:cubicBezTo>
                  <a:cubicBezTo>
                    <a:pt x="79392" y="27988"/>
                    <a:pt x="71774" y="47594"/>
                    <a:pt x="68939" y="55012"/>
                  </a:cubicBezTo>
                  <a:cubicBezTo>
                    <a:pt x="66990" y="59958"/>
                    <a:pt x="66281" y="61547"/>
                    <a:pt x="66281" y="64550"/>
                  </a:cubicBezTo>
                  <a:cubicBezTo>
                    <a:pt x="66281" y="73911"/>
                    <a:pt x="74077" y="79740"/>
                    <a:pt x="83112" y="79740"/>
                  </a:cubicBezTo>
                  <a:cubicBezTo>
                    <a:pt x="100829" y="79740"/>
                    <a:pt x="108625" y="55365"/>
                    <a:pt x="108625" y="52716"/>
                  </a:cubicBezTo>
                  <a:cubicBezTo>
                    <a:pt x="108625" y="50420"/>
                    <a:pt x="106321" y="50420"/>
                    <a:pt x="105790" y="50420"/>
                  </a:cubicBezTo>
                  <a:cubicBezTo>
                    <a:pt x="103310" y="50420"/>
                    <a:pt x="103132" y="51479"/>
                    <a:pt x="102424" y="53422"/>
                  </a:cubicBezTo>
                  <a:cubicBezTo>
                    <a:pt x="98349" y="67553"/>
                    <a:pt x="90731" y="74794"/>
                    <a:pt x="83644" y="74794"/>
                  </a:cubicBezTo>
                  <a:cubicBezTo>
                    <a:pt x="79923" y="74794"/>
                    <a:pt x="79215" y="72322"/>
                    <a:pt x="79215" y="68612"/>
                  </a:cubicBezTo>
                  <a:cubicBezTo>
                    <a:pt x="79215" y="64550"/>
                    <a:pt x="80101" y="62254"/>
                    <a:pt x="83290" y="54305"/>
                  </a:cubicBezTo>
                  <a:cubicBezTo>
                    <a:pt x="85416" y="48830"/>
                    <a:pt x="92679" y="30107"/>
                    <a:pt x="92679" y="20216"/>
                  </a:cubicBezTo>
                  <a:cubicBezTo>
                    <a:pt x="92679" y="3083"/>
                    <a:pt x="79038" y="81"/>
                    <a:pt x="69648" y="81"/>
                  </a:cubicBezTo>
                  <a:cubicBezTo>
                    <a:pt x="54943" y="81"/>
                    <a:pt x="45021" y="9089"/>
                    <a:pt x="39706" y="16154"/>
                  </a:cubicBezTo>
                  <a:cubicBezTo>
                    <a:pt x="38466" y="3966"/>
                    <a:pt x="28013" y="81"/>
                    <a:pt x="20749" y="81"/>
                  </a:cubicBezTo>
                  <a:cubicBezTo>
                    <a:pt x="13131" y="81"/>
                    <a:pt x="9056" y="5556"/>
                    <a:pt x="6753" y="9618"/>
                  </a:cubicBezTo>
                  <a:cubicBezTo>
                    <a:pt x="2855" y="16154"/>
                    <a:pt x="375" y="26222"/>
                    <a:pt x="375" y="27105"/>
                  </a:cubicBezTo>
                  <a:cubicBezTo>
                    <a:pt x="375" y="29401"/>
                    <a:pt x="2855" y="29401"/>
                    <a:pt x="3387" y="29401"/>
                  </a:cubicBezTo>
                  <a:cubicBezTo>
                    <a:pt x="5867" y="29401"/>
                    <a:pt x="6044" y="28871"/>
                    <a:pt x="7285" y="24102"/>
                  </a:cubicBezTo>
                  <a:cubicBezTo>
                    <a:pt x="9942" y="13681"/>
                    <a:pt x="13308" y="5026"/>
                    <a:pt x="20218" y="5026"/>
                  </a:cubicBezTo>
                  <a:cubicBezTo>
                    <a:pt x="24824" y="5026"/>
                    <a:pt x="26064" y="8912"/>
                    <a:pt x="26064" y="13681"/>
                  </a:cubicBezTo>
                  <a:cubicBezTo>
                    <a:pt x="26064" y="17037"/>
                    <a:pt x="24470" y="23572"/>
                    <a:pt x="23230" y="28341"/>
                  </a:cubicBezTo>
                  <a:cubicBezTo>
                    <a:pt x="21990" y="33110"/>
                    <a:pt x="20218" y="40352"/>
                    <a:pt x="19332" y="44238"/>
                  </a:cubicBezTo>
                  <a:lnTo>
                    <a:pt x="13663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0" name="자유형: 도형 3349">
              <a:extLst>
                <a:ext uri="{FF2B5EF4-FFF2-40B4-BE49-F238E27FC236}">
                  <a16:creationId xmlns:a16="http://schemas.microsoft.com/office/drawing/2014/main" id="{6333C1D1-9F17-9F58-13CE-35399B2939F2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982991" y="3042195"/>
              <a:ext cx="83091" cy="79659"/>
            </a:xfrm>
            <a:custGeom>
              <a:avLst/>
              <a:gdLst>
                <a:gd name="connsiteX0" fmla="*/ 83472 w 83091"/>
                <a:gd name="connsiteY0" fmla="*/ 30990 h 79659"/>
                <a:gd name="connsiteX1" fmla="*/ 51404 w 83091"/>
                <a:gd name="connsiteY1" fmla="*/ 81 h 79659"/>
                <a:gd name="connsiteX2" fmla="*/ 380 w 83091"/>
                <a:gd name="connsiteY2" fmla="*/ 48830 h 79659"/>
                <a:gd name="connsiteX3" fmla="*/ 32625 w 83091"/>
                <a:gd name="connsiteY3" fmla="*/ 79740 h 79659"/>
                <a:gd name="connsiteX4" fmla="*/ 83472 w 83091"/>
                <a:gd name="connsiteY4" fmla="*/ 30990 h 79659"/>
                <a:gd name="connsiteX5" fmla="*/ 32802 w 83091"/>
                <a:gd name="connsiteY5" fmla="*/ 74794 h 79659"/>
                <a:gd name="connsiteX6" fmla="*/ 15085 w 83091"/>
                <a:gd name="connsiteY6" fmla="*/ 55189 h 79659"/>
                <a:gd name="connsiteX7" fmla="*/ 25361 w 83091"/>
                <a:gd name="connsiteY7" fmla="*/ 20569 h 79659"/>
                <a:gd name="connsiteX8" fmla="*/ 51227 w 83091"/>
                <a:gd name="connsiteY8" fmla="*/ 5026 h 79659"/>
                <a:gd name="connsiteX9" fmla="*/ 68944 w 83091"/>
                <a:gd name="connsiteY9" fmla="*/ 24632 h 79659"/>
                <a:gd name="connsiteX10" fmla="*/ 59022 w 83091"/>
                <a:gd name="connsiteY10" fmla="*/ 58721 h 79659"/>
                <a:gd name="connsiteX11" fmla="*/ 32802 w 83091"/>
                <a:gd name="connsiteY11" fmla="*/ 74794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91" h="79659">
                  <a:moveTo>
                    <a:pt x="83472" y="30990"/>
                  </a:moveTo>
                  <a:cubicBezTo>
                    <a:pt x="83472" y="11385"/>
                    <a:pt x="68767" y="81"/>
                    <a:pt x="51404" y="81"/>
                  </a:cubicBezTo>
                  <a:cubicBezTo>
                    <a:pt x="25183" y="81"/>
                    <a:pt x="380" y="24632"/>
                    <a:pt x="380" y="48830"/>
                  </a:cubicBezTo>
                  <a:cubicBezTo>
                    <a:pt x="380" y="66493"/>
                    <a:pt x="13313" y="79740"/>
                    <a:pt x="32625" y="79740"/>
                  </a:cubicBezTo>
                  <a:cubicBezTo>
                    <a:pt x="57959" y="79740"/>
                    <a:pt x="83472" y="56425"/>
                    <a:pt x="83472" y="30990"/>
                  </a:cubicBezTo>
                  <a:close/>
                  <a:moveTo>
                    <a:pt x="32802" y="74794"/>
                  </a:moveTo>
                  <a:cubicBezTo>
                    <a:pt x="23943" y="74794"/>
                    <a:pt x="15085" y="69142"/>
                    <a:pt x="15085" y="55189"/>
                  </a:cubicBezTo>
                  <a:cubicBezTo>
                    <a:pt x="15085" y="47947"/>
                    <a:pt x="18451" y="30637"/>
                    <a:pt x="25361" y="20569"/>
                  </a:cubicBezTo>
                  <a:cubicBezTo>
                    <a:pt x="32979" y="9618"/>
                    <a:pt x="43255" y="5026"/>
                    <a:pt x="51227" y="5026"/>
                  </a:cubicBezTo>
                  <a:cubicBezTo>
                    <a:pt x="60794" y="5026"/>
                    <a:pt x="68944" y="11561"/>
                    <a:pt x="68944" y="24632"/>
                  </a:cubicBezTo>
                  <a:cubicBezTo>
                    <a:pt x="68944" y="28871"/>
                    <a:pt x="66818" y="46357"/>
                    <a:pt x="59022" y="58721"/>
                  </a:cubicBezTo>
                  <a:cubicBezTo>
                    <a:pt x="52290" y="69142"/>
                    <a:pt x="41660" y="74794"/>
                    <a:pt x="32802" y="7479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1" name="자유형: 도형 3350">
              <a:extLst>
                <a:ext uri="{FF2B5EF4-FFF2-40B4-BE49-F238E27FC236}">
                  <a16:creationId xmlns:a16="http://schemas.microsoft.com/office/drawing/2014/main" id="{618B508C-FF1F-E8C6-FA89-91CBD7395B1F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10080236" y="3042018"/>
              <a:ext cx="129863" cy="79835"/>
            </a:xfrm>
            <a:custGeom>
              <a:avLst/>
              <a:gdLst>
                <a:gd name="connsiteX0" fmla="*/ 85247 w 129863"/>
                <a:gd name="connsiteY0" fmla="*/ 21806 h 79835"/>
                <a:gd name="connsiteX1" fmla="*/ 88613 w 129863"/>
                <a:gd name="connsiteY1" fmla="*/ 7676 h 79835"/>
                <a:gd name="connsiteX2" fmla="*/ 82767 w 129863"/>
                <a:gd name="connsiteY2" fmla="*/ 2023 h 79835"/>
                <a:gd name="connsiteX3" fmla="*/ 75149 w 129863"/>
                <a:gd name="connsiteY3" fmla="*/ 7146 h 79835"/>
                <a:gd name="connsiteX4" fmla="*/ 71605 w 129863"/>
                <a:gd name="connsiteY4" fmla="*/ 20393 h 79835"/>
                <a:gd name="connsiteX5" fmla="*/ 66467 w 129863"/>
                <a:gd name="connsiteY5" fmla="*/ 40705 h 79835"/>
                <a:gd name="connsiteX6" fmla="*/ 63633 w 129863"/>
                <a:gd name="connsiteY6" fmla="*/ 56955 h 79835"/>
                <a:gd name="connsiteX7" fmla="*/ 58672 w 129863"/>
                <a:gd name="connsiteY7" fmla="*/ 69142 h 79835"/>
                <a:gd name="connsiteX8" fmla="*/ 46802 w 129863"/>
                <a:gd name="connsiteY8" fmla="*/ 74971 h 79835"/>
                <a:gd name="connsiteX9" fmla="*/ 30857 w 129863"/>
                <a:gd name="connsiteY9" fmla="*/ 58721 h 79835"/>
                <a:gd name="connsiteX10" fmla="*/ 39361 w 129863"/>
                <a:gd name="connsiteY10" fmla="*/ 27635 h 79835"/>
                <a:gd name="connsiteX11" fmla="*/ 43081 w 129863"/>
                <a:gd name="connsiteY11" fmla="*/ 15271 h 79835"/>
                <a:gd name="connsiteX12" fmla="*/ 26250 w 129863"/>
                <a:gd name="connsiteY12" fmla="*/ 257 h 79835"/>
                <a:gd name="connsiteX13" fmla="*/ 384 w 129863"/>
                <a:gd name="connsiteY13" fmla="*/ 27281 h 79835"/>
                <a:gd name="connsiteX14" fmla="*/ 3396 w 129863"/>
                <a:gd name="connsiteY14" fmla="*/ 29577 h 79835"/>
                <a:gd name="connsiteX15" fmla="*/ 6585 w 129863"/>
                <a:gd name="connsiteY15" fmla="*/ 26751 h 79835"/>
                <a:gd name="connsiteX16" fmla="*/ 25719 w 129863"/>
                <a:gd name="connsiteY16" fmla="*/ 5203 h 79835"/>
                <a:gd name="connsiteX17" fmla="*/ 30148 w 129863"/>
                <a:gd name="connsiteY17" fmla="*/ 11385 h 79835"/>
                <a:gd name="connsiteX18" fmla="*/ 27668 w 129863"/>
                <a:gd name="connsiteY18" fmla="*/ 21629 h 79835"/>
                <a:gd name="connsiteX19" fmla="*/ 17569 w 129863"/>
                <a:gd name="connsiteY19" fmla="*/ 56425 h 79835"/>
                <a:gd name="connsiteX20" fmla="*/ 46093 w 129863"/>
                <a:gd name="connsiteY20" fmla="*/ 79917 h 79835"/>
                <a:gd name="connsiteX21" fmla="*/ 66113 w 129863"/>
                <a:gd name="connsiteY21" fmla="*/ 68082 h 79835"/>
                <a:gd name="connsiteX22" fmla="*/ 90739 w 129863"/>
                <a:gd name="connsiteY22" fmla="*/ 79917 h 79835"/>
                <a:gd name="connsiteX23" fmla="*/ 117846 w 129863"/>
                <a:gd name="connsiteY23" fmla="*/ 59074 h 79835"/>
                <a:gd name="connsiteX24" fmla="*/ 130248 w 129863"/>
                <a:gd name="connsiteY24" fmla="*/ 14034 h 79835"/>
                <a:gd name="connsiteX25" fmla="*/ 121389 w 129863"/>
                <a:gd name="connsiteY25" fmla="*/ 81 h 79835"/>
                <a:gd name="connsiteX26" fmla="*/ 111822 w 129863"/>
                <a:gd name="connsiteY26" fmla="*/ 9442 h 79835"/>
                <a:gd name="connsiteX27" fmla="*/ 114834 w 129863"/>
                <a:gd name="connsiteY27" fmla="*/ 14917 h 79835"/>
                <a:gd name="connsiteX28" fmla="*/ 121389 w 129863"/>
                <a:gd name="connsiteY28" fmla="*/ 29048 h 79835"/>
                <a:gd name="connsiteX29" fmla="*/ 91448 w 129863"/>
                <a:gd name="connsiteY29" fmla="*/ 74971 h 79835"/>
                <a:gd name="connsiteX30" fmla="*/ 77098 w 129863"/>
                <a:gd name="connsiteY30" fmla="*/ 59251 h 79835"/>
                <a:gd name="connsiteX31" fmla="*/ 80287 w 129863"/>
                <a:gd name="connsiteY31" fmla="*/ 41588 h 79835"/>
                <a:gd name="connsiteX32" fmla="*/ 85247 w 129863"/>
                <a:gd name="connsiteY32" fmla="*/ 21806 h 79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63" h="79835">
                  <a:moveTo>
                    <a:pt x="85247" y="21806"/>
                  </a:moveTo>
                  <a:cubicBezTo>
                    <a:pt x="86487" y="17037"/>
                    <a:pt x="88613" y="8559"/>
                    <a:pt x="88613" y="7676"/>
                  </a:cubicBezTo>
                  <a:cubicBezTo>
                    <a:pt x="88613" y="4143"/>
                    <a:pt x="85779" y="2023"/>
                    <a:pt x="82767" y="2023"/>
                  </a:cubicBezTo>
                  <a:cubicBezTo>
                    <a:pt x="79401" y="2023"/>
                    <a:pt x="76212" y="4143"/>
                    <a:pt x="75149" y="7146"/>
                  </a:cubicBezTo>
                  <a:cubicBezTo>
                    <a:pt x="74617" y="8559"/>
                    <a:pt x="72846" y="15977"/>
                    <a:pt x="71605" y="20393"/>
                  </a:cubicBezTo>
                  <a:cubicBezTo>
                    <a:pt x="69125" y="30461"/>
                    <a:pt x="69125" y="30814"/>
                    <a:pt x="66467" y="40705"/>
                  </a:cubicBezTo>
                  <a:cubicBezTo>
                    <a:pt x="64164" y="50420"/>
                    <a:pt x="63810" y="51833"/>
                    <a:pt x="63633" y="56955"/>
                  </a:cubicBezTo>
                  <a:cubicBezTo>
                    <a:pt x="64341" y="60487"/>
                    <a:pt x="62924" y="63843"/>
                    <a:pt x="58672" y="69142"/>
                  </a:cubicBezTo>
                  <a:cubicBezTo>
                    <a:pt x="56369" y="71968"/>
                    <a:pt x="52826" y="74971"/>
                    <a:pt x="46802" y="74971"/>
                  </a:cubicBezTo>
                  <a:cubicBezTo>
                    <a:pt x="39892" y="74971"/>
                    <a:pt x="30857" y="72498"/>
                    <a:pt x="30857" y="58721"/>
                  </a:cubicBezTo>
                  <a:cubicBezTo>
                    <a:pt x="30857" y="49713"/>
                    <a:pt x="35817" y="36643"/>
                    <a:pt x="39361" y="27635"/>
                  </a:cubicBezTo>
                  <a:cubicBezTo>
                    <a:pt x="42373" y="19863"/>
                    <a:pt x="43081" y="18273"/>
                    <a:pt x="43081" y="15271"/>
                  </a:cubicBezTo>
                  <a:cubicBezTo>
                    <a:pt x="43081" y="6792"/>
                    <a:pt x="35817" y="257"/>
                    <a:pt x="26250" y="257"/>
                  </a:cubicBezTo>
                  <a:cubicBezTo>
                    <a:pt x="8357" y="257"/>
                    <a:pt x="384" y="24279"/>
                    <a:pt x="384" y="27281"/>
                  </a:cubicBezTo>
                  <a:cubicBezTo>
                    <a:pt x="384" y="29577"/>
                    <a:pt x="2864" y="29577"/>
                    <a:pt x="3396" y="29577"/>
                  </a:cubicBezTo>
                  <a:cubicBezTo>
                    <a:pt x="5876" y="29577"/>
                    <a:pt x="6053" y="28694"/>
                    <a:pt x="6585" y="26751"/>
                  </a:cubicBezTo>
                  <a:cubicBezTo>
                    <a:pt x="11014" y="12091"/>
                    <a:pt x="18632" y="5203"/>
                    <a:pt x="25719" y="5203"/>
                  </a:cubicBezTo>
                  <a:cubicBezTo>
                    <a:pt x="28731" y="5203"/>
                    <a:pt x="30148" y="7146"/>
                    <a:pt x="30148" y="11385"/>
                  </a:cubicBezTo>
                  <a:cubicBezTo>
                    <a:pt x="30148" y="15447"/>
                    <a:pt x="28554" y="19333"/>
                    <a:pt x="27668" y="21629"/>
                  </a:cubicBezTo>
                  <a:cubicBezTo>
                    <a:pt x="17569" y="47417"/>
                    <a:pt x="17569" y="50949"/>
                    <a:pt x="17569" y="56425"/>
                  </a:cubicBezTo>
                  <a:cubicBezTo>
                    <a:pt x="17569" y="77267"/>
                    <a:pt x="36526" y="79917"/>
                    <a:pt x="46093" y="79917"/>
                  </a:cubicBezTo>
                  <a:cubicBezTo>
                    <a:pt x="49459" y="79917"/>
                    <a:pt x="58141" y="79917"/>
                    <a:pt x="66113" y="68082"/>
                  </a:cubicBezTo>
                  <a:cubicBezTo>
                    <a:pt x="70188" y="76031"/>
                    <a:pt x="79932" y="79917"/>
                    <a:pt x="90739" y="79917"/>
                  </a:cubicBezTo>
                  <a:cubicBezTo>
                    <a:pt x="106507" y="79917"/>
                    <a:pt x="114303" y="66316"/>
                    <a:pt x="117846" y="59074"/>
                  </a:cubicBezTo>
                  <a:cubicBezTo>
                    <a:pt x="125464" y="44238"/>
                    <a:pt x="130248" y="22159"/>
                    <a:pt x="130248" y="14034"/>
                  </a:cubicBezTo>
                  <a:cubicBezTo>
                    <a:pt x="130248" y="787"/>
                    <a:pt x="122630" y="81"/>
                    <a:pt x="121389" y="81"/>
                  </a:cubicBezTo>
                  <a:cubicBezTo>
                    <a:pt x="116783" y="81"/>
                    <a:pt x="111822" y="4850"/>
                    <a:pt x="111822" y="9442"/>
                  </a:cubicBezTo>
                  <a:cubicBezTo>
                    <a:pt x="111822" y="12445"/>
                    <a:pt x="113594" y="13858"/>
                    <a:pt x="114834" y="14917"/>
                  </a:cubicBezTo>
                  <a:cubicBezTo>
                    <a:pt x="119086" y="18450"/>
                    <a:pt x="121389" y="23395"/>
                    <a:pt x="121389" y="29048"/>
                  </a:cubicBezTo>
                  <a:cubicBezTo>
                    <a:pt x="121389" y="31344"/>
                    <a:pt x="113948" y="74971"/>
                    <a:pt x="91448" y="74971"/>
                  </a:cubicBezTo>
                  <a:cubicBezTo>
                    <a:pt x="77098" y="74971"/>
                    <a:pt x="77098" y="62254"/>
                    <a:pt x="77098" y="59251"/>
                  </a:cubicBezTo>
                  <a:cubicBezTo>
                    <a:pt x="77098" y="54482"/>
                    <a:pt x="77806" y="51656"/>
                    <a:pt x="80287" y="41588"/>
                  </a:cubicBezTo>
                  <a:lnTo>
                    <a:pt x="85247" y="218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2" name="자유형: 도형 3351">
              <a:extLst>
                <a:ext uri="{FF2B5EF4-FFF2-40B4-BE49-F238E27FC236}">
                  <a16:creationId xmlns:a16="http://schemas.microsoft.com/office/drawing/2014/main" id="{DCD8B71D-E2D6-9A08-E9AA-64BE6D3C812C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10231421" y="3042195"/>
              <a:ext cx="108249" cy="79659"/>
            </a:xfrm>
            <a:custGeom>
              <a:avLst/>
              <a:gdLst>
                <a:gd name="connsiteX0" fmla="*/ 13677 w 108249"/>
                <a:gd name="connsiteY0" fmla="*/ 66846 h 79659"/>
                <a:gd name="connsiteX1" fmla="*/ 11906 w 108249"/>
                <a:gd name="connsiteY1" fmla="*/ 74088 h 79659"/>
                <a:gd name="connsiteX2" fmla="*/ 17930 w 108249"/>
                <a:gd name="connsiteY2" fmla="*/ 79740 h 79659"/>
                <a:gd name="connsiteX3" fmla="*/ 24839 w 108249"/>
                <a:gd name="connsiteY3" fmla="*/ 75854 h 79659"/>
                <a:gd name="connsiteX4" fmla="*/ 28028 w 108249"/>
                <a:gd name="connsiteY4" fmla="*/ 64903 h 79659"/>
                <a:gd name="connsiteX5" fmla="*/ 31926 w 108249"/>
                <a:gd name="connsiteY5" fmla="*/ 49007 h 79659"/>
                <a:gd name="connsiteX6" fmla="*/ 34938 w 108249"/>
                <a:gd name="connsiteY6" fmla="*/ 37172 h 79659"/>
                <a:gd name="connsiteX7" fmla="*/ 42379 w 108249"/>
                <a:gd name="connsiteY7" fmla="*/ 21276 h 79659"/>
                <a:gd name="connsiteX8" fmla="*/ 68954 w 108249"/>
                <a:gd name="connsiteY8" fmla="*/ 5026 h 79659"/>
                <a:gd name="connsiteX9" fmla="*/ 79407 w 108249"/>
                <a:gd name="connsiteY9" fmla="*/ 17390 h 79659"/>
                <a:gd name="connsiteX10" fmla="*/ 68954 w 108249"/>
                <a:gd name="connsiteY10" fmla="*/ 55012 h 79659"/>
                <a:gd name="connsiteX11" fmla="*/ 66296 w 108249"/>
                <a:gd name="connsiteY11" fmla="*/ 64550 h 79659"/>
                <a:gd name="connsiteX12" fmla="*/ 83127 w 108249"/>
                <a:gd name="connsiteY12" fmla="*/ 79740 h 79659"/>
                <a:gd name="connsiteX13" fmla="*/ 108639 w 108249"/>
                <a:gd name="connsiteY13" fmla="*/ 52716 h 79659"/>
                <a:gd name="connsiteX14" fmla="*/ 105805 w 108249"/>
                <a:gd name="connsiteY14" fmla="*/ 50420 h 79659"/>
                <a:gd name="connsiteX15" fmla="*/ 102438 w 108249"/>
                <a:gd name="connsiteY15" fmla="*/ 53422 h 79659"/>
                <a:gd name="connsiteX16" fmla="*/ 83659 w 108249"/>
                <a:gd name="connsiteY16" fmla="*/ 74794 h 79659"/>
                <a:gd name="connsiteX17" fmla="*/ 79230 w 108249"/>
                <a:gd name="connsiteY17" fmla="*/ 68612 h 79659"/>
                <a:gd name="connsiteX18" fmla="*/ 83304 w 108249"/>
                <a:gd name="connsiteY18" fmla="*/ 54305 h 79659"/>
                <a:gd name="connsiteX19" fmla="*/ 92694 w 108249"/>
                <a:gd name="connsiteY19" fmla="*/ 20216 h 79659"/>
                <a:gd name="connsiteX20" fmla="*/ 69662 w 108249"/>
                <a:gd name="connsiteY20" fmla="*/ 81 h 79659"/>
                <a:gd name="connsiteX21" fmla="*/ 39721 w 108249"/>
                <a:gd name="connsiteY21" fmla="*/ 16154 h 79659"/>
                <a:gd name="connsiteX22" fmla="*/ 20764 w 108249"/>
                <a:gd name="connsiteY22" fmla="*/ 81 h 79659"/>
                <a:gd name="connsiteX23" fmla="*/ 6768 w 108249"/>
                <a:gd name="connsiteY23" fmla="*/ 9618 h 79659"/>
                <a:gd name="connsiteX24" fmla="*/ 390 w 108249"/>
                <a:gd name="connsiteY24" fmla="*/ 27105 h 79659"/>
                <a:gd name="connsiteX25" fmla="*/ 3402 w 108249"/>
                <a:gd name="connsiteY25" fmla="*/ 29401 h 79659"/>
                <a:gd name="connsiteX26" fmla="*/ 7299 w 108249"/>
                <a:gd name="connsiteY26" fmla="*/ 24102 h 79659"/>
                <a:gd name="connsiteX27" fmla="*/ 20233 w 108249"/>
                <a:gd name="connsiteY27" fmla="*/ 5026 h 79659"/>
                <a:gd name="connsiteX28" fmla="*/ 26079 w 108249"/>
                <a:gd name="connsiteY28" fmla="*/ 13681 h 79659"/>
                <a:gd name="connsiteX29" fmla="*/ 23245 w 108249"/>
                <a:gd name="connsiteY29" fmla="*/ 28341 h 79659"/>
                <a:gd name="connsiteX30" fmla="*/ 19347 w 108249"/>
                <a:gd name="connsiteY30" fmla="*/ 44238 h 79659"/>
                <a:gd name="connsiteX31" fmla="*/ 13677 w 108249"/>
                <a:gd name="connsiteY31" fmla="*/ 66846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49" h="79659">
                  <a:moveTo>
                    <a:pt x="13677" y="66846"/>
                  </a:moveTo>
                  <a:cubicBezTo>
                    <a:pt x="12969" y="69142"/>
                    <a:pt x="11906" y="73558"/>
                    <a:pt x="11906" y="74088"/>
                  </a:cubicBezTo>
                  <a:cubicBezTo>
                    <a:pt x="11906" y="77974"/>
                    <a:pt x="15095" y="79740"/>
                    <a:pt x="17930" y="79740"/>
                  </a:cubicBezTo>
                  <a:cubicBezTo>
                    <a:pt x="21119" y="79740"/>
                    <a:pt x="23953" y="77444"/>
                    <a:pt x="24839" y="75854"/>
                  </a:cubicBezTo>
                  <a:cubicBezTo>
                    <a:pt x="25725" y="74264"/>
                    <a:pt x="27142" y="68612"/>
                    <a:pt x="28028" y="64903"/>
                  </a:cubicBezTo>
                  <a:cubicBezTo>
                    <a:pt x="28914" y="61547"/>
                    <a:pt x="30863" y="53422"/>
                    <a:pt x="31926" y="49007"/>
                  </a:cubicBezTo>
                  <a:cubicBezTo>
                    <a:pt x="32989" y="45121"/>
                    <a:pt x="34052" y="41235"/>
                    <a:pt x="34938" y="37172"/>
                  </a:cubicBezTo>
                  <a:cubicBezTo>
                    <a:pt x="36886" y="29931"/>
                    <a:pt x="37241" y="28518"/>
                    <a:pt x="42379" y="21276"/>
                  </a:cubicBezTo>
                  <a:cubicBezTo>
                    <a:pt x="47339" y="14211"/>
                    <a:pt x="55666" y="5026"/>
                    <a:pt x="68954" y="5026"/>
                  </a:cubicBezTo>
                  <a:cubicBezTo>
                    <a:pt x="79230" y="5026"/>
                    <a:pt x="79407" y="14034"/>
                    <a:pt x="79407" y="17390"/>
                  </a:cubicBezTo>
                  <a:cubicBezTo>
                    <a:pt x="79407" y="27988"/>
                    <a:pt x="71788" y="47594"/>
                    <a:pt x="68954" y="55012"/>
                  </a:cubicBezTo>
                  <a:cubicBezTo>
                    <a:pt x="67005" y="59958"/>
                    <a:pt x="66296" y="61547"/>
                    <a:pt x="66296" y="64550"/>
                  </a:cubicBezTo>
                  <a:cubicBezTo>
                    <a:pt x="66296" y="73911"/>
                    <a:pt x="74092" y="79740"/>
                    <a:pt x="83127" y="79740"/>
                  </a:cubicBezTo>
                  <a:cubicBezTo>
                    <a:pt x="100844" y="79740"/>
                    <a:pt x="108639" y="55365"/>
                    <a:pt x="108639" y="52716"/>
                  </a:cubicBezTo>
                  <a:cubicBezTo>
                    <a:pt x="108639" y="50420"/>
                    <a:pt x="106336" y="50420"/>
                    <a:pt x="105805" y="50420"/>
                  </a:cubicBezTo>
                  <a:cubicBezTo>
                    <a:pt x="103324" y="50420"/>
                    <a:pt x="103147" y="51479"/>
                    <a:pt x="102438" y="53422"/>
                  </a:cubicBezTo>
                  <a:cubicBezTo>
                    <a:pt x="98364" y="67553"/>
                    <a:pt x="90745" y="74794"/>
                    <a:pt x="83659" y="74794"/>
                  </a:cubicBezTo>
                  <a:cubicBezTo>
                    <a:pt x="79938" y="74794"/>
                    <a:pt x="79230" y="72322"/>
                    <a:pt x="79230" y="68612"/>
                  </a:cubicBezTo>
                  <a:cubicBezTo>
                    <a:pt x="79230" y="64550"/>
                    <a:pt x="80115" y="62254"/>
                    <a:pt x="83304" y="54305"/>
                  </a:cubicBezTo>
                  <a:cubicBezTo>
                    <a:pt x="85430" y="48830"/>
                    <a:pt x="92694" y="30107"/>
                    <a:pt x="92694" y="20216"/>
                  </a:cubicBezTo>
                  <a:cubicBezTo>
                    <a:pt x="92694" y="3083"/>
                    <a:pt x="79052" y="81"/>
                    <a:pt x="69662" y="81"/>
                  </a:cubicBezTo>
                  <a:cubicBezTo>
                    <a:pt x="54958" y="81"/>
                    <a:pt x="45036" y="9089"/>
                    <a:pt x="39721" y="16154"/>
                  </a:cubicBezTo>
                  <a:cubicBezTo>
                    <a:pt x="38481" y="3966"/>
                    <a:pt x="28028" y="81"/>
                    <a:pt x="20764" y="81"/>
                  </a:cubicBezTo>
                  <a:cubicBezTo>
                    <a:pt x="13146" y="81"/>
                    <a:pt x="9071" y="5556"/>
                    <a:pt x="6768" y="9618"/>
                  </a:cubicBezTo>
                  <a:cubicBezTo>
                    <a:pt x="2870" y="16154"/>
                    <a:pt x="390" y="26222"/>
                    <a:pt x="390" y="27105"/>
                  </a:cubicBezTo>
                  <a:cubicBezTo>
                    <a:pt x="390" y="29401"/>
                    <a:pt x="2870" y="29401"/>
                    <a:pt x="3402" y="29401"/>
                  </a:cubicBezTo>
                  <a:cubicBezTo>
                    <a:pt x="5882" y="29401"/>
                    <a:pt x="6059" y="28871"/>
                    <a:pt x="7299" y="24102"/>
                  </a:cubicBezTo>
                  <a:cubicBezTo>
                    <a:pt x="9957" y="13681"/>
                    <a:pt x="13323" y="5026"/>
                    <a:pt x="20233" y="5026"/>
                  </a:cubicBezTo>
                  <a:cubicBezTo>
                    <a:pt x="24839" y="5026"/>
                    <a:pt x="26079" y="8912"/>
                    <a:pt x="26079" y="13681"/>
                  </a:cubicBezTo>
                  <a:cubicBezTo>
                    <a:pt x="26079" y="17037"/>
                    <a:pt x="24485" y="23572"/>
                    <a:pt x="23245" y="28341"/>
                  </a:cubicBezTo>
                  <a:cubicBezTo>
                    <a:pt x="22004" y="33110"/>
                    <a:pt x="20233" y="40352"/>
                    <a:pt x="19347" y="44238"/>
                  </a:cubicBezTo>
                  <a:lnTo>
                    <a:pt x="13677" y="668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3" name="자유형: 도형 3352">
              <a:extLst>
                <a:ext uri="{FF2B5EF4-FFF2-40B4-BE49-F238E27FC236}">
                  <a16:creationId xmlns:a16="http://schemas.microsoft.com/office/drawing/2014/main" id="{2F96B62B-3E21-47B8-2763-A674871731E2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687102" y="3169546"/>
              <a:ext cx="53681" cy="118870"/>
            </a:xfrm>
            <a:custGeom>
              <a:avLst/>
              <a:gdLst>
                <a:gd name="connsiteX0" fmla="*/ 49444 w 53681"/>
                <a:gd name="connsiteY0" fmla="*/ 6799 h 118870"/>
                <a:gd name="connsiteX1" fmla="*/ 42357 w 53681"/>
                <a:gd name="connsiteY1" fmla="*/ 87 h 118870"/>
                <a:gd name="connsiteX2" fmla="*/ 32436 w 53681"/>
                <a:gd name="connsiteY2" fmla="*/ 9802 h 118870"/>
                <a:gd name="connsiteX3" fmla="*/ 39523 w 53681"/>
                <a:gd name="connsiteY3" fmla="*/ 16514 h 118870"/>
                <a:gd name="connsiteX4" fmla="*/ 49444 w 53681"/>
                <a:gd name="connsiteY4" fmla="*/ 6799 h 118870"/>
                <a:gd name="connsiteX5" fmla="*/ 13302 w 53681"/>
                <a:gd name="connsiteY5" fmla="*/ 96526 h 118870"/>
                <a:gd name="connsiteX6" fmla="*/ 11707 w 53681"/>
                <a:gd name="connsiteY6" fmla="*/ 103945 h 118870"/>
                <a:gd name="connsiteX7" fmla="*/ 28538 w 53681"/>
                <a:gd name="connsiteY7" fmla="*/ 118958 h 118870"/>
                <a:gd name="connsiteX8" fmla="*/ 54050 w 53681"/>
                <a:gd name="connsiteY8" fmla="*/ 91934 h 118870"/>
                <a:gd name="connsiteX9" fmla="*/ 51216 w 53681"/>
                <a:gd name="connsiteY9" fmla="*/ 89638 h 118870"/>
                <a:gd name="connsiteX10" fmla="*/ 47849 w 53681"/>
                <a:gd name="connsiteY10" fmla="*/ 92640 h 118870"/>
                <a:gd name="connsiteX11" fmla="*/ 29070 w 53681"/>
                <a:gd name="connsiteY11" fmla="*/ 114012 h 118870"/>
                <a:gd name="connsiteX12" fmla="*/ 24640 w 53681"/>
                <a:gd name="connsiteY12" fmla="*/ 107830 h 118870"/>
                <a:gd name="connsiteX13" fmla="*/ 27475 w 53681"/>
                <a:gd name="connsiteY13" fmla="*/ 96526 h 118870"/>
                <a:gd name="connsiteX14" fmla="*/ 33145 w 53681"/>
                <a:gd name="connsiteY14" fmla="*/ 82396 h 118870"/>
                <a:gd name="connsiteX15" fmla="*/ 41826 w 53681"/>
                <a:gd name="connsiteY15" fmla="*/ 59964 h 118870"/>
                <a:gd name="connsiteX16" fmla="*/ 42889 w 53681"/>
                <a:gd name="connsiteY16" fmla="*/ 54312 h 118870"/>
                <a:gd name="connsiteX17" fmla="*/ 26058 w 53681"/>
                <a:gd name="connsiteY17" fmla="*/ 39299 h 118870"/>
                <a:gd name="connsiteX18" fmla="*/ 368 w 53681"/>
                <a:gd name="connsiteY18" fmla="*/ 66323 h 118870"/>
                <a:gd name="connsiteX19" fmla="*/ 3380 w 53681"/>
                <a:gd name="connsiteY19" fmla="*/ 68619 h 118870"/>
                <a:gd name="connsiteX20" fmla="*/ 6569 w 53681"/>
                <a:gd name="connsiteY20" fmla="*/ 65793 h 118870"/>
                <a:gd name="connsiteX21" fmla="*/ 25526 w 53681"/>
                <a:gd name="connsiteY21" fmla="*/ 44244 h 118870"/>
                <a:gd name="connsiteX22" fmla="*/ 29955 w 53681"/>
                <a:gd name="connsiteY22" fmla="*/ 50426 h 118870"/>
                <a:gd name="connsiteX23" fmla="*/ 24463 w 53681"/>
                <a:gd name="connsiteY23" fmla="*/ 68089 h 118870"/>
                <a:gd name="connsiteX24" fmla="*/ 13302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44" y="6799"/>
                  </a:moveTo>
                  <a:cubicBezTo>
                    <a:pt x="49444" y="3973"/>
                    <a:pt x="47318" y="87"/>
                    <a:pt x="42357" y="87"/>
                  </a:cubicBezTo>
                  <a:cubicBezTo>
                    <a:pt x="37574" y="87"/>
                    <a:pt x="32436" y="4679"/>
                    <a:pt x="32436" y="9802"/>
                  </a:cubicBezTo>
                  <a:cubicBezTo>
                    <a:pt x="32436" y="12804"/>
                    <a:pt x="34739" y="16514"/>
                    <a:pt x="39523" y="16514"/>
                  </a:cubicBezTo>
                  <a:cubicBezTo>
                    <a:pt x="44660" y="16514"/>
                    <a:pt x="49444" y="11568"/>
                    <a:pt x="49444" y="6799"/>
                  </a:cubicBezTo>
                  <a:close/>
                  <a:moveTo>
                    <a:pt x="13302" y="96526"/>
                  </a:moveTo>
                  <a:cubicBezTo>
                    <a:pt x="12593" y="98822"/>
                    <a:pt x="11707" y="100942"/>
                    <a:pt x="11707" y="103945"/>
                  </a:cubicBezTo>
                  <a:cubicBezTo>
                    <a:pt x="11707" y="112246"/>
                    <a:pt x="18794" y="118958"/>
                    <a:pt x="28538" y="118958"/>
                  </a:cubicBezTo>
                  <a:cubicBezTo>
                    <a:pt x="46255" y="118958"/>
                    <a:pt x="54050" y="94583"/>
                    <a:pt x="54050" y="91934"/>
                  </a:cubicBezTo>
                  <a:cubicBezTo>
                    <a:pt x="54050" y="89638"/>
                    <a:pt x="51747" y="89638"/>
                    <a:pt x="51216" y="89638"/>
                  </a:cubicBezTo>
                  <a:cubicBezTo>
                    <a:pt x="48735" y="89638"/>
                    <a:pt x="48558" y="90697"/>
                    <a:pt x="47849" y="92640"/>
                  </a:cubicBezTo>
                  <a:cubicBezTo>
                    <a:pt x="43775" y="106771"/>
                    <a:pt x="35979" y="114012"/>
                    <a:pt x="29070" y="114012"/>
                  </a:cubicBezTo>
                  <a:cubicBezTo>
                    <a:pt x="25526" y="114012"/>
                    <a:pt x="24640" y="111716"/>
                    <a:pt x="24640" y="107830"/>
                  </a:cubicBezTo>
                  <a:cubicBezTo>
                    <a:pt x="24640" y="103768"/>
                    <a:pt x="25881" y="100412"/>
                    <a:pt x="27475" y="96526"/>
                  </a:cubicBezTo>
                  <a:cubicBezTo>
                    <a:pt x="29247" y="91757"/>
                    <a:pt x="31196" y="86988"/>
                    <a:pt x="33145" y="82396"/>
                  </a:cubicBezTo>
                  <a:cubicBezTo>
                    <a:pt x="34739" y="78157"/>
                    <a:pt x="41117" y="62084"/>
                    <a:pt x="41826" y="59964"/>
                  </a:cubicBezTo>
                  <a:cubicBezTo>
                    <a:pt x="42357" y="58198"/>
                    <a:pt x="42889" y="56078"/>
                    <a:pt x="42889" y="54312"/>
                  </a:cubicBezTo>
                  <a:cubicBezTo>
                    <a:pt x="42889" y="46010"/>
                    <a:pt x="35802" y="39299"/>
                    <a:pt x="26058" y="39299"/>
                  </a:cubicBezTo>
                  <a:cubicBezTo>
                    <a:pt x="8518" y="39299"/>
                    <a:pt x="368" y="63320"/>
                    <a:pt x="368" y="66323"/>
                  </a:cubicBezTo>
                  <a:cubicBezTo>
                    <a:pt x="368" y="68619"/>
                    <a:pt x="2849" y="68619"/>
                    <a:pt x="3380" y="68619"/>
                  </a:cubicBezTo>
                  <a:cubicBezTo>
                    <a:pt x="5861" y="68619"/>
                    <a:pt x="6038" y="67736"/>
                    <a:pt x="6569" y="65793"/>
                  </a:cubicBezTo>
                  <a:cubicBezTo>
                    <a:pt x="11176" y="50603"/>
                    <a:pt x="18971" y="44244"/>
                    <a:pt x="25526" y="44244"/>
                  </a:cubicBezTo>
                  <a:cubicBezTo>
                    <a:pt x="28361" y="44244"/>
                    <a:pt x="29955" y="45657"/>
                    <a:pt x="29955" y="50426"/>
                  </a:cubicBezTo>
                  <a:cubicBezTo>
                    <a:pt x="29955" y="54489"/>
                    <a:pt x="28892" y="57138"/>
                    <a:pt x="24463" y="68089"/>
                  </a:cubicBezTo>
                  <a:lnTo>
                    <a:pt x="13302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4" name="자유형: 도형 3353">
              <a:extLst>
                <a:ext uri="{FF2B5EF4-FFF2-40B4-BE49-F238E27FC236}">
                  <a16:creationId xmlns:a16="http://schemas.microsoft.com/office/drawing/2014/main" id="{33A06C38-C394-0C08-5EB5-709043DBD503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10438112" y="3156143"/>
              <a:ext cx="154642" cy="10093"/>
            </a:xfrm>
            <a:custGeom>
              <a:avLst/>
              <a:gdLst>
                <a:gd name="connsiteX0" fmla="*/ 146181 w 154642"/>
                <a:gd name="connsiteY0" fmla="*/ 10178 h 10093"/>
                <a:gd name="connsiteX1" fmla="*/ 155040 w 154642"/>
                <a:gd name="connsiteY1" fmla="*/ 5131 h 10093"/>
                <a:gd name="connsiteX2" fmla="*/ 146181 w 154642"/>
                <a:gd name="connsiteY2" fmla="*/ 85 h 10093"/>
                <a:gd name="connsiteX3" fmla="*/ 9256 w 154642"/>
                <a:gd name="connsiteY3" fmla="*/ 85 h 10093"/>
                <a:gd name="connsiteX4" fmla="*/ 398 w 154642"/>
                <a:gd name="connsiteY4" fmla="*/ 5131 h 10093"/>
                <a:gd name="connsiteX5" fmla="*/ 9256 w 154642"/>
                <a:gd name="connsiteY5" fmla="*/ 10178 h 10093"/>
                <a:gd name="connsiteX6" fmla="*/ 146181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81" y="10178"/>
                  </a:moveTo>
                  <a:cubicBezTo>
                    <a:pt x="150484" y="10178"/>
                    <a:pt x="155040" y="10178"/>
                    <a:pt x="155040" y="5131"/>
                  </a:cubicBezTo>
                  <a:cubicBezTo>
                    <a:pt x="155040" y="85"/>
                    <a:pt x="150484" y="85"/>
                    <a:pt x="146181" y="85"/>
                  </a:cubicBezTo>
                  <a:lnTo>
                    <a:pt x="9256" y="85"/>
                  </a:lnTo>
                  <a:cubicBezTo>
                    <a:pt x="4953" y="85"/>
                    <a:pt x="398" y="85"/>
                    <a:pt x="398" y="5131"/>
                  </a:cubicBezTo>
                  <a:cubicBezTo>
                    <a:pt x="398" y="10178"/>
                    <a:pt x="4953" y="10178"/>
                    <a:pt x="9256" y="10178"/>
                  </a:cubicBezTo>
                  <a:lnTo>
                    <a:pt x="146181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5" name="자유형: 도형 3354">
              <a:extLst>
                <a:ext uri="{FF2B5EF4-FFF2-40B4-BE49-F238E27FC236}">
                  <a16:creationId xmlns:a16="http://schemas.microsoft.com/office/drawing/2014/main" id="{60F24082-EE39-F7B0-A31F-1E1985658D48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10684374" y="3051933"/>
              <a:ext cx="180457" cy="177889"/>
            </a:xfrm>
            <a:custGeom>
              <a:avLst/>
              <a:gdLst>
                <a:gd name="connsiteX0" fmla="*/ 145179 w 180457"/>
                <a:gd name="connsiteY0" fmla="*/ 28850 h 177889"/>
                <a:gd name="connsiteX1" fmla="*/ 177575 w 180457"/>
                <a:gd name="connsiteY1" fmla="*/ 7907 h 177889"/>
                <a:gd name="connsiteX2" fmla="*/ 180865 w 180457"/>
                <a:gd name="connsiteY2" fmla="*/ 3113 h 177889"/>
                <a:gd name="connsiteX3" fmla="*/ 177575 w 180457"/>
                <a:gd name="connsiteY3" fmla="*/ 85 h 177889"/>
                <a:gd name="connsiteX4" fmla="*/ 156821 w 180457"/>
                <a:gd name="connsiteY4" fmla="*/ 842 h 177889"/>
                <a:gd name="connsiteX5" fmla="*/ 131765 w 180457"/>
                <a:gd name="connsiteY5" fmla="*/ 85 h 177889"/>
                <a:gd name="connsiteX6" fmla="*/ 126956 w 180457"/>
                <a:gd name="connsiteY6" fmla="*/ 4879 h 177889"/>
                <a:gd name="connsiteX7" fmla="*/ 131005 w 180457"/>
                <a:gd name="connsiteY7" fmla="*/ 7907 h 177889"/>
                <a:gd name="connsiteX8" fmla="*/ 142648 w 180457"/>
                <a:gd name="connsiteY8" fmla="*/ 16234 h 177889"/>
                <a:gd name="connsiteX9" fmla="*/ 138851 w 180457"/>
                <a:gd name="connsiteY9" fmla="*/ 25822 h 177889"/>
                <a:gd name="connsiteX10" fmla="*/ 61151 w 180457"/>
                <a:gd name="connsiteY10" fmla="*/ 148957 h 177889"/>
                <a:gd name="connsiteX11" fmla="*/ 43940 w 180457"/>
                <a:gd name="connsiteY11" fmla="*/ 15477 h 177889"/>
                <a:gd name="connsiteX12" fmla="*/ 61404 w 180457"/>
                <a:gd name="connsiteY12" fmla="*/ 7907 h 177889"/>
                <a:gd name="connsiteX13" fmla="*/ 67731 w 180457"/>
                <a:gd name="connsiteY13" fmla="*/ 2860 h 177889"/>
                <a:gd name="connsiteX14" fmla="*/ 64188 w 180457"/>
                <a:gd name="connsiteY14" fmla="*/ 85 h 177889"/>
                <a:gd name="connsiteX15" fmla="*/ 32804 w 180457"/>
                <a:gd name="connsiteY15" fmla="*/ 842 h 177889"/>
                <a:gd name="connsiteX16" fmla="*/ 18884 w 180457"/>
                <a:gd name="connsiteY16" fmla="*/ 589 h 177889"/>
                <a:gd name="connsiteX17" fmla="*/ 5216 w 180457"/>
                <a:gd name="connsiteY17" fmla="*/ 85 h 177889"/>
                <a:gd name="connsiteX18" fmla="*/ 408 w 180457"/>
                <a:gd name="connsiteY18" fmla="*/ 4879 h 177889"/>
                <a:gd name="connsiteX19" fmla="*/ 6735 w 180457"/>
                <a:gd name="connsiteY19" fmla="*/ 7907 h 177889"/>
                <a:gd name="connsiteX20" fmla="*/ 21921 w 180457"/>
                <a:gd name="connsiteY20" fmla="*/ 16486 h 177889"/>
                <a:gd name="connsiteX21" fmla="*/ 41915 w 180457"/>
                <a:gd name="connsiteY21" fmla="*/ 172171 h 177889"/>
                <a:gd name="connsiteX22" fmla="*/ 46977 w 180457"/>
                <a:gd name="connsiteY22" fmla="*/ 177975 h 177889"/>
                <a:gd name="connsiteX23" fmla="*/ 54064 w 180457"/>
                <a:gd name="connsiteY23" fmla="*/ 173433 h 177889"/>
                <a:gd name="connsiteX24" fmla="*/ 145179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179" y="28850"/>
                  </a:moveTo>
                  <a:cubicBezTo>
                    <a:pt x="157581" y="9168"/>
                    <a:pt x="168211" y="8411"/>
                    <a:pt x="177575" y="7907"/>
                  </a:cubicBezTo>
                  <a:cubicBezTo>
                    <a:pt x="180612" y="7654"/>
                    <a:pt x="180865" y="3365"/>
                    <a:pt x="180865" y="3113"/>
                  </a:cubicBezTo>
                  <a:cubicBezTo>
                    <a:pt x="180865" y="1094"/>
                    <a:pt x="179600" y="85"/>
                    <a:pt x="177575" y="85"/>
                  </a:cubicBezTo>
                  <a:cubicBezTo>
                    <a:pt x="170995" y="85"/>
                    <a:pt x="163655" y="842"/>
                    <a:pt x="156821" y="842"/>
                  </a:cubicBezTo>
                  <a:cubicBezTo>
                    <a:pt x="148469" y="842"/>
                    <a:pt x="139864" y="85"/>
                    <a:pt x="131765" y="85"/>
                  </a:cubicBezTo>
                  <a:cubicBezTo>
                    <a:pt x="130246" y="85"/>
                    <a:pt x="126956" y="85"/>
                    <a:pt x="126956" y="4879"/>
                  </a:cubicBezTo>
                  <a:cubicBezTo>
                    <a:pt x="126956" y="7654"/>
                    <a:pt x="129234" y="7907"/>
                    <a:pt x="131005" y="7907"/>
                  </a:cubicBezTo>
                  <a:cubicBezTo>
                    <a:pt x="137839" y="8411"/>
                    <a:pt x="142648" y="10935"/>
                    <a:pt x="142648" y="16234"/>
                  </a:cubicBezTo>
                  <a:cubicBezTo>
                    <a:pt x="142648" y="20018"/>
                    <a:pt x="138851" y="25570"/>
                    <a:pt x="138851" y="25822"/>
                  </a:cubicBezTo>
                  <a:lnTo>
                    <a:pt x="61151" y="148957"/>
                  </a:lnTo>
                  <a:lnTo>
                    <a:pt x="43940" y="15477"/>
                  </a:lnTo>
                  <a:cubicBezTo>
                    <a:pt x="43940" y="11187"/>
                    <a:pt x="49761" y="7907"/>
                    <a:pt x="61404" y="7907"/>
                  </a:cubicBezTo>
                  <a:cubicBezTo>
                    <a:pt x="64947" y="7907"/>
                    <a:pt x="67731" y="7907"/>
                    <a:pt x="67731" y="2860"/>
                  </a:cubicBezTo>
                  <a:cubicBezTo>
                    <a:pt x="67731" y="589"/>
                    <a:pt x="65706" y="85"/>
                    <a:pt x="64188" y="85"/>
                  </a:cubicBezTo>
                  <a:cubicBezTo>
                    <a:pt x="54064" y="85"/>
                    <a:pt x="43181" y="842"/>
                    <a:pt x="32804" y="842"/>
                  </a:cubicBezTo>
                  <a:cubicBezTo>
                    <a:pt x="28248" y="842"/>
                    <a:pt x="23439" y="589"/>
                    <a:pt x="18884" y="589"/>
                  </a:cubicBezTo>
                  <a:cubicBezTo>
                    <a:pt x="14328" y="589"/>
                    <a:pt x="9519" y="85"/>
                    <a:pt x="5216" y="85"/>
                  </a:cubicBezTo>
                  <a:cubicBezTo>
                    <a:pt x="3445" y="85"/>
                    <a:pt x="408" y="85"/>
                    <a:pt x="408" y="4879"/>
                  </a:cubicBezTo>
                  <a:cubicBezTo>
                    <a:pt x="408" y="7907"/>
                    <a:pt x="2685" y="7907"/>
                    <a:pt x="6735" y="7907"/>
                  </a:cubicBezTo>
                  <a:cubicBezTo>
                    <a:pt x="20908" y="7907"/>
                    <a:pt x="21161" y="10178"/>
                    <a:pt x="21921" y="16486"/>
                  </a:cubicBezTo>
                  <a:lnTo>
                    <a:pt x="41915" y="172171"/>
                  </a:lnTo>
                  <a:cubicBezTo>
                    <a:pt x="42675" y="177218"/>
                    <a:pt x="43687" y="177975"/>
                    <a:pt x="46977" y="177975"/>
                  </a:cubicBezTo>
                  <a:cubicBezTo>
                    <a:pt x="51027" y="177975"/>
                    <a:pt x="52039" y="176713"/>
                    <a:pt x="54064" y="173433"/>
                  </a:cubicBezTo>
                  <a:lnTo>
                    <a:pt x="145179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6" name="자유형: 도형 3355">
              <a:extLst>
                <a:ext uri="{FF2B5EF4-FFF2-40B4-BE49-F238E27FC236}">
                  <a16:creationId xmlns:a16="http://schemas.microsoft.com/office/drawing/2014/main" id="{2C565BF2-8B72-42C2-7021-99134F1683FC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10885069" y="3042195"/>
              <a:ext cx="76713" cy="79659"/>
            </a:xfrm>
            <a:custGeom>
              <a:avLst/>
              <a:gdLst>
                <a:gd name="connsiteX0" fmla="*/ 67031 w 76713"/>
                <a:gd name="connsiteY0" fmla="*/ 10325 h 79659"/>
                <a:gd name="connsiteX1" fmla="*/ 57995 w 76713"/>
                <a:gd name="connsiteY1" fmla="*/ 20216 h 79659"/>
                <a:gd name="connsiteX2" fmla="*/ 64905 w 76713"/>
                <a:gd name="connsiteY2" fmla="*/ 26751 h 79659"/>
                <a:gd name="connsiteX3" fmla="*/ 75003 w 76713"/>
                <a:gd name="connsiteY3" fmla="*/ 15447 h 79659"/>
                <a:gd name="connsiteX4" fmla="*/ 51617 w 76713"/>
                <a:gd name="connsiteY4" fmla="*/ 81 h 79659"/>
                <a:gd name="connsiteX5" fmla="*/ 416 w 76713"/>
                <a:gd name="connsiteY5" fmla="*/ 49007 h 79659"/>
                <a:gd name="connsiteX6" fmla="*/ 33192 w 76713"/>
                <a:gd name="connsiteY6" fmla="*/ 79740 h 79659"/>
                <a:gd name="connsiteX7" fmla="*/ 77129 w 76713"/>
                <a:gd name="connsiteY7" fmla="*/ 59781 h 79659"/>
                <a:gd name="connsiteX8" fmla="*/ 74117 w 76713"/>
                <a:gd name="connsiteY8" fmla="*/ 56778 h 79659"/>
                <a:gd name="connsiteX9" fmla="*/ 71283 w 76713"/>
                <a:gd name="connsiteY9" fmla="*/ 58545 h 79659"/>
                <a:gd name="connsiteX10" fmla="*/ 33546 w 76713"/>
                <a:gd name="connsiteY10" fmla="*/ 74794 h 79659"/>
                <a:gd name="connsiteX11" fmla="*/ 15120 w 76713"/>
                <a:gd name="connsiteY11" fmla="*/ 55189 h 79659"/>
                <a:gd name="connsiteX12" fmla="*/ 26814 w 76713"/>
                <a:gd name="connsiteY12" fmla="*/ 18627 h 79659"/>
                <a:gd name="connsiteX13" fmla="*/ 51617 w 76713"/>
                <a:gd name="connsiteY13" fmla="*/ 5026 h 79659"/>
                <a:gd name="connsiteX14" fmla="*/ 67031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031" y="10325"/>
                  </a:moveTo>
                  <a:cubicBezTo>
                    <a:pt x="60653" y="11385"/>
                    <a:pt x="57995" y="16330"/>
                    <a:pt x="57995" y="20216"/>
                  </a:cubicBezTo>
                  <a:cubicBezTo>
                    <a:pt x="57995" y="24985"/>
                    <a:pt x="61716" y="26751"/>
                    <a:pt x="64905" y="26751"/>
                  </a:cubicBezTo>
                  <a:cubicBezTo>
                    <a:pt x="68802" y="26751"/>
                    <a:pt x="75003" y="23925"/>
                    <a:pt x="75003" y="15447"/>
                  </a:cubicBezTo>
                  <a:cubicBezTo>
                    <a:pt x="75003" y="3437"/>
                    <a:pt x="61184" y="81"/>
                    <a:pt x="51617" y="81"/>
                  </a:cubicBezTo>
                  <a:cubicBezTo>
                    <a:pt x="25042" y="81"/>
                    <a:pt x="416" y="24455"/>
                    <a:pt x="416" y="49007"/>
                  </a:cubicBezTo>
                  <a:cubicBezTo>
                    <a:pt x="416" y="64197"/>
                    <a:pt x="11046" y="79740"/>
                    <a:pt x="33192" y="79740"/>
                  </a:cubicBezTo>
                  <a:cubicBezTo>
                    <a:pt x="63133" y="79740"/>
                    <a:pt x="77129" y="62254"/>
                    <a:pt x="77129" y="59781"/>
                  </a:cubicBezTo>
                  <a:cubicBezTo>
                    <a:pt x="77129" y="58721"/>
                    <a:pt x="75535" y="56778"/>
                    <a:pt x="74117" y="56778"/>
                  </a:cubicBezTo>
                  <a:cubicBezTo>
                    <a:pt x="73054" y="56778"/>
                    <a:pt x="72700" y="57131"/>
                    <a:pt x="71283" y="58545"/>
                  </a:cubicBezTo>
                  <a:cubicBezTo>
                    <a:pt x="57464" y="74794"/>
                    <a:pt x="36735" y="74794"/>
                    <a:pt x="33546" y="74794"/>
                  </a:cubicBezTo>
                  <a:cubicBezTo>
                    <a:pt x="20790" y="74794"/>
                    <a:pt x="15120" y="66140"/>
                    <a:pt x="15120" y="55189"/>
                  </a:cubicBezTo>
                  <a:cubicBezTo>
                    <a:pt x="15120" y="50066"/>
                    <a:pt x="17601" y="30814"/>
                    <a:pt x="26814" y="18627"/>
                  </a:cubicBezTo>
                  <a:cubicBezTo>
                    <a:pt x="33546" y="9972"/>
                    <a:pt x="42759" y="5026"/>
                    <a:pt x="51617" y="5026"/>
                  </a:cubicBezTo>
                  <a:cubicBezTo>
                    <a:pt x="54097" y="5026"/>
                    <a:pt x="62601" y="5379"/>
                    <a:pt x="67031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7" name="자유형: 도형 3356">
              <a:extLst>
                <a:ext uri="{FF2B5EF4-FFF2-40B4-BE49-F238E27FC236}">
                  <a16:creationId xmlns:a16="http://schemas.microsoft.com/office/drawing/2014/main" id="{B43AC567-1573-7EB3-7CA1-89F29ACD8DE2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10975342" y="3042195"/>
              <a:ext cx="90355" cy="79659"/>
            </a:xfrm>
            <a:custGeom>
              <a:avLst/>
              <a:gdLst>
                <a:gd name="connsiteX0" fmla="*/ 64377 w 90355"/>
                <a:gd name="connsiteY0" fmla="*/ 10502 h 79659"/>
                <a:gd name="connsiteX1" fmla="*/ 46128 w 90355"/>
                <a:gd name="connsiteY1" fmla="*/ 81 h 79659"/>
                <a:gd name="connsiteX2" fmla="*/ 419 w 90355"/>
                <a:gd name="connsiteY2" fmla="*/ 50420 h 79659"/>
                <a:gd name="connsiteX3" fmla="*/ 27171 w 90355"/>
                <a:gd name="connsiteY3" fmla="*/ 79740 h 79659"/>
                <a:gd name="connsiteX4" fmla="*/ 52329 w 90355"/>
                <a:gd name="connsiteY4" fmla="*/ 67376 h 79659"/>
                <a:gd name="connsiteX5" fmla="*/ 70577 w 90355"/>
                <a:gd name="connsiteY5" fmla="*/ 79740 h 79659"/>
                <a:gd name="connsiteX6" fmla="*/ 84574 w 90355"/>
                <a:gd name="connsiteY6" fmla="*/ 70379 h 79659"/>
                <a:gd name="connsiteX7" fmla="*/ 90775 w 90355"/>
                <a:gd name="connsiteY7" fmla="*/ 52716 h 79659"/>
                <a:gd name="connsiteX8" fmla="*/ 87940 w 90355"/>
                <a:gd name="connsiteY8" fmla="*/ 50420 h 79659"/>
                <a:gd name="connsiteX9" fmla="*/ 84042 w 90355"/>
                <a:gd name="connsiteY9" fmla="*/ 55895 h 79659"/>
                <a:gd name="connsiteX10" fmla="*/ 71109 w 90355"/>
                <a:gd name="connsiteY10" fmla="*/ 74794 h 79659"/>
                <a:gd name="connsiteX11" fmla="*/ 65262 w 90355"/>
                <a:gd name="connsiteY11" fmla="*/ 66140 h 79659"/>
                <a:gd name="connsiteX12" fmla="*/ 67920 w 90355"/>
                <a:gd name="connsiteY12" fmla="*/ 52186 h 79659"/>
                <a:gd name="connsiteX13" fmla="*/ 71818 w 90355"/>
                <a:gd name="connsiteY13" fmla="*/ 36289 h 79659"/>
                <a:gd name="connsiteX14" fmla="*/ 75361 w 90355"/>
                <a:gd name="connsiteY14" fmla="*/ 22866 h 79659"/>
                <a:gd name="connsiteX15" fmla="*/ 78550 w 90355"/>
                <a:gd name="connsiteY15" fmla="*/ 9089 h 79659"/>
                <a:gd name="connsiteX16" fmla="*/ 72526 w 90355"/>
                <a:gd name="connsiteY16" fmla="*/ 3437 h 79659"/>
                <a:gd name="connsiteX17" fmla="*/ 64377 w 90355"/>
                <a:gd name="connsiteY17" fmla="*/ 10502 h 79659"/>
                <a:gd name="connsiteX18" fmla="*/ 53038 w 90355"/>
                <a:gd name="connsiteY18" fmla="*/ 55895 h 79659"/>
                <a:gd name="connsiteX19" fmla="*/ 44002 w 90355"/>
                <a:gd name="connsiteY19" fmla="*/ 67729 h 79659"/>
                <a:gd name="connsiteX20" fmla="*/ 27703 w 90355"/>
                <a:gd name="connsiteY20" fmla="*/ 74794 h 79659"/>
                <a:gd name="connsiteX21" fmla="*/ 14770 w 90355"/>
                <a:gd name="connsiteY21" fmla="*/ 57661 h 79659"/>
                <a:gd name="connsiteX22" fmla="*/ 23982 w 90355"/>
                <a:gd name="connsiteY22" fmla="*/ 21806 h 79659"/>
                <a:gd name="connsiteX23" fmla="*/ 46128 w 90355"/>
                <a:gd name="connsiteY23" fmla="*/ 5026 h 79659"/>
                <a:gd name="connsiteX24" fmla="*/ 61896 w 90355"/>
                <a:gd name="connsiteY24" fmla="*/ 20393 h 79659"/>
                <a:gd name="connsiteX25" fmla="*/ 61365 w 90355"/>
                <a:gd name="connsiteY25" fmla="*/ 22866 h 79659"/>
                <a:gd name="connsiteX26" fmla="*/ 53038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77" y="10502"/>
                  </a:moveTo>
                  <a:cubicBezTo>
                    <a:pt x="60656" y="4673"/>
                    <a:pt x="54632" y="81"/>
                    <a:pt x="46128" y="81"/>
                  </a:cubicBezTo>
                  <a:cubicBezTo>
                    <a:pt x="23451" y="81"/>
                    <a:pt x="419" y="24985"/>
                    <a:pt x="419" y="50420"/>
                  </a:cubicBezTo>
                  <a:cubicBezTo>
                    <a:pt x="419" y="67553"/>
                    <a:pt x="11935" y="79740"/>
                    <a:pt x="27171" y="79740"/>
                  </a:cubicBezTo>
                  <a:cubicBezTo>
                    <a:pt x="36738" y="79740"/>
                    <a:pt x="45242" y="74264"/>
                    <a:pt x="52329" y="67376"/>
                  </a:cubicBezTo>
                  <a:cubicBezTo>
                    <a:pt x="55695" y="77974"/>
                    <a:pt x="65971" y="79740"/>
                    <a:pt x="70577" y="79740"/>
                  </a:cubicBezTo>
                  <a:cubicBezTo>
                    <a:pt x="76956" y="79740"/>
                    <a:pt x="81385" y="75854"/>
                    <a:pt x="84574" y="70379"/>
                  </a:cubicBezTo>
                  <a:cubicBezTo>
                    <a:pt x="88471" y="63490"/>
                    <a:pt x="90775" y="53422"/>
                    <a:pt x="90775" y="52716"/>
                  </a:cubicBezTo>
                  <a:cubicBezTo>
                    <a:pt x="90775" y="50420"/>
                    <a:pt x="88471" y="50420"/>
                    <a:pt x="87940" y="50420"/>
                  </a:cubicBezTo>
                  <a:cubicBezTo>
                    <a:pt x="85460" y="50420"/>
                    <a:pt x="85282" y="51126"/>
                    <a:pt x="84042" y="55895"/>
                  </a:cubicBezTo>
                  <a:cubicBezTo>
                    <a:pt x="81916" y="64373"/>
                    <a:pt x="78550" y="74794"/>
                    <a:pt x="71109" y="74794"/>
                  </a:cubicBezTo>
                  <a:cubicBezTo>
                    <a:pt x="66503" y="74794"/>
                    <a:pt x="65262" y="70908"/>
                    <a:pt x="65262" y="66140"/>
                  </a:cubicBezTo>
                  <a:cubicBezTo>
                    <a:pt x="65262" y="63137"/>
                    <a:pt x="66680" y="56778"/>
                    <a:pt x="67920" y="52186"/>
                  </a:cubicBezTo>
                  <a:cubicBezTo>
                    <a:pt x="69160" y="47417"/>
                    <a:pt x="70932" y="40175"/>
                    <a:pt x="71818" y="36289"/>
                  </a:cubicBezTo>
                  <a:lnTo>
                    <a:pt x="75361" y="22866"/>
                  </a:lnTo>
                  <a:cubicBezTo>
                    <a:pt x="76424" y="18273"/>
                    <a:pt x="78550" y="9972"/>
                    <a:pt x="78550" y="9089"/>
                  </a:cubicBezTo>
                  <a:cubicBezTo>
                    <a:pt x="78550" y="5203"/>
                    <a:pt x="75361" y="3437"/>
                    <a:pt x="72526" y="3437"/>
                  </a:cubicBezTo>
                  <a:cubicBezTo>
                    <a:pt x="69514" y="3437"/>
                    <a:pt x="65440" y="5556"/>
                    <a:pt x="64377" y="10502"/>
                  </a:cubicBezTo>
                  <a:close/>
                  <a:moveTo>
                    <a:pt x="53038" y="55895"/>
                  </a:moveTo>
                  <a:cubicBezTo>
                    <a:pt x="51798" y="60841"/>
                    <a:pt x="47900" y="64373"/>
                    <a:pt x="44002" y="67729"/>
                  </a:cubicBezTo>
                  <a:cubicBezTo>
                    <a:pt x="42408" y="69142"/>
                    <a:pt x="35321" y="74794"/>
                    <a:pt x="27703" y="74794"/>
                  </a:cubicBezTo>
                  <a:cubicBezTo>
                    <a:pt x="21148" y="74794"/>
                    <a:pt x="14770" y="70202"/>
                    <a:pt x="14770" y="57661"/>
                  </a:cubicBezTo>
                  <a:cubicBezTo>
                    <a:pt x="14770" y="48300"/>
                    <a:pt x="19908" y="28871"/>
                    <a:pt x="23982" y="21806"/>
                  </a:cubicBezTo>
                  <a:cubicBezTo>
                    <a:pt x="32132" y="7676"/>
                    <a:pt x="41168" y="5026"/>
                    <a:pt x="46128" y="5026"/>
                  </a:cubicBezTo>
                  <a:cubicBezTo>
                    <a:pt x="58530" y="5026"/>
                    <a:pt x="61896" y="18450"/>
                    <a:pt x="61896" y="20393"/>
                  </a:cubicBezTo>
                  <a:cubicBezTo>
                    <a:pt x="61896" y="21099"/>
                    <a:pt x="61542" y="22336"/>
                    <a:pt x="61365" y="22866"/>
                  </a:cubicBezTo>
                  <a:lnTo>
                    <a:pt x="53038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8" name="자유형: 도형 3357">
              <a:extLst>
                <a:ext uri="{FF2B5EF4-FFF2-40B4-BE49-F238E27FC236}">
                  <a16:creationId xmlns:a16="http://schemas.microsoft.com/office/drawing/2014/main" id="{09D9BBA9-57A6-E426-416F-65DB56686B4D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1085304" y="2997508"/>
              <a:ext cx="39685" cy="124346"/>
            </a:xfrm>
            <a:custGeom>
              <a:avLst/>
              <a:gdLst>
                <a:gd name="connsiteX0" fmla="*/ 39400 w 39685"/>
                <a:gd name="connsiteY0" fmla="*/ 5379 h 124346"/>
                <a:gd name="connsiteX1" fmla="*/ 40109 w 39685"/>
                <a:gd name="connsiteY1" fmla="*/ 2553 h 124346"/>
                <a:gd name="connsiteX2" fmla="*/ 37274 w 39685"/>
                <a:gd name="connsiteY2" fmla="*/ 81 h 124346"/>
                <a:gd name="connsiteX3" fmla="*/ 14597 w 39685"/>
                <a:gd name="connsiteY3" fmla="*/ 1847 h 124346"/>
                <a:gd name="connsiteX4" fmla="*/ 10876 w 39685"/>
                <a:gd name="connsiteY4" fmla="*/ 5909 h 124346"/>
                <a:gd name="connsiteX5" fmla="*/ 15305 w 39685"/>
                <a:gd name="connsiteY5" fmla="*/ 8382 h 124346"/>
                <a:gd name="connsiteX6" fmla="*/ 23810 w 39685"/>
                <a:gd name="connsiteY6" fmla="*/ 11032 h 124346"/>
                <a:gd name="connsiteX7" fmla="*/ 23101 w 39685"/>
                <a:gd name="connsiteY7" fmla="*/ 14917 h 124346"/>
                <a:gd name="connsiteX8" fmla="*/ 1132 w 39685"/>
                <a:gd name="connsiteY8" fmla="*/ 102172 h 124346"/>
                <a:gd name="connsiteX9" fmla="*/ 423 w 39685"/>
                <a:gd name="connsiteY9" fmla="*/ 107647 h 124346"/>
                <a:gd name="connsiteX10" fmla="*/ 19026 w 39685"/>
                <a:gd name="connsiteY10" fmla="*/ 124427 h 124346"/>
                <a:gd name="connsiteX11" fmla="*/ 33199 w 39685"/>
                <a:gd name="connsiteY11" fmla="*/ 115066 h 124346"/>
                <a:gd name="connsiteX12" fmla="*/ 39400 w 39685"/>
                <a:gd name="connsiteY12" fmla="*/ 97403 h 124346"/>
                <a:gd name="connsiteX13" fmla="*/ 36566 w 39685"/>
                <a:gd name="connsiteY13" fmla="*/ 95107 h 124346"/>
                <a:gd name="connsiteX14" fmla="*/ 33022 w 39685"/>
                <a:gd name="connsiteY14" fmla="*/ 99346 h 124346"/>
                <a:gd name="connsiteX15" fmla="*/ 19735 w 39685"/>
                <a:gd name="connsiteY15" fmla="*/ 119481 h 124346"/>
                <a:gd name="connsiteX16" fmla="*/ 13711 w 39685"/>
                <a:gd name="connsiteY16" fmla="*/ 110826 h 124346"/>
                <a:gd name="connsiteX17" fmla="*/ 14774 w 39685"/>
                <a:gd name="connsiteY17" fmla="*/ 103585 h 124346"/>
                <a:gd name="connsiteX18" fmla="*/ 39400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00" y="5379"/>
                  </a:moveTo>
                  <a:cubicBezTo>
                    <a:pt x="39577" y="5026"/>
                    <a:pt x="40109" y="2730"/>
                    <a:pt x="40109" y="2553"/>
                  </a:cubicBezTo>
                  <a:cubicBezTo>
                    <a:pt x="40109" y="1670"/>
                    <a:pt x="39400" y="81"/>
                    <a:pt x="37274" y="81"/>
                  </a:cubicBezTo>
                  <a:cubicBezTo>
                    <a:pt x="33731" y="81"/>
                    <a:pt x="19026" y="1494"/>
                    <a:pt x="14597" y="1847"/>
                  </a:cubicBezTo>
                  <a:cubicBezTo>
                    <a:pt x="13357" y="2023"/>
                    <a:pt x="10876" y="2200"/>
                    <a:pt x="10876" y="5909"/>
                  </a:cubicBezTo>
                  <a:cubicBezTo>
                    <a:pt x="10876" y="8382"/>
                    <a:pt x="13357" y="8382"/>
                    <a:pt x="15305" y="8382"/>
                  </a:cubicBezTo>
                  <a:cubicBezTo>
                    <a:pt x="23810" y="8382"/>
                    <a:pt x="23810" y="9618"/>
                    <a:pt x="23810" y="11032"/>
                  </a:cubicBezTo>
                  <a:cubicBezTo>
                    <a:pt x="23810" y="12268"/>
                    <a:pt x="23455" y="13328"/>
                    <a:pt x="23101" y="14917"/>
                  </a:cubicBezTo>
                  <a:lnTo>
                    <a:pt x="1132" y="102172"/>
                  </a:lnTo>
                  <a:cubicBezTo>
                    <a:pt x="601" y="103938"/>
                    <a:pt x="423" y="105881"/>
                    <a:pt x="423" y="107647"/>
                  </a:cubicBezTo>
                  <a:cubicBezTo>
                    <a:pt x="423" y="118951"/>
                    <a:pt x="10522" y="124427"/>
                    <a:pt x="19026" y="124427"/>
                  </a:cubicBezTo>
                  <a:cubicBezTo>
                    <a:pt x="23278" y="124427"/>
                    <a:pt x="28593" y="123014"/>
                    <a:pt x="33199" y="115066"/>
                  </a:cubicBezTo>
                  <a:cubicBezTo>
                    <a:pt x="36920" y="108530"/>
                    <a:pt x="39400" y="98109"/>
                    <a:pt x="39400" y="97403"/>
                  </a:cubicBezTo>
                  <a:cubicBezTo>
                    <a:pt x="39400" y="95107"/>
                    <a:pt x="37097" y="95107"/>
                    <a:pt x="36566" y="95107"/>
                  </a:cubicBezTo>
                  <a:cubicBezTo>
                    <a:pt x="34085" y="95107"/>
                    <a:pt x="33731" y="96166"/>
                    <a:pt x="33022" y="99346"/>
                  </a:cubicBezTo>
                  <a:cubicBezTo>
                    <a:pt x="30719" y="108177"/>
                    <a:pt x="27353" y="119481"/>
                    <a:pt x="19735" y="119481"/>
                  </a:cubicBezTo>
                  <a:cubicBezTo>
                    <a:pt x="14951" y="119481"/>
                    <a:pt x="13711" y="115066"/>
                    <a:pt x="13711" y="110826"/>
                  </a:cubicBezTo>
                  <a:cubicBezTo>
                    <a:pt x="13711" y="108884"/>
                    <a:pt x="14242" y="105528"/>
                    <a:pt x="14774" y="103585"/>
                  </a:cubicBezTo>
                  <a:lnTo>
                    <a:pt x="39400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59" name="자유형: 도형 3358">
              <a:extLst>
                <a:ext uri="{FF2B5EF4-FFF2-40B4-BE49-F238E27FC236}">
                  <a16:creationId xmlns:a16="http://schemas.microsoft.com/office/drawing/2014/main" id="{BFE6BF6C-1542-4A03-C202-C34CDCC3EA20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826168" y="3169546"/>
              <a:ext cx="53681" cy="118870"/>
            </a:xfrm>
            <a:custGeom>
              <a:avLst/>
              <a:gdLst>
                <a:gd name="connsiteX0" fmla="*/ 49489 w 53681"/>
                <a:gd name="connsiteY0" fmla="*/ 6799 h 118870"/>
                <a:gd name="connsiteX1" fmla="*/ 42402 w 53681"/>
                <a:gd name="connsiteY1" fmla="*/ 87 h 118870"/>
                <a:gd name="connsiteX2" fmla="*/ 32481 w 53681"/>
                <a:gd name="connsiteY2" fmla="*/ 9802 h 118870"/>
                <a:gd name="connsiteX3" fmla="*/ 39567 w 53681"/>
                <a:gd name="connsiteY3" fmla="*/ 16514 h 118870"/>
                <a:gd name="connsiteX4" fmla="*/ 49489 w 53681"/>
                <a:gd name="connsiteY4" fmla="*/ 6799 h 118870"/>
                <a:gd name="connsiteX5" fmla="*/ 13347 w 53681"/>
                <a:gd name="connsiteY5" fmla="*/ 96526 h 118870"/>
                <a:gd name="connsiteX6" fmla="*/ 11752 w 53681"/>
                <a:gd name="connsiteY6" fmla="*/ 103945 h 118870"/>
                <a:gd name="connsiteX7" fmla="*/ 28583 w 53681"/>
                <a:gd name="connsiteY7" fmla="*/ 118958 h 118870"/>
                <a:gd name="connsiteX8" fmla="*/ 54095 w 53681"/>
                <a:gd name="connsiteY8" fmla="*/ 91934 h 118870"/>
                <a:gd name="connsiteX9" fmla="*/ 51260 w 53681"/>
                <a:gd name="connsiteY9" fmla="*/ 89638 h 118870"/>
                <a:gd name="connsiteX10" fmla="*/ 47894 w 53681"/>
                <a:gd name="connsiteY10" fmla="*/ 92640 h 118870"/>
                <a:gd name="connsiteX11" fmla="*/ 29114 w 53681"/>
                <a:gd name="connsiteY11" fmla="*/ 114012 h 118870"/>
                <a:gd name="connsiteX12" fmla="*/ 24685 w 53681"/>
                <a:gd name="connsiteY12" fmla="*/ 107830 h 118870"/>
                <a:gd name="connsiteX13" fmla="*/ 27520 w 53681"/>
                <a:gd name="connsiteY13" fmla="*/ 96526 h 118870"/>
                <a:gd name="connsiteX14" fmla="*/ 33189 w 53681"/>
                <a:gd name="connsiteY14" fmla="*/ 82396 h 118870"/>
                <a:gd name="connsiteX15" fmla="*/ 41871 w 53681"/>
                <a:gd name="connsiteY15" fmla="*/ 59964 h 118870"/>
                <a:gd name="connsiteX16" fmla="*/ 42934 w 53681"/>
                <a:gd name="connsiteY16" fmla="*/ 54312 h 118870"/>
                <a:gd name="connsiteX17" fmla="*/ 26103 w 53681"/>
                <a:gd name="connsiteY17" fmla="*/ 39299 h 118870"/>
                <a:gd name="connsiteX18" fmla="*/ 413 w 53681"/>
                <a:gd name="connsiteY18" fmla="*/ 66323 h 118870"/>
                <a:gd name="connsiteX19" fmla="*/ 3425 w 53681"/>
                <a:gd name="connsiteY19" fmla="*/ 68619 h 118870"/>
                <a:gd name="connsiteX20" fmla="*/ 6614 w 53681"/>
                <a:gd name="connsiteY20" fmla="*/ 65793 h 118870"/>
                <a:gd name="connsiteX21" fmla="*/ 25571 w 53681"/>
                <a:gd name="connsiteY21" fmla="*/ 44244 h 118870"/>
                <a:gd name="connsiteX22" fmla="*/ 30000 w 53681"/>
                <a:gd name="connsiteY22" fmla="*/ 50426 h 118870"/>
                <a:gd name="connsiteX23" fmla="*/ 24508 w 53681"/>
                <a:gd name="connsiteY23" fmla="*/ 68089 h 118870"/>
                <a:gd name="connsiteX24" fmla="*/ 13347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89" y="6799"/>
                  </a:moveTo>
                  <a:cubicBezTo>
                    <a:pt x="49489" y="3973"/>
                    <a:pt x="47363" y="87"/>
                    <a:pt x="42402" y="87"/>
                  </a:cubicBezTo>
                  <a:cubicBezTo>
                    <a:pt x="37619" y="87"/>
                    <a:pt x="32481" y="4679"/>
                    <a:pt x="32481" y="9802"/>
                  </a:cubicBezTo>
                  <a:cubicBezTo>
                    <a:pt x="32481" y="12804"/>
                    <a:pt x="34784" y="16514"/>
                    <a:pt x="39567" y="16514"/>
                  </a:cubicBezTo>
                  <a:cubicBezTo>
                    <a:pt x="44705" y="16514"/>
                    <a:pt x="49489" y="11568"/>
                    <a:pt x="49489" y="6799"/>
                  </a:cubicBezTo>
                  <a:close/>
                  <a:moveTo>
                    <a:pt x="13347" y="96526"/>
                  </a:moveTo>
                  <a:cubicBezTo>
                    <a:pt x="12638" y="98822"/>
                    <a:pt x="11752" y="100942"/>
                    <a:pt x="11752" y="103945"/>
                  </a:cubicBezTo>
                  <a:cubicBezTo>
                    <a:pt x="11752" y="112246"/>
                    <a:pt x="18839" y="118958"/>
                    <a:pt x="28583" y="118958"/>
                  </a:cubicBezTo>
                  <a:cubicBezTo>
                    <a:pt x="46300" y="118958"/>
                    <a:pt x="54095" y="94583"/>
                    <a:pt x="54095" y="91934"/>
                  </a:cubicBezTo>
                  <a:cubicBezTo>
                    <a:pt x="54095" y="89638"/>
                    <a:pt x="51792" y="89638"/>
                    <a:pt x="51260" y="89638"/>
                  </a:cubicBezTo>
                  <a:cubicBezTo>
                    <a:pt x="48780" y="89638"/>
                    <a:pt x="48603" y="90697"/>
                    <a:pt x="47894" y="92640"/>
                  </a:cubicBezTo>
                  <a:cubicBezTo>
                    <a:pt x="43819" y="106771"/>
                    <a:pt x="36024" y="114012"/>
                    <a:pt x="29114" y="114012"/>
                  </a:cubicBezTo>
                  <a:cubicBezTo>
                    <a:pt x="25571" y="114012"/>
                    <a:pt x="24685" y="111716"/>
                    <a:pt x="24685" y="107830"/>
                  </a:cubicBezTo>
                  <a:cubicBezTo>
                    <a:pt x="24685" y="103768"/>
                    <a:pt x="25925" y="100412"/>
                    <a:pt x="27520" y="96526"/>
                  </a:cubicBezTo>
                  <a:cubicBezTo>
                    <a:pt x="29292" y="91757"/>
                    <a:pt x="31240" y="86988"/>
                    <a:pt x="33189" y="82396"/>
                  </a:cubicBezTo>
                  <a:cubicBezTo>
                    <a:pt x="34784" y="78157"/>
                    <a:pt x="41162" y="62084"/>
                    <a:pt x="41871" y="59964"/>
                  </a:cubicBezTo>
                  <a:cubicBezTo>
                    <a:pt x="42402" y="58198"/>
                    <a:pt x="42934" y="56078"/>
                    <a:pt x="42934" y="54312"/>
                  </a:cubicBezTo>
                  <a:cubicBezTo>
                    <a:pt x="42934" y="46010"/>
                    <a:pt x="35847" y="39299"/>
                    <a:pt x="26103" y="39299"/>
                  </a:cubicBezTo>
                  <a:cubicBezTo>
                    <a:pt x="8563" y="39299"/>
                    <a:pt x="413" y="63320"/>
                    <a:pt x="413" y="66323"/>
                  </a:cubicBezTo>
                  <a:cubicBezTo>
                    <a:pt x="413" y="68619"/>
                    <a:pt x="2894" y="68619"/>
                    <a:pt x="3425" y="68619"/>
                  </a:cubicBezTo>
                  <a:cubicBezTo>
                    <a:pt x="5906" y="68619"/>
                    <a:pt x="6083" y="67736"/>
                    <a:pt x="6614" y="65793"/>
                  </a:cubicBezTo>
                  <a:cubicBezTo>
                    <a:pt x="11221" y="50603"/>
                    <a:pt x="19016" y="44244"/>
                    <a:pt x="25571" y="44244"/>
                  </a:cubicBezTo>
                  <a:cubicBezTo>
                    <a:pt x="28406" y="44244"/>
                    <a:pt x="30000" y="45657"/>
                    <a:pt x="30000" y="50426"/>
                  </a:cubicBezTo>
                  <a:cubicBezTo>
                    <a:pt x="30000" y="54489"/>
                    <a:pt x="28937" y="57138"/>
                    <a:pt x="24508" y="68089"/>
                  </a:cubicBezTo>
                  <a:lnTo>
                    <a:pt x="13347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0" name="자유형: 도형 3359">
              <a:extLst>
                <a:ext uri="{FF2B5EF4-FFF2-40B4-BE49-F238E27FC236}">
                  <a16:creationId xmlns:a16="http://schemas.microsoft.com/office/drawing/2014/main" id="{AF14BE27-C13E-B5A8-AB6A-85BAC50D87B0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11166433" y="3035027"/>
              <a:ext cx="58718" cy="252325"/>
            </a:xfrm>
            <a:custGeom>
              <a:avLst/>
              <a:gdLst>
                <a:gd name="connsiteX0" fmla="*/ 59145 w 58718"/>
                <a:gd name="connsiteY0" fmla="*/ 126248 h 252325"/>
                <a:gd name="connsiteX1" fmla="*/ 42441 w 58718"/>
                <a:gd name="connsiteY1" fmla="*/ 47522 h 252325"/>
                <a:gd name="connsiteX2" fmla="*/ 2957 w 58718"/>
                <a:gd name="connsiteY2" fmla="*/ 85 h 252325"/>
                <a:gd name="connsiteX3" fmla="*/ 426 w 58718"/>
                <a:gd name="connsiteY3" fmla="*/ 2608 h 252325"/>
                <a:gd name="connsiteX4" fmla="*/ 5235 w 58718"/>
                <a:gd name="connsiteY4" fmla="*/ 8411 h 252325"/>
                <a:gd name="connsiteX5" fmla="*/ 44465 w 58718"/>
                <a:gd name="connsiteY5" fmla="*/ 126248 h 252325"/>
                <a:gd name="connsiteX6" fmla="*/ 3717 w 58718"/>
                <a:gd name="connsiteY6" fmla="*/ 245598 h 252325"/>
                <a:gd name="connsiteX7" fmla="*/ 426 w 58718"/>
                <a:gd name="connsiteY7" fmla="*/ 249887 h 252325"/>
                <a:gd name="connsiteX8" fmla="*/ 2957 w 58718"/>
                <a:gd name="connsiteY8" fmla="*/ 252411 h 252325"/>
                <a:gd name="connsiteX9" fmla="*/ 43200 w 58718"/>
                <a:gd name="connsiteY9" fmla="*/ 203207 h 252325"/>
                <a:gd name="connsiteX10" fmla="*/ 59145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45" y="126248"/>
                  </a:moveTo>
                  <a:cubicBezTo>
                    <a:pt x="59145" y="106566"/>
                    <a:pt x="56361" y="76035"/>
                    <a:pt x="42441" y="47522"/>
                  </a:cubicBezTo>
                  <a:cubicBezTo>
                    <a:pt x="27255" y="16486"/>
                    <a:pt x="5488" y="85"/>
                    <a:pt x="2957" y="85"/>
                  </a:cubicBezTo>
                  <a:cubicBezTo>
                    <a:pt x="1439" y="85"/>
                    <a:pt x="426" y="1094"/>
                    <a:pt x="426" y="2608"/>
                  </a:cubicBezTo>
                  <a:cubicBezTo>
                    <a:pt x="426" y="3365"/>
                    <a:pt x="426" y="3870"/>
                    <a:pt x="5235" y="8411"/>
                  </a:cubicBezTo>
                  <a:cubicBezTo>
                    <a:pt x="30039" y="33392"/>
                    <a:pt x="44465" y="73512"/>
                    <a:pt x="44465" y="126248"/>
                  </a:cubicBezTo>
                  <a:cubicBezTo>
                    <a:pt x="44465" y="169395"/>
                    <a:pt x="35101" y="213805"/>
                    <a:pt x="3717" y="245598"/>
                  </a:cubicBezTo>
                  <a:cubicBezTo>
                    <a:pt x="426" y="248626"/>
                    <a:pt x="426" y="249130"/>
                    <a:pt x="426" y="249887"/>
                  </a:cubicBezTo>
                  <a:cubicBezTo>
                    <a:pt x="426" y="251401"/>
                    <a:pt x="1439" y="252411"/>
                    <a:pt x="2957" y="252411"/>
                  </a:cubicBezTo>
                  <a:cubicBezTo>
                    <a:pt x="5488" y="252411"/>
                    <a:pt x="28267" y="235252"/>
                    <a:pt x="43200" y="203207"/>
                  </a:cubicBezTo>
                  <a:cubicBezTo>
                    <a:pt x="56108" y="175451"/>
                    <a:pt x="59145" y="147443"/>
                    <a:pt x="59145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1" name="자유형: 도형 3360">
              <a:extLst>
                <a:ext uri="{FF2B5EF4-FFF2-40B4-BE49-F238E27FC236}">
                  <a16:creationId xmlns:a16="http://schemas.microsoft.com/office/drawing/2014/main" id="{F1B4949B-3802-E92F-18DA-8E9FC1CCD624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11320849" y="3077165"/>
              <a:ext cx="168309" cy="168049"/>
            </a:xfrm>
            <a:custGeom>
              <a:avLst/>
              <a:gdLst>
                <a:gd name="connsiteX0" fmla="*/ 89776 w 168309"/>
                <a:gd name="connsiteY0" fmla="*/ 89156 h 168049"/>
                <a:gd name="connsiteX1" fmla="*/ 160390 w 168309"/>
                <a:gd name="connsiteY1" fmla="*/ 89156 h 168049"/>
                <a:gd name="connsiteX2" fmla="*/ 168742 w 168309"/>
                <a:gd name="connsiteY2" fmla="*/ 84109 h 168049"/>
                <a:gd name="connsiteX3" fmla="*/ 160390 w 168309"/>
                <a:gd name="connsiteY3" fmla="*/ 79063 h 168049"/>
                <a:gd name="connsiteX4" fmla="*/ 89776 w 168309"/>
                <a:gd name="connsiteY4" fmla="*/ 79063 h 168049"/>
                <a:gd name="connsiteX5" fmla="*/ 89776 w 168309"/>
                <a:gd name="connsiteY5" fmla="*/ 8411 h 168049"/>
                <a:gd name="connsiteX6" fmla="*/ 84714 w 168309"/>
                <a:gd name="connsiteY6" fmla="*/ 85 h 168049"/>
                <a:gd name="connsiteX7" fmla="*/ 79652 w 168309"/>
                <a:gd name="connsiteY7" fmla="*/ 8411 h 168049"/>
                <a:gd name="connsiteX8" fmla="*/ 79652 w 168309"/>
                <a:gd name="connsiteY8" fmla="*/ 79063 h 168049"/>
                <a:gd name="connsiteX9" fmla="*/ 8785 w 168309"/>
                <a:gd name="connsiteY9" fmla="*/ 79063 h 168049"/>
                <a:gd name="connsiteX10" fmla="*/ 433 w 168309"/>
                <a:gd name="connsiteY10" fmla="*/ 84109 h 168049"/>
                <a:gd name="connsiteX11" fmla="*/ 8785 w 168309"/>
                <a:gd name="connsiteY11" fmla="*/ 89156 h 168049"/>
                <a:gd name="connsiteX12" fmla="*/ 79652 w 168309"/>
                <a:gd name="connsiteY12" fmla="*/ 89156 h 168049"/>
                <a:gd name="connsiteX13" fmla="*/ 79652 w 168309"/>
                <a:gd name="connsiteY13" fmla="*/ 159807 h 168049"/>
                <a:gd name="connsiteX14" fmla="*/ 84714 w 168309"/>
                <a:gd name="connsiteY14" fmla="*/ 168134 h 168049"/>
                <a:gd name="connsiteX15" fmla="*/ 89776 w 168309"/>
                <a:gd name="connsiteY15" fmla="*/ 159807 h 168049"/>
                <a:gd name="connsiteX16" fmla="*/ 89776 w 168309"/>
                <a:gd name="connsiteY16" fmla="*/ 89156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776" y="89156"/>
                  </a:moveTo>
                  <a:lnTo>
                    <a:pt x="160390" y="89156"/>
                  </a:lnTo>
                  <a:cubicBezTo>
                    <a:pt x="163933" y="89156"/>
                    <a:pt x="168742" y="89156"/>
                    <a:pt x="168742" y="84109"/>
                  </a:cubicBezTo>
                  <a:cubicBezTo>
                    <a:pt x="168742" y="79063"/>
                    <a:pt x="163933" y="79063"/>
                    <a:pt x="160390" y="79063"/>
                  </a:cubicBezTo>
                  <a:lnTo>
                    <a:pt x="89776" y="79063"/>
                  </a:lnTo>
                  <a:lnTo>
                    <a:pt x="89776" y="8411"/>
                  </a:lnTo>
                  <a:cubicBezTo>
                    <a:pt x="89776" y="4879"/>
                    <a:pt x="89776" y="85"/>
                    <a:pt x="84714" y="85"/>
                  </a:cubicBezTo>
                  <a:cubicBezTo>
                    <a:pt x="79652" y="85"/>
                    <a:pt x="79652" y="4879"/>
                    <a:pt x="79652" y="8411"/>
                  </a:cubicBezTo>
                  <a:lnTo>
                    <a:pt x="79652" y="79063"/>
                  </a:lnTo>
                  <a:lnTo>
                    <a:pt x="8785" y="79063"/>
                  </a:lnTo>
                  <a:cubicBezTo>
                    <a:pt x="5241" y="79063"/>
                    <a:pt x="433" y="79063"/>
                    <a:pt x="433" y="84109"/>
                  </a:cubicBezTo>
                  <a:cubicBezTo>
                    <a:pt x="433" y="89156"/>
                    <a:pt x="5241" y="89156"/>
                    <a:pt x="8785" y="89156"/>
                  </a:cubicBezTo>
                  <a:lnTo>
                    <a:pt x="79652" y="89156"/>
                  </a:lnTo>
                  <a:lnTo>
                    <a:pt x="79652" y="159807"/>
                  </a:lnTo>
                  <a:cubicBezTo>
                    <a:pt x="79652" y="163340"/>
                    <a:pt x="79652" y="168134"/>
                    <a:pt x="84714" y="168134"/>
                  </a:cubicBezTo>
                  <a:cubicBezTo>
                    <a:pt x="89776" y="168134"/>
                    <a:pt x="89776" y="163340"/>
                    <a:pt x="89776" y="159807"/>
                  </a:cubicBezTo>
                  <a:lnTo>
                    <a:pt x="89776" y="8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2" name="자유형: 도형 3361">
              <a:extLst>
                <a:ext uri="{FF2B5EF4-FFF2-40B4-BE49-F238E27FC236}">
                  <a16:creationId xmlns:a16="http://schemas.microsoft.com/office/drawing/2014/main" id="{1D956F7F-D0B4-5AB0-6C71-D6D784D43FAD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11562808" y="3112743"/>
              <a:ext cx="150086" cy="114303"/>
            </a:xfrm>
            <a:custGeom>
              <a:avLst/>
              <a:gdLst>
                <a:gd name="connsiteX0" fmla="*/ 150529 w 150086"/>
                <a:gd name="connsiteY0" fmla="*/ 17748 h 114303"/>
                <a:gd name="connsiteX1" fmla="*/ 140405 w 150086"/>
                <a:gd name="connsiteY1" fmla="*/ 85 h 114303"/>
                <a:gd name="connsiteX2" fmla="*/ 126991 w 150086"/>
                <a:gd name="connsiteY2" fmla="*/ 11944 h 114303"/>
                <a:gd name="connsiteX3" fmla="*/ 130787 w 150086"/>
                <a:gd name="connsiteY3" fmla="*/ 19514 h 114303"/>
                <a:gd name="connsiteX4" fmla="*/ 139646 w 150086"/>
                <a:gd name="connsiteY4" fmla="*/ 40709 h 114303"/>
                <a:gd name="connsiteX5" fmla="*/ 126991 w 150086"/>
                <a:gd name="connsiteY5" fmla="*/ 76792 h 114303"/>
                <a:gd name="connsiteX6" fmla="*/ 98138 w 150086"/>
                <a:gd name="connsiteY6" fmla="*/ 96221 h 114303"/>
                <a:gd name="connsiteX7" fmla="*/ 73587 w 150086"/>
                <a:gd name="connsiteY7" fmla="*/ 73512 h 114303"/>
                <a:gd name="connsiteX8" fmla="*/ 82193 w 150086"/>
                <a:gd name="connsiteY8" fmla="*/ 43737 h 114303"/>
                <a:gd name="connsiteX9" fmla="*/ 77637 w 150086"/>
                <a:gd name="connsiteY9" fmla="*/ 38186 h 114303"/>
                <a:gd name="connsiteX10" fmla="*/ 70803 w 150086"/>
                <a:gd name="connsiteY10" fmla="*/ 42475 h 114303"/>
                <a:gd name="connsiteX11" fmla="*/ 64982 w 150086"/>
                <a:gd name="connsiteY11" fmla="*/ 73007 h 114303"/>
                <a:gd name="connsiteX12" fmla="*/ 30561 w 150086"/>
                <a:gd name="connsiteY12" fmla="*/ 96221 h 114303"/>
                <a:gd name="connsiteX13" fmla="*/ 8542 w 150086"/>
                <a:gd name="connsiteY13" fmla="*/ 67203 h 114303"/>
                <a:gd name="connsiteX14" fmla="*/ 34357 w 150086"/>
                <a:gd name="connsiteY14" fmla="*/ 5888 h 114303"/>
                <a:gd name="connsiteX15" fmla="*/ 29549 w 150086"/>
                <a:gd name="connsiteY15" fmla="*/ 1094 h 114303"/>
                <a:gd name="connsiteX16" fmla="*/ 22968 w 150086"/>
                <a:gd name="connsiteY16" fmla="*/ 6645 h 114303"/>
                <a:gd name="connsiteX17" fmla="*/ 443 w 150086"/>
                <a:gd name="connsiteY17" fmla="*/ 78306 h 114303"/>
                <a:gd name="connsiteX18" fmla="*/ 27018 w 150086"/>
                <a:gd name="connsiteY18" fmla="*/ 114388 h 114303"/>
                <a:gd name="connsiteX19" fmla="*/ 65995 w 150086"/>
                <a:gd name="connsiteY19" fmla="*/ 87894 h 114303"/>
                <a:gd name="connsiteX20" fmla="*/ 93835 w 150086"/>
                <a:gd name="connsiteY20" fmla="*/ 114388 h 114303"/>
                <a:gd name="connsiteX21" fmla="*/ 134837 w 150086"/>
                <a:gd name="connsiteY21" fmla="*/ 80072 h 114303"/>
                <a:gd name="connsiteX22" fmla="*/ 150529 w 150086"/>
                <a:gd name="connsiteY22" fmla="*/ 17748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86" h="114303">
                  <a:moveTo>
                    <a:pt x="150529" y="17748"/>
                  </a:moveTo>
                  <a:cubicBezTo>
                    <a:pt x="150529" y="6393"/>
                    <a:pt x="145973" y="85"/>
                    <a:pt x="140405" y="85"/>
                  </a:cubicBezTo>
                  <a:cubicBezTo>
                    <a:pt x="133824" y="85"/>
                    <a:pt x="126991" y="6141"/>
                    <a:pt x="126991" y="11944"/>
                  </a:cubicBezTo>
                  <a:cubicBezTo>
                    <a:pt x="126991" y="14467"/>
                    <a:pt x="128256" y="17243"/>
                    <a:pt x="130787" y="19514"/>
                  </a:cubicBezTo>
                  <a:cubicBezTo>
                    <a:pt x="135090" y="23299"/>
                    <a:pt x="139646" y="30111"/>
                    <a:pt x="139646" y="40709"/>
                  </a:cubicBezTo>
                  <a:cubicBezTo>
                    <a:pt x="139646" y="50802"/>
                    <a:pt x="134837" y="65185"/>
                    <a:pt x="126991" y="76792"/>
                  </a:cubicBezTo>
                  <a:cubicBezTo>
                    <a:pt x="119398" y="87642"/>
                    <a:pt x="110033" y="96221"/>
                    <a:pt x="98138" y="96221"/>
                  </a:cubicBezTo>
                  <a:cubicBezTo>
                    <a:pt x="83711" y="96221"/>
                    <a:pt x="75865" y="87137"/>
                    <a:pt x="73587" y="73512"/>
                  </a:cubicBezTo>
                  <a:cubicBezTo>
                    <a:pt x="76372" y="66951"/>
                    <a:pt x="82193" y="50802"/>
                    <a:pt x="82193" y="43737"/>
                  </a:cubicBezTo>
                  <a:cubicBezTo>
                    <a:pt x="82193" y="40709"/>
                    <a:pt x="80927" y="38186"/>
                    <a:pt x="77637" y="38186"/>
                  </a:cubicBezTo>
                  <a:cubicBezTo>
                    <a:pt x="75612" y="38186"/>
                    <a:pt x="72828" y="38691"/>
                    <a:pt x="70803" y="42475"/>
                  </a:cubicBezTo>
                  <a:cubicBezTo>
                    <a:pt x="68019" y="47522"/>
                    <a:pt x="64982" y="63923"/>
                    <a:pt x="64982" y="73007"/>
                  </a:cubicBezTo>
                  <a:cubicBezTo>
                    <a:pt x="56630" y="84866"/>
                    <a:pt x="46506" y="96221"/>
                    <a:pt x="30561" y="96221"/>
                  </a:cubicBezTo>
                  <a:cubicBezTo>
                    <a:pt x="13857" y="96221"/>
                    <a:pt x="8542" y="81334"/>
                    <a:pt x="8542" y="67203"/>
                  </a:cubicBezTo>
                  <a:cubicBezTo>
                    <a:pt x="8542" y="35663"/>
                    <a:pt x="34357" y="9168"/>
                    <a:pt x="34357" y="5888"/>
                  </a:cubicBezTo>
                  <a:cubicBezTo>
                    <a:pt x="34357" y="3113"/>
                    <a:pt x="32333" y="1094"/>
                    <a:pt x="29549" y="1094"/>
                  </a:cubicBezTo>
                  <a:cubicBezTo>
                    <a:pt x="26258" y="1094"/>
                    <a:pt x="24487" y="4374"/>
                    <a:pt x="22968" y="6645"/>
                  </a:cubicBezTo>
                  <a:cubicBezTo>
                    <a:pt x="10060" y="25317"/>
                    <a:pt x="443" y="55344"/>
                    <a:pt x="443" y="78306"/>
                  </a:cubicBezTo>
                  <a:cubicBezTo>
                    <a:pt x="443" y="95716"/>
                    <a:pt x="6264" y="114388"/>
                    <a:pt x="27018" y="114388"/>
                  </a:cubicBezTo>
                  <a:cubicBezTo>
                    <a:pt x="44988" y="114388"/>
                    <a:pt x="56883" y="101772"/>
                    <a:pt x="65995" y="87894"/>
                  </a:cubicBezTo>
                  <a:cubicBezTo>
                    <a:pt x="68272" y="102529"/>
                    <a:pt x="78143" y="114388"/>
                    <a:pt x="93835" y="114388"/>
                  </a:cubicBezTo>
                  <a:cubicBezTo>
                    <a:pt x="113577" y="114388"/>
                    <a:pt x="125725" y="98996"/>
                    <a:pt x="134837" y="80072"/>
                  </a:cubicBezTo>
                  <a:cubicBezTo>
                    <a:pt x="140911" y="67708"/>
                    <a:pt x="150529" y="33392"/>
                    <a:pt x="150529" y="177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3" name="자유형: 도형 3362">
              <a:extLst>
                <a:ext uri="{FF2B5EF4-FFF2-40B4-BE49-F238E27FC236}">
                  <a16:creationId xmlns:a16="http://schemas.microsoft.com/office/drawing/2014/main" id="{0A8AEA2A-FE2D-8568-BDAF-C9FBA3480D88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11725639" y="3145015"/>
              <a:ext cx="53681" cy="118870"/>
            </a:xfrm>
            <a:custGeom>
              <a:avLst/>
              <a:gdLst>
                <a:gd name="connsiteX0" fmla="*/ 49524 w 53681"/>
                <a:gd name="connsiteY0" fmla="*/ 6798 h 118870"/>
                <a:gd name="connsiteX1" fmla="*/ 42437 w 53681"/>
                <a:gd name="connsiteY1" fmla="*/ 86 h 118870"/>
                <a:gd name="connsiteX2" fmla="*/ 32516 w 53681"/>
                <a:gd name="connsiteY2" fmla="*/ 9801 h 118870"/>
                <a:gd name="connsiteX3" fmla="*/ 39603 w 53681"/>
                <a:gd name="connsiteY3" fmla="*/ 16513 h 118870"/>
                <a:gd name="connsiteX4" fmla="*/ 49524 w 53681"/>
                <a:gd name="connsiteY4" fmla="*/ 6798 h 118870"/>
                <a:gd name="connsiteX5" fmla="*/ 13382 w 53681"/>
                <a:gd name="connsiteY5" fmla="*/ 96525 h 118870"/>
                <a:gd name="connsiteX6" fmla="*/ 11787 w 53681"/>
                <a:gd name="connsiteY6" fmla="*/ 103944 h 118870"/>
                <a:gd name="connsiteX7" fmla="*/ 28618 w 53681"/>
                <a:gd name="connsiteY7" fmla="*/ 118957 h 118870"/>
                <a:gd name="connsiteX8" fmla="*/ 54131 w 53681"/>
                <a:gd name="connsiteY8" fmla="*/ 91933 h 118870"/>
                <a:gd name="connsiteX9" fmla="*/ 51296 w 53681"/>
                <a:gd name="connsiteY9" fmla="*/ 89637 h 118870"/>
                <a:gd name="connsiteX10" fmla="*/ 47930 w 53681"/>
                <a:gd name="connsiteY10" fmla="*/ 92639 h 118870"/>
                <a:gd name="connsiteX11" fmla="*/ 29150 w 53681"/>
                <a:gd name="connsiteY11" fmla="*/ 114011 h 118870"/>
                <a:gd name="connsiteX12" fmla="*/ 24721 w 53681"/>
                <a:gd name="connsiteY12" fmla="*/ 107829 h 118870"/>
                <a:gd name="connsiteX13" fmla="*/ 27555 w 53681"/>
                <a:gd name="connsiteY13" fmla="*/ 96525 h 118870"/>
                <a:gd name="connsiteX14" fmla="*/ 33225 w 53681"/>
                <a:gd name="connsiteY14" fmla="*/ 82395 h 118870"/>
                <a:gd name="connsiteX15" fmla="*/ 41906 w 53681"/>
                <a:gd name="connsiteY15" fmla="*/ 59963 h 118870"/>
                <a:gd name="connsiteX16" fmla="*/ 42969 w 53681"/>
                <a:gd name="connsiteY16" fmla="*/ 54311 h 118870"/>
                <a:gd name="connsiteX17" fmla="*/ 26138 w 53681"/>
                <a:gd name="connsiteY17" fmla="*/ 39298 h 118870"/>
                <a:gd name="connsiteX18" fmla="*/ 449 w 53681"/>
                <a:gd name="connsiteY18" fmla="*/ 66322 h 118870"/>
                <a:gd name="connsiteX19" fmla="*/ 3461 w 53681"/>
                <a:gd name="connsiteY19" fmla="*/ 68618 h 118870"/>
                <a:gd name="connsiteX20" fmla="*/ 6650 w 53681"/>
                <a:gd name="connsiteY20" fmla="*/ 65792 h 118870"/>
                <a:gd name="connsiteX21" fmla="*/ 25607 w 53681"/>
                <a:gd name="connsiteY21" fmla="*/ 44243 h 118870"/>
                <a:gd name="connsiteX22" fmla="*/ 30036 w 53681"/>
                <a:gd name="connsiteY22" fmla="*/ 50425 h 118870"/>
                <a:gd name="connsiteX23" fmla="*/ 24544 w 53681"/>
                <a:gd name="connsiteY23" fmla="*/ 68088 h 118870"/>
                <a:gd name="connsiteX24" fmla="*/ 13382 w 53681"/>
                <a:gd name="connsiteY24" fmla="*/ 9652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524" y="6798"/>
                  </a:moveTo>
                  <a:cubicBezTo>
                    <a:pt x="49524" y="3972"/>
                    <a:pt x="47398" y="86"/>
                    <a:pt x="42437" y="86"/>
                  </a:cubicBezTo>
                  <a:cubicBezTo>
                    <a:pt x="37654" y="86"/>
                    <a:pt x="32516" y="4679"/>
                    <a:pt x="32516" y="9801"/>
                  </a:cubicBezTo>
                  <a:cubicBezTo>
                    <a:pt x="32516" y="12803"/>
                    <a:pt x="34819" y="16513"/>
                    <a:pt x="39603" y="16513"/>
                  </a:cubicBezTo>
                  <a:cubicBezTo>
                    <a:pt x="44741" y="16513"/>
                    <a:pt x="49524" y="11567"/>
                    <a:pt x="49524" y="6798"/>
                  </a:cubicBezTo>
                  <a:close/>
                  <a:moveTo>
                    <a:pt x="13382" y="96525"/>
                  </a:moveTo>
                  <a:cubicBezTo>
                    <a:pt x="12673" y="98821"/>
                    <a:pt x="11787" y="100941"/>
                    <a:pt x="11787" y="103944"/>
                  </a:cubicBezTo>
                  <a:cubicBezTo>
                    <a:pt x="11787" y="112245"/>
                    <a:pt x="18874" y="118957"/>
                    <a:pt x="28618" y="118957"/>
                  </a:cubicBezTo>
                  <a:cubicBezTo>
                    <a:pt x="46335" y="118957"/>
                    <a:pt x="54131" y="94582"/>
                    <a:pt x="54131" y="91933"/>
                  </a:cubicBezTo>
                  <a:cubicBezTo>
                    <a:pt x="54131" y="89637"/>
                    <a:pt x="51827" y="89637"/>
                    <a:pt x="51296" y="89637"/>
                  </a:cubicBezTo>
                  <a:cubicBezTo>
                    <a:pt x="48815" y="89637"/>
                    <a:pt x="48638" y="90696"/>
                    <a:pt x="47930" y="92639"/>
                  </a:cubicBezTo>
                  <a:cubicBezTo>
                    <a:pt x="43855" y="106770"/>
                    <a:pt x="36059" y="114011"/>
                    <a:pt x="29150" y="114011"/>
                  </a:cubicBezTo>
                  <a:cubicBezTo>
                    <a:pt x="25607" y="114011"/>
                    <a:pt x="24721" y="111715"/>
                    <a:pt x="24721" y="107829"/>
                  </a:cubicBezTo>
                  <a:cubicBezTo>
                    <a:pt x="24721" y="103767"/>
                    <a:pt x="25961" y="100411"/>
                    <a:pt x="27555" y="96525"/>
                  </a:cubicBezTo>
                  <a:cubicBezTo>
                    <a:pt x="29327" y="91756"/>
                    <a:pt x="31276" y="86987"/>
                    <a:pt x="33225" y="82395"/>
                  </a:cubicBezTo>
                  <a:cubicBezTo>
                    <a:pt x="34819" y="78156"/>
                    <a:pt x="41197" y="62083"/>
                    <a:pt x="41906" y="59963"/>
                  </a:cubicBezTo>
                  <a:cubicBezTo>
                    <a:pt x="42437" y="58197"/>
                    <a:pt x="42969" y="56077"/>
                    <a:pt x="42969" y="54311"/>
                  </a:cubicBezTo>
                  <a:cubicBezTo>
                    <a:pt x="42969" y="46009"/>
                    <a:pt x="35882" y="39298"/>
                    <a:pt x="26138" y="39298"/>
                  </a:cubicBezTo>
                  <a:cubicBezTo>
                    <a:pt x="8598" y="39298"/>
                    <a:pt x="449" y="63319"/>
                    <a:pt x="449" y="66322"/>
                  </a:cubicBezTo>
                  <a:cubicBezTo>
                    <a:pt x="449" y="68618"/>
                    <a:pt x="2929" y="68618"/>
                    <a:pt x="3461" y="68618"/>
                  </a:cubicBezTo>
                  <a:cubicBezTo>
                    <a:pt x="5941" y="68618"/>
                    <a:pt x="6118" y="67735"/>
                    <a:pt x="6650" y="65792"/>
                  </a:cubicBezTo>
                  <a:cubicBezTo>
                    <a:pt x="11256" y="50602"/>
                    <a:pt x="19051" y="44243"/>
                    <a:pt x="25607" y="44243"/>
                  </a:cubicBezTo>
                  <a:cubicBezTo>
                    <a:pt x="28441" y="44243"/>
                    <a:pt x="30036" y="45656"/>
                    <a:pt x="30036" y="50425"/>
                  </a:cubicBezTo>
                  <a:cubicBezTo>
                    <a:pt x="30036" y="54488"/>
                    <a:pt x="28973" y="57137"/>
                    <a:pt x="24544" y="68088"/>
                  </a:cubicBezTo>
                  <a:lnTo>
                    <a:pt x="13382" y="965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4" name="자유형: 도형 3363">
              <a:extLst>
                <a:ext uri="{FF2B5EF4-FFF2-40B4-BE49-F238E27FC236}">
                  <a16:creationId xmlns:a16="http://schemas.microsoft.com/office/drawing/2014/main" id="{A3355315-108B-1C7E-E054-1142986DF0B5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11826632" y="3035027"/>
              <a:ext cx="58718" cy="252325"/>
            </a:xfrm>
            <a:custGeom>
              <a:avLst/>
              <a:gdLst>
                <a:gd name="connsiteX0" fmla="*/ 59170 w 58718"/>
                <a:gd name="connsiteY0" fmla="*/ 249887 h 252325"/>
                <a:gd name="connsiteX1" fmla="*/ 54868 w 58718"/>
                <a:gd name="connsiteY1" fmla="*/ 244336 h 252325"/>
                <a:gd name="connsiteX2" fmla="*/ 15132 w 58718"/>
                <a:gd name="connsiteY2" fmla="*/ 126248 h 252325"/>
                <a:gd name="connsiteX3" fmla="*/ 55880 w 58718"/>
                <a:gd name="connsiteY3" fmla="*/ 6897 h 252325"/>
                <a:gd name="connsiteX4" fmla="*/ 59170 w 58718"/>
                <a:gd name="connsiteY4" fmla="*/ 2608 h 252325"/>
                <a:gd name="connsiteX5" fmla="*/ 56639 w 58718"/>
                <a:gd name="connsiteY5" fmla="*/ 85 h 252325"/>
                <a:gd name="connsiteX6" fmla="*/ 16397 w 58718"/>
                <a:gd name="connsiteY6" fmla="*/ 49288 h 252325"/>
                <a:gd name="connsiteX7" fmla="*/ 452 w 58718"/>
                <a:gd name="connsiteY7" fmla="*/ 126248 h 252325"/>
                <a:gd name="connsiteX8" fmla="*/ 17156 w 58718"/>
                <a:gd name="connsiteY8" fmla="*/ 204973 h 252325"/>
                <a:gd name="connsiteX9" fmla="*/ 56639 w 58718"/>
                <a:gd name="connsiteY9" fmla="*/ 252411 h 252325"/>
                <a:gd name="connsiteX10" fmla="*/ 59170 w 58718"/>
                <a:gd name="connsiteY10" fmla="*/ 249887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70" y="249887"/>
                  </a:moveTo>
                  <a:cubicBezTo>
                    <a:pt x="59170" y="249130"/>
                    <a:pt x="59170" y="248626"/>
                    <a:pt x="54868" y="244336"/>
                  </a:cubicBezTo>
                  <a:cubicBezTo>
                    <a:pt x="23231" y="212543"/>
                    <a:pt x="15132" y="164854"/>
                    <a:pt x="15132" y="126248"/>
                  </a:cubicBezTo>
                  <a:cubicBezTo>
                    <a:pt x="15132" y="82343"/>
                    <a:pt x="24749" y="38438"/>
                    <a:pt x="55880" y="6897"/>
                  </a:cubicBezTo>
                  <a:cubicBezTo>
                    <a:pt x="59170" y="3870"/>
                    <a:pt x="59170" y="3365"/>
                    <a:pt x="59170" y="2608"/>
                  </a:cubicBezTo>
                  <a:cubicBezTo>
                    <a:pt x="59170" y="842"/>
                    <a:pt x="58158" y="85"/>
                    <a:pt x="56639" y="85"/>
                  </a:cubicBezTo>
                  <a:cubicBezTo>
                    <a:pt x="54109" y="85"/>
                    <a:pt x="31330" y="17243"/>
                    <a:pt x="16397" y="49288"/>
                  </a:cubicBezTo>
                  <a:cubicBezTo>
                    <a:pt x="3489" y="77044"/>
                    <a:pt x="452" y="105052"/>
                    <a:pt x="452" y="126248"/>
                  </a:cubicBezTo>
                  <a:cubicBezTo>
                    <a:pt x="452" y="145929"/>
                    <a:pt x="3236" y="176461"/>
                    <a:pt x="17156" y="204973"/>
                  </a:cubicBezTo>
                  <a:cubicBezTo>
                    <a:pt x="32342" y="236009"/>
                    <a:pt x="54109" y="252411"/>
                    <a:pt x="56639" y="252411"/>
                  </a:cubicBezTo>
                  <a:cubicBezTo>
                    <a:pt x="58158" y="252411"/>
                    <a:pt x="59170" y="251654"/>
                    <a:pt x="59170" y="24988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5" name="자유형: 도형 3364">
              <a:extLst>
                <a:ext uri="{FF2B5EF4-FFF2-40B4-BE49-F238E27FC236}">
                  <a16:creationId xmlns:a16="http://schemas.microsoft.com/office/drawing/2014/main" id="{7BF78CF3-07CB-A33C-684E-CEE822A867E9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11914176" y="3051933"/>
              <a:ext cx="180457" cy="177889"/>
            </a:xfrm>
            <a:custGeom>
              <a:avLst/>
              <a:gdLst>
                <a:gd name="connsiteX0" fmla="*/ 145227 w 180457"/>
                <a:gd name="connsiteY0" fmla="*/ 28850 h 177889"/>
                <a:gd name="connsiteX1" fmla="*/ 177624 w 180457"/>
                <a:gd name="connsiteY1" fmla="*/ 7907 h 177889"/>
                <a:gd name="connsiteX2" fmla="*/ 180914 w 180457"/>
                <a:gd name="connsiteY2" fmla="*/ 3113 h 177889"/>
                <a:gd name="connsiteX3" fmla="*/ 177624 w 180457"/>
                <a:gd name="connsiteY3" fmla="*/ 85 h 177889"/>
                <a:gd name="connsiteX4" fmla="*/ 156870 w 180457"/>
                <a:gd name="connsiteY4" fmla="*/ 842 h 177889"/>
                <a:gd name="connsiteX5" fmla="*/ 131813 w 180457"/>
                <a:gd name="connsiteY5" fmla="*/ 85 h 177889"/>
                <a:gd name="connsiteX6" fmla="*/ 127004 w 180457"/>
                <a:gd name="connsiteY6" fmla="*/ 4879 h 177889"/>
                <a:gd name="connsiteX7" fmla="*/ 131054 w 180457"/>
                <a:gd name="connsiteY7" fmla="*/ 7907 h 177889"/>
                <a:gd name="connsiteX8" fmla="*/ 142696 w 180457"/>
                <a:gd name="connsiteY8" fmla="*/ 16234 h 177889"/>
                <a:gd name="connsiteX9" fmla="*/ 138900 w 180457"/>
                <a:gd name="connsiteY9" fmla="*/ 25822 h 177889"/>
                <a:gd name="connsiteX10" fmla="*/ 61199 w 180457"/>
                <a:gd name="connsiteY10" fmla="*/ 148957 h 177889"/>
                <a:gd name="connsiteX11" fmla="*/ 43989 w 180457"/>
                <a:gd name="connsiteY11" fmla="*/ 15477 h 177889"/>
                <a:gd name="connsiteX12" fmla="*/ 61452 w 180457"/>
                <a:gd name="connsiteY12" fmla="*/ 7907 h 177889"/>
                <a:gd name="connsiteX13" fmla="*/ 67780 w 180457"/>
                <a:gd name="connsiteY13" fmla="*/ 2860 h 177889"/>
                <a:gd name="connsiteX14" fmla="*/ 64236 w 180457"/>
                <a:gd name="connsiteY14" fmla="*/ 85 h 177889"/>
                <a:gd name="connsiteX15" fmla="*/ 32852 w 180457"/>
                <a:gd name="connsiteY15" fmla="*/ 842 h 177889"/>
                <a:gd name="connsiteX16" fmla="*/ 18932 w 180457"/>
                <a:gd name="connsiteY16" fmla="*/ 589 h 177889"/>
                <a:gd name="connsiteX17" fmla="*/ 5265 w 180457"/>
                <a:gd name="connsiteY17" fmla="*/ 85 h 177889"/>
                <a:gd name="connsiteX18" fmla="*/ 456 w 180457"/>
                <a:gd name="connsiteY18" fmla="*/ 4879 h 177889"/>
                <a:gd name="connsiteX19" fmla="*/ 6783 w 180457"/>
                <a:gd name="connsiteY19" fmla="*/ 7907 h 177889"/>
                <a:gd name="connsiteX20" fmla="*/ 21969 w 180457"/>
                <a:gd name="connsiteY20" fmla="*/ 16486 h 177889"/>
                <a:gd name="connsiteX21" fmla="*/ 41964 w 180457"/>
                <a:gd name="connsiteY21" fmla="*/ 172171 h 177889"/>
                <a:gd name="connsiteX22" fmla="*/ 47026 w 180457"/>
                <a:gd name="connsiteY22" fmla="*/ 177975 h 177889"/>
                <a:gd name="connsiteX23" fmla="*/ 54112 w 180457"/>
                <a:gd name="connsiteY23" fmla="*/ 173433 h 177889"/>
                <a:gd name="connsiteX24" fmla="*/ 145227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227" y="28850"/>
                  </a:moveTo>
                  <a:cubicBezTo>
                    <a:pt x="157629" y="9168"/>
                    <a:pt x="168259" y="8411"/>
                    <a:pt x="177624" y="7907"/>
                  </a:cubicBezTo>
                  <a:cubicBezTo>
                    <a:pt x="180661" y="7654"/>
                    <a:pt x="180914" y="3365"/>
                    <a:pt x="180914" y="3113"/>
                  </a:cubicBezTo>
                  <a:cubicBezTo>
                    <a:pt x="180914" y="1094"/>
                    <a:pt x="179648" y="85"/>
                    <a:pt x="177624" y="85"/>
                  </a:cubicBezTo>
                  <a:cubicBezTo>
                    <a:pt x="171043" y="85"/>
                    <a:pt x="163703" y="842"/>
                    <a:pt x="156870" y="842"/>
                  </a:cubicBezTo>
                  <a:cubicBezTo>
                    <a:pt x="148517" y="842"/>
                    <a:pt x="139912" y="85"/>
                    <a:pt x="131813" y="85"/>
                  </a:cubicBezTo>
                  <a:cubicBezTo>
                    <a:pt x="130294" y="85"/>
                    <a:pt x="127004" y="85"/>
                    <a:pt x="127004" y="4879"/>
                  </a:cubicBezTo>
                  <a:cubicBezTo>
                    <a:pt x="127004" y="7654"/>
                    <a:pt x="129282" y="7907"/>
                    <a:pt x="131054" y="7907"/>
                  </a:cubicBezTo>
                  <a:cubicBezTo>
                    <a:pt x="137887" y="8411"/>
                    <a:pt x="142696" y="10935"/>
                    <a:pt x="142696" y="16234"/>
                  </a:cubicBezTo>
                  <a:cubicBezTo>
                    <a:pt x="142696" y="20018"/>
                    <a:pt x="138900" y="25570"/>
                    <a:pt x="138900" y="25822"/>
                  </a:cubicBezTo>
                  <a:lnTo>
                    <a:pt x="61199" y="148957"/>
                  </a:lnTo>
                  <a:lnTo>
                    <a:pt x="43989" y="15477"/>
                  </a:lnTo>
                  <a:cubicBezTo>
                    <a:pt x="43989" y="11187"/>
                    <a:pt x="49810" y="7907"/>
                    <a:pt x="61452" y="7907"/>
                  </a:cubicBezTo>
                  <a:cubicBezTo>
                    <a:pt x="64996" y="7907"/>
                    <a:pt x="67780" y="7907"/>
                    <a:pt x="67780" y="2860"/>
                  </a:cubicBezTo>
                  <a:cubicBezTo>
                    <a:pt x="67780" y="589"/>
                    <a:pt x="65755" y="85"/>
                    <a:pt x="64236" y="85"/>
                  </a:cubicBezTo>
                  <a:cubicBezTo>
                    <a:pt x="54112" y="85"/>
                    <a:pt x="43229" y="842"/>
                    <a:pt x="32852" y="842"/>
                  </a:cubicBezTo>
                  <a:cubicBezTo>
                    <a:pt x="28297" y="842"/>
                    <a:pt x="23488" y="589"/>
                    <a:pt x="18932" y="589"/>
                  </a:cubicBezTo>
                  <a:cubicBezTo>
                    <a:pt x="14376" y="589"/>
                    <a:pt x="9567" y="85"/>
                    <a:pt x="5265" y="85"/>
                  </a:cubicBezTo>
                  <a:cubicBezTo>
                    <a:pt x="3493" y="85"/>
                    <a:pt x="456" y="85"/>
                    <a:pt x="456" y="4879"/>
                  </a:cubicBezTo>
                  <a:cubicBezTo>
                    <a:pt x="456" y="7907"/>
                    <a:pt x="2734" y="7907"/>
                    <a:pt x="6783" y="7907"/>
                  </a:cubicBezTo>
                  <a:cubicBezTo>
                    <a:pt x="20957" y="7907"/>
                    <a:pt x="21210" y="10178"/>
                    <a:pt x="21969" y="16486"/>
                  </a:cubicBezTo>
                  <a:lnTo>
                    <a:pt x="41964" y="172171"/>
                  </a:lnTo>
                  <a:cubicBezTo>
                    <a:pt x="42723" y="177218"/>
                    <a:pt x="43735" y="177975"/>
                    <a:pt x="47026" y="177975"/>
                  </a:cubicBezTo>
                  <a:cubicBezTo>
                    <a:pt x="51075" y="177975"/>
                    <a:pt x="52088" y="176713"/>
                    <a:pt x="54112" y="173433"/>
                  </a:cubicBezTo>
                  <a:lnTo>
                    <a:pt x="145227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6" name="자유형: 도형 3365">
              <a:extLst>
                <a:ext uri="{FF2B5EF4-FFF2-40B4-BE49-F238E27FC236}">
                  <a16:creationId xmlns:a16="http://schemas.microsoft.com/office/drawing/2014/main" id="{01240EC5-5200-9F40-581A-5445A4A540F6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12116465" y="3042195"/>
              <a:ext cx="70689" cy="79659"/>
            </a:xfrm>
            <a:custGeom>
              <a:avLst/>
              <a:gdLst>
                <a:gd name="connsiteX0" fmla="*/ 64244 w 70689"/>
                <a:gd name="connsiteY0" fmla="*/ 11561 h 79659"/>
                <a:gd name="connsiteX1" fmla="*/ 56803 w 70689"/>
                <a:gd name="connsiteY1" fmla="*/ 19863 h 79659"/>
                <a:gd name="connsiteX2" fmla="*/ 62650 w 70689"/>
                <a:gd name="connsiteY2" fmla="*/ 25515 h 79659"/>
                <a:gd name="connsiteX3" fmla="*/ 71154 w 70689"/>
                <a:gd name="connsiteY3" fmla="*/ 15447 h 79659"/>
                <a:gd name="connsiteX4" fmla="*/ 47591 w 70689"/>
                <a:gd name="connsiteY4" fmla="*/ 81 h 79659"/>
                <a:gd name="connsiteX5" fmla="*/ 14992 w 70689"/>
                <a:gd name="connsiteY5" fmla="*/ 25868 h 79659"/>
                <a:gd name="connsiteX6" fmla="*/ 21193 w 70689"/>
                <a:gd name="connsiteY6" fmla="*/ 38762 h 79659"/>
                <a:gd name="connsiteX7" fmla="*/ 41213 w 70689"/>
                <a:gd name="connsiteY7" fmla="*/ 45121 h 79659"/>
                <a:gd name="connsiteX8" fmla="*/ 56272 w 70689"/>
                <a:gd name="connsiteY8" fmla="*/ 56778 h 79659"/>
                <a:gd name="connsiteX9" fmla="*/ 46882 w 70689"/>
                <a:gd name="connsiteY9" fmla="*/ 70908 h 79659"/>
                <a:gd name="connsiteX10" fmla="*/ 29165 w 70689"/>
                <a:gd name="connsiteY10" fmla="*/ 74794 h 79659"/>
                <a:gd name="connsiteX11" fmla="*/ 7905 w 70689"/>
                <a:gd name="connsiteY11" fmla="*/ 67376 h 79659"/>
                <a:gd name="connsiteX12" fmla="*/ 17649 w 70689"/>
                <a:gd name="connsiteY12" fmla="*/ 57308 h 79659"/>
                <a:gd name="connsiteX13" fmla="*/ 10740 w 70689"/>
                <a:gd name="connsiteY13" fmla="*/ 50773 h 79659"/>
                <a:gd name="connsiteX14" fmla="*/ 464 w 70689"/>
                <a:gd name="connsiteY14" fmla="*/ 62607 h 79659"/>
                <a:gd name="connsiteX15" fmla="*/ 28988 w 70689"/>
                <a:gd name="connsiteY15" fmla="*/ 79740 h 79659"/>
                <a:gd name="connsiteX16" fmla="*/ 67610 w 70689"/>
                <a:gd name="connsiteY16" fmla="*/ 50596 h 79659"/>
                <a:gd name="connsiteX17" fmla="*/ 43161 w 70689"/>
                <a:gd name="connsiteY17" fmla="*/ 29931 h 79659"/>
                <a:gd name="connsiteX18" fmla="*/ 36075 w 70689"/>
                <a:gd name="connsiteY18" fmla="*/ 28518 h 79659"/>
                <a:gd name="connsiteX19" fmla="*/ 26330 w 70689"/>
                <a:gd name="connsiteY19" fmla="*/ 19686 h 79659"/>
                <a:gd name="connsiteX20" fmla="*/ 33417 w 70689"/>
                <a:gd name="connsiteY20" fmla="*/ 8382 h 79659"/>
                <a:gd name="connsiteX21" fmla="*/ 47413 w 70689"/>
                <a:gd name="connsiteY21" fmla="*/ 5026 h 79659"/>
                <a:gd name="connsiteX22" fmla="*/ 64244 w 70689"/>
                <a:gd name="connsiteY22" fmla="*/ 1156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689" h="79659">
                  <a:moveTo>
                    <a:pt x="64244" y="11561"/>
                  </a:moveTo>
                  <a:cubicBezTo>
                    <a:pt x="59638" y="12621"/>
                    <a:pt x="56803" y="16330"/>
                    <a:pt x="56803" y="19863"/>
                  </a:cubicBezTo>
                  <a:cubicBezTo>
                    <a:pt x="56803" y="23925"/>
                    <a:pt x="60347" y="25515"/>
                    <a:pt x="62650" y="25515"/>
                  </a:cubicBezTo>
                  <a:cubicBezTo>
                    <a:pt x="64421" y="25515"/>
                    <a:pt x="71154" y="24455"/>
                    <a:pt x="71154" y="15447"/>
                  </a:cubicBezTo>
                  <a:cubicBezTo>
                    <a:pt x="71154" y="3966"/>
                    <a:pt x="58398" y="81"/>
                    <a:pt x="47591" y="81"/>
                  </a:cubicBezTo>
                  <a:cubicBezTo>
                    <a:pt x="19952" y="81"/>
                    <a:pt x="14992" y="20393"/>
                    <a:pt x="14992" y="25868"/>
                  </a:cubicBezTo>
                  <a:cubicBezTo>
                    <a:pt x="14992" y="32404"/>
                    <a:pt x="18712" y="36643"/>
                    <a:pt x="21193" y="38762"/>
                  </a:cubicBezTo>
                  <a:cubicBezTo>
                    <a:pt x="25799" y="42295"/>
                    <a:pt x="28988" y="43001"/>
                    <a:pt x="41213" y="45121"/>
                  </a:cubicBezTo>
                  <a:cubicBezTo>
                    <a:pt x="44933" y="45827"/>
                    <a:pt x="56272" y="47947"/>
                    <a:pt x="56272" y="56778"/>
                  </a:cubicBezTo>
                  <a:cubicBezTo>
                    <a:pt x="56272" y="59781"/>
                    <a:pt x="54323" y="66493"/>
                    <a:pt x="46882" y="70908"/>
                  </a:cubicBezTo>
                  <a:cubicBezTo>
                    <a:pt x="39972" y="74794"/>
                    <a:pt x="31291" y="74794"/>
                    <a:pt x="29165" y="74794"/>
                  </a:cubicBezTo>
                  <a:cubicBezTo>
                    <a:pt x="22078" y="74794"/>
                    <a:pt x="11980" y="73205"/>
                    <a:pt x="7905" y="67376"/>
                  </a:cubicBezTo>
                  <a:cubicBezTo>
                    <a:pt x="13752" y="66669"/>
                    <a:pt x="17649" y="62254"/>
                    <a:pt x="17649" y="57308"/>
                  </a:cubicBezTo>
                  <a:cubicBezTo>
                    <a:pt x="17649" y="52892"/>
                    <a:pt x="14460" y="50773"/>
                    <a:pt x="10740" y="50773"/>
                  </a:cubicBezTo>
                  <a:cubicBezTo>
                    <a:pt x="5602" y="50773"/>
                    <a:pt x="464" y="54835"/>
                    <a:pt x="464" y="62607"/>
                  </a:cubicBezTo>
                  <a:cubicBezTo>
                    <a:pt x="464" y="73205"/>
                    <a:pt x="11803" y="79740"/>
                    <a:pt x="28988" y="79740"/>
                  </a:cubicBezTo>
                  <a:cubicBezTo>
                    <a:pt x="61587" y="79740"/>
                    <a:pt x="67610" y="57485"/>
                    <a:pt x="67610" y="50596"/>
                  </a:cubicBezTo>
                  <a:cubicBezTo>
                    <a:pt x="67610" y="34346"/>
                    <a:pt x="49717" y="31167"/>
                    <a:pt x="43161" y="29931"/>
                  </a:cubicBezTo>
                  <a:cubicBezTo>
                    <a:pt x="41567" y="29577"/>
                    <a:pt x="37138" y="28871"/>
                    <a:pt x="36075" y="28518"/>
                  </a:cubicBezTo>
                  <a:cubicBezTo>
                    <a:pt x="29519" y="27281"/>
                    <a:pt x="26330" y="23572"/>
                    <a:pt x="26330" y="19686"/>
                  </a:cubicBezTo>
                  <a:cubicBezTo>
                    <a:pt x="26330" y="15624"/>
                    <a:pt x="29519" y="10855"/>
                    <a:pt x="33417" y="8382"/>
                  </a:cubicBezTo>
                  <a:cubicBezTo>
                    <a:pt x="38201" y="5379"/>
                    <a:pt x="44402" y="5026"/>
                    <a:pt x="47413" y="5026"/>
                  </a:cubicBezTo>
                  <a:cubicBezTo>
                    <a:pt x="51134" y="5026"/>
                    <a:pt x="60347" y="5556"/>
                    <a:pt x="64244" y="1156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7" name="자유형: 도형 3366">
              <a:extLst>
                <a:ext uri="{FF2B5EF4-FFF2-40B4-BE49-F238E27FC236}">
                  <a16:creationId xmlns:a16="http://schemas.microsoft.com/office/drawing/2014/main" id="{8BCBDBEC-A1E1-9FD6-DFD1-230C007BC1E6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12210397" y="2997508"/>
              <a:ext cx="39685" cy="124346"/>
            </a:xfrm>
            <a:custGeom>
              <a:avLst/>
              <a:gdLst>
                <a:gd name="connsiteX0" fmla="*/ 39445 w 39685"/>
                <a:gd name="connsiteY0" fmla="*/ 5379 h 124346"/>
                <a:gd name="connsiteX1" fmla="*/ 40153 w 39685"/>
                <a:gd name="connsiteY1" fmla="*/ 2553 h 124346"/>
                <a:gd name="connsiteX2" fmla="*/ 37319 w 39685"/>
                <a:gd name="connsiteY2" fmla="*/ 81 h 124346"/>
                <a:gd name="connsiteX3" fmla="*/ 14641 w 39685"/>
                <a:gd name="connsiteY3" fmla="*/ 1847 h 124346"/>
                <a:gd name="connsiteX4" fmla="*/ 10921 w 39685"/>
                <a:gd name="connsiteY4" fmla="*/ 5909 h 124346"/>
                <a:gd name="connsiteX5" fmla="*/ 15350 w 39685"/>
                <a:gd name="connsiteY5" fmla="*/ 8382 h 124346"/>
                <a:gd name="connsiteX6" fmla="*/ 23854 w 39685"/>
                <a:gd name="connsiteY6" fmla="*/ 11032 h 124346"/>
                <a:gd name="connsiteX7" fmla="*/ 23145 w 39685"/>
                <a:gd name="connsiteY7" fmla="*/ 14917 h 124346"/>
                <a:gd name="connsiteX8" fmla="*/ 1176 w 39685"/>
                <a:gd name="connsiteY8" fmla="*/ 102172 h 124346"/>
                <a:gd name="connsiteX9" fmla="*/ 468 w 39685"/>
                <a:gd name="connsiteY9" fmla="*/ 107647 h 124346"/>
                <a:gd name="connsiteX10" fmla="*/ 19070 w 39685"/>
                <a:gd name="connsiteY10" fmla="*/ 124427 h 124346"/>
                <a:gd name="connsiteX11" fmla="*/ 33244 w 39685"/>
                <a:gd name="connsiteY11" fmla="*/ 115066 h 124346"/>
                <a:gd name="connsiteX12" fmla="*/ 39445 w 39685"/>
                <a:gd name="connsiteY12" fmla="*/ 97403 h 124346"/>
                <a:gd name="connsiteX13" fmla="*/ 36610 w 39685"/>
                <a:gd name="connsiteY13" fmla="*/ 95107 h 124346"/>
                <a:gd name="connsiteX14" fmla="*/ 33067 w 39685"/>
                <a:gd name="connsiteY14" fmla="*/ 99346 h 124346"/>
                <a:gd name="connsiteX15" fmla="*/ 19779 w 39685"/>
                <a:gd name="connsiteY15" fmla="*/ 119481 h 124346"/>
                <a:gd name="connsiteX16" fmla="*/ 13755 w 39685"/>
                <a:gd name="connsiteY16" fmla="*/ 110826 h 124346"/>
                <a:gd name="connsiteX17" fmla="*/ 14818 w 39685"/>
                <a:gd name="connsiteY17" fmla="*/ 103585 h 124346"/>
                <a:gd name="connsiteX18" fmla="*/ 39445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45" y="5379"/>
                  </a:moveTo>
                  <a:cubicBezTo>
                    <a:pt x="39622" y="5026"/>
                    <a:pt x="40153" y="2730"/>
                    <a:pt x="40153" y="2553"/>
                  </a:cubicBezTo>
                  <a:cubicBezTo>
                    <a:pt x="40153" y="1670"/>
                    <a:pt x="39445" y="81"/>
                    <a:pt x="37319" y="81"/>
                  </a:cubicBezTo>
                  <a:cubicBezTo>
                    <a:pt x="33775" y="81"/>
                    <a:pt x="19070" y="1494"/>
                    <a:pt x="14641" y="1847"/>
                  </a:cubicBezTo>
                  <a:cubicBezTo>
                    <a:pt x="13401" y="2023"/>
                    <a:pt x="10921" y="2200"/>
                    <a:pt x="10921" y="5909"/>
                  </a:cubicBezTo>
                  <a:cubicBezTo>
                    <a:pt x="10921" y="8382"/>
                    <a:pt x="13401" y="8382"/>
                    <a:pt x="15350" y="8382"/>
                  </a:cubicBezTo>
                  <a:cubicBezTo>
                    <a:pt x="23854" y="8382"/>
                    <a:pt x="23854" y="9618"/>
                    <a:pt x="23854" y="11032"/>
                  </a:cubicBezTo>
                  <a:cubicBezTo>
                    <a:pt x="23854" y="12268"/>
                    <a:pt x="23499" y="13328"/>
                    <a:pt x="23145" y="14917"/>
                  </a:cubicBezTo>
                  <a:lnTo>
                    <a:pt x="1176" y="102172"/>
                  </a:lnTo>
                  <a:cubicBezTo>
                    <a:pt x="645" y="103938"/>
                    <a:pt x="468" y="105881"/>
                    <a:pt x="468" y="107647"/>
                  </a:cubicBezTo>
                  <a:cubicBezTo>
                    <a:pt x="468" y="118951"/>
                    <a:pt x="10566" y="124427"/>
                    <a:pt x="19070" y="124427"/>
                  </a:cubicBezTo>
                  <a:cubicBezTo>
                    <a:pt x="23322" y="124427"/>
                    <a:pt x="28637" y="123014"/>
                    <a:pt x="33244" y="115066"/>
                  </a:cubicBezTo>
                  <a:cubicBezTo>
                    <a:pt x="36964" y="108530"/>
                    <a:pt x="39445" y="98109"/>
                    <a:pt x="39445" y="97403"/>
                  </a:cubicBezTo>
                  <a:cubicBezTo>
                    <a:pt x="39445" y="95107"/>
                    <a:pt x="37141" y="95107"/>
                    <a:pt x="36610" y="95107"/>
                  </a:cubicBezTo>
                  <a:cubicBezTo>
                    <a:pt x="34130" y="95107"/>
                    <a:pt x="33775" y="96166"/>
                    <a:pt x="33067" y="99346"/>
                  </a:cubicBezTo>
                  <a:cubicBezTo>
                    <a:pt x="30763" y="108177"/>
                    <a:pt x="27397" y="119481"/>
                    <a:pt x="19779" y="119481"/>
                  </a:cubicBezTo>
                  <a:cubicBezTo>
                    <a:pt x="14995" y="119481"/>
                    <a:pt x="13755" y="115066"/>
                    <a:pt x="13755" y="110826"/>
                  </a:cubicBezTo>
                  <a:cubicBezTo>
                    <a:pt x="13755" y="108884"/>
                    <a:pt x="14287" y="105528"/>
                    <a:pt x="14818" y="103585"/>
                  </a:cubicBezTo>
                  <a:lnTo>
                    <a:pt x="39445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8" name="자유형: 도형 3367">
              <a:extLst>
                <a:ext uri="{FF2B5EF4-FFF2-40B4-BE49-F238E27FC236}">
                  <a16:creationId xmlns:a16="http://schemas.microsoft.com/office/drawing/2014/main" id="{FCEB3D21-B973-D6F5-8DE4-DC5193B9C652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12275253" y="3042195"/>
              <a:ext cx="90355" cy="79659"/>
            </a:xfrm>
            <a:custGeom>
              <a:avLst/>
              <a:gdLst>
                <a:gd name="connsiteX0" fmla="*/ 64428 w 90355"/>
                <a:gd name="connsiteY0" fmla="*/ 10502 h 79659"/>
                <a:gd name="connsiteX1" fmla="*/ 46180 w 90355"/>
                <a:gd name="connsiteY1" fmla="*/ 81 h 79659"/>
                <a:gd name="connsiteX2" fmla="*/ 470 w 90355"/>
                <a:gd name="connsiteY2" fmla="*/ 50420 h 79659"/>
                <a:gd name="connsiteX3" fmla="*/ 27223 w 90355"/>
                <a:gd name="connsiteY3" fmla="*/ 79740 h 79659"/>
                <a:gd name="connsiteX4" fmla="*/ 52380 w 90355"/>
                <a:gd name="connsiteY4" fmla="*/ 67376 h 79659"/>
                <a:gd name="connsiteX5" fmla="*/ 70629 w 90355"/>
                <a:gd name="connsiteY5" fmla="*/ 79740 h 79659"/>
                <a:gd name="connsiteX6" fmla="*/ 84625 w 90355"/>
                <a:gd name="connsiteY6" fmla="*/ 70379 h 79659"/>
                <a:gd name="connsiteX7" fmla="*/ 90826 w 90355"/>
                <a:gd name="connsiteY7" fmla="*/ 52716 h 79659"/>
                <a:gd name="connsiteX8" fmla="*/ 87991 w 90355"/>
                <a:gd name="connsiteY8" fmla="*/ 50420 h 79659"/>
                <a:gd name="connsiteX9" fmla="*/ 84093 w 90355"/>
                <a:gd name="connsiteY9" fmla="*/ 55895 h 79659"/>
                <a:gd name="connsiteX10" fmla="*/ 71160 w 90355"/>
                <a:gd name="connsiteY10" fmla="*/ 74794 h 79659"/>
                <a:gd name="connsiteX11" fmla="*/ 65314 w 90355"/>
                <a:gd name="connsiteY11" fmla="*/ 66140 h 79659"/>
                <a:gd name="connsiteX12" fmla="*/ 67971 w 90355"/>
                <a:gd name="connsiteY12" fmla="*/ 52186 h 79659"/>
                <a:gd name="connsiteX13" fmla="*/ 71869 w 90355"/>
                <a:gd name="connsiteY13" fmla="*/ 36289 h 79659"/>
                <a:gd name="connsiteX14" fmla="*/ 75412 w 90355"/>
                <a:gd name="connsiteY14" fmla="*/ 22866 h 79659"/>
                <a:gd name="connsiteX15" fmla="*/ 78601 w 90355"/>
                <a:gd name="connsiteY15" fmla="*/ 9089 h 79659"/>
                <a:gd name="connsiteX16" fmla="*/ 72577 w 90355"/>
                <a:gd name="connsiteY16" fmla="*/ 3437 h 79659"/>
                <a:gd name="connsiteX17" fmla="*/ 64428 w 90355"/>
                <a:gd name="connsiteY17" fmla="*/ 10502 h 79659"/>
                <a:gd name="connsiteX18" fmla="*/ 53089 w 90355"/>
                <a:gd name="connsiteY18" fmla="*/ 55895 h 79659"/>
                <a:gd name="connsiteX19" fmla="*/ 44053 w 90355"/>
                <a:gd name="connsiteY19" fmla="*/ 67729 h 79659"/>
                <a:gd name="connsiteX20" fmla="*/ 27754 w 90355"/>
                <a:gd name="connsiteY20" fmla="*/ 74794 h 79659"/>
                <a:gd name="connsiteX21" fmla="*/ 14821 w 90355"/>
                <a:gd name="connsiteY21" fmla="*/ 57661 h 79659"/>
                <a:gd name="connsiteX22" fmla="*/ 24034 w 90355"/>
                <a:gd name="connsiteY22" fmla="*/ 21806 h 79659"/>
                <a:gd name="connsiteX23" fmla="*/ 46180 w 90355"/>
                <a:gd name="connsiteY23" fmla="*/ 5026 h 79659"/>
                <a:gd name="connsiteX24" fmla="*/ 61947 w 90355"/>
                <a:gd name="connsiteY24" fmla="*/ 20393 h 79659"/>
                <a:gd name="connsiteX25" fmla="*/ 61416 w 90355"/>
                <a:gd name="connsiteY25" fmla="*/ 22866 h 79659"/>
                <a:gd name="connsiteX26" fmla="*/ 53089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428" y="10502"/>
                  </a:moveTo>
                  <a:cubicBezTo>
                    <a:pt x="60707" y="4673"/>
                    <a:pt x="54684" y="81"/>
                    <a:pt x="46180" y="81"/>
                  </a:cubicBezTo>
                  <a:cubicBezTo>
                    <a:pt x="23502" y="81"/>
                    <a:pt x="470" y="24985"/>
                    <a:pt x="470" y="50420"/>
                  </a:cubicBezTo>
                  <a:cubicBezTo>
                    <a:pt x="470" y="67553"/>
                    <a:pt x="11986" y="79740"/>
                    <a:pt x="27223" y="79740"/>
                  </a:cubicBezTo>
                  <a:cubicBezTo>
                    <a:pt x="36790" y="79740"/>
                    <a:pt x="45294" y="74264"/>
                    <a:pt x="52380" y="67376"/>
                  </a:cubicBezTo>
                  <a:cubicBezTo>
                    <a:pt x="55747" y="77974"/>
                    <a:pt x="66022" y="79740"/>
                    <a:pt x="70629" y="79740"/>
                  </a:cubicBezTo>
                  <a:cubicBezTo>
                    <a:pt x="77007" y="79740"/>
                    <a:pt x="81436" y="75854"/>
                    <a:pt x="84625" y="70379"/>
                  </a:cubicBezTo>
                  <a:cubicBezTo>
                    <a:pt x="88523" y="63490"/>
                    <a:pt x="90826" y="53422"/>
                    <a:pt x="90826" y="52716"/>
                  </a:cubicBezTo>
                  <a:cubicBezTo>
                    <a:pt x="90826" y="50420"/>
                    <a:pt x="88523" y="50420"/>
                    <a:pt x="87991" y="50420"/>
                  </a:cubicBezTo>
                  <a:cubicBezTo>
                    <a:pt x="85511" y="50420"/>
                    <a:pt x="85334" y="51126"/>
                    <a:pt x="84093" y="55895"/>
                  </a:cubicBezTo>
                  <a:cubicBezTo>
                    <a:pt x="81967" y="64373"/>
                    <a:pt x="78601" y="74794"/>
                    <a:pt x="71160" y="74794"/>
                  </a:cubicBezTo>
                  <a:cubicBezTo>
                    <a:pt x="66554" y="74794"/>
                    <a:pt x="65314" y="70908"/>
                    <a:pt x="65314" y="66140"/>
                  </a:cubicBezTo>
                  <a:cubicBezTo>
                    <a:pt x="65314" y="63137"/>
                    <a:pt x="66731" y="56778"/>
                    <a:pt x="67971" y="52186"/>
                  </a:cubicBezTo>
                  <a:cubicBezTo>
                    <a:pt x="69211" y="47417"/>
                    <a:pt x="70983" y="40175"/>
                    <a:pt x="71869" y="36289"/>
                  </a:cubicBezTo>
                  <a:lnTo>
                    <a:pt x="75412" y="22866"/>
                  </a:lnTo>
                  <a:cubicBezTo>
                    <a:pt x="76475" y="18273"/>
                    <a:pt x="78601" y="9972"/>
                    <a:pt x="78601" y="9089"/>
                  </a:cubicBezTo>
                  <a:cubicBezTo>
                    <a:pt x="78601" y="5203"/>
                    <a:pt x="75412" y="3437"/>
                    <a:pt x="72577" y="3437"/>
                  </a:cubicBezTo>
                  <a:cubicBezTo>
                    <a:pt x="69566" y="3437"/>
                    <a:pt x="65491" y="5556"/>
                    <a:pt x="64428" y="10502"/>
                  </a:cubicBezTo>
                  <a:close/>
                  <a:moveTo>
                    <a:pt x="53089" y="55895"/>
                  </a:moveTo>
                  <a:cubicBezTo>
                    <a:pt x="51849" y="60841"/>
                    <a:pt x="47951" y="64373"/>
                    <a:pt x="44053" y="67729"/>
                  </a:cubicBezTo>
                  <a:cubicBezTo>
                    <a:pt x="42459" y="69142"/>
                    <a:pt x="35372" y="74794"/>
                    <a:pt x="27754" y="74794"/>
                  </a:cubicBezTo>
                  <a:cubicBezTo>
                    <a:pt x="21199" y="74794"/>
                    <a:pt x="14821" y="70202"/>
                    <a:pt x="14821" y="57661"/>
                  </a:cubicBezTo>
                  <a:cubicBezTo>
                    <a:pt x="14821" y="48300"/>
                    <a:pt x="19959" y="28871"/>
                    <a:pt x="24034" y="21806"/>
                  </a:cubicBezTo>
                  <a:cubicBezTo>
                    <a:pt x="32183" y="7676"/>
                    <a:pt x="41219" y="5026"/>
                    <a:pt x="46180" y="5026"/>
                  </a:cubicBezTo>
                  <a:cubicBezTo>
                    <a:pt x="58581" y="5026"/>
                    <a:pt x="61947" y="18450"/>
                    <a:pt x="61947" y="20393"/>
                  </a:cubicBezTo>
                  <a:cubicBezTo>
                    <a:pt x="61947" y="21099"/>
                    <a:pt x="61593" y="22336"/>
                    <a:pt x="61416" y="22866"/>
                  </a:cubicBezTo>
                  <a:lnTo>
                    <a:pt x="53089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69" name="자유형: 도형 3368">
              <a:extLst>
                <a:ext uri="{FF2B5EF4-FFF2-40B4-BE49-F238E27FC236}">
                  <a16:creationId xmlns:a16="http://schemas.microsoft.com/office/drawing/2014/main" id="{CCF10D92-D2CC-1236-8A63-4E5EC17C89D9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12385214" y="3042195"/>
              <a:ext cx="76713" cy="79659"/>
            </a:xfrm>
            <a:custGeom>
              <a:avLst/>
              <a:gdLst>
                <a:gd name="connsiteX0" fmla="*/ 67090 w 76713"/>
                <a:gd name="connsiteY0" fmla="*/ 10325 h 79659"/>
                <a:gd name="connsiteX1" fmla="*/ 58054 w 76713"/>
                <a:gd name="connsiteY1" fmla="*/ 20216 h 79659"/>
                <a:gd name="connsiteX2" fmla="*/ 64964 w 76713"/>
                <a:gd name="connsiteY2" fmla="*/ 26751 h 79659"/>
                <a:gd name="connsiteX3" fmla="*/ 75062 w 76713"/>
                <a:gd name="connsiteY3" fmla="*/ 15447 h 79659"/>
                <a:gd name="connsiteX4" fmla="*/ 51676 w 76713"/>
                <a:gd name="connsiteY4" fmla="*/ 81 h 79659"/>
                <a:gd name="connsiteX5" fmla="*/ 475 w 76713"/>
                <a:gd name="connsiteY5" fmla="*/ 49007 h 79659"/>
                <a:gd name="connsiteX6" fmla="*/ 33251 w 76713"/>
                <a:gd name="connsiteY6" fmla="*/ 79740 h 79659"/>
                <a:gd name="connsiteX7" fmla="*/ 77188 w 76713"/>
                <a:gd name="connsiteY7" fmla="*/ 59781 h 79659"/>
                <a:gd name="connsiteX8" fmla="*/ 74176 w 76713"/>
                <a:gd name="connsiteY8" fmla="*/ 56778 h 79659"/>
                <a:gd name="connsiteX9" fmla="*/ 71342 w 76713"/>
                <a:gd name="connsiteY9" fmla="*/ 58545 h 79659"/>
                <a:gd name="connsiteX10" fmla="*/ 33605 w 76713"/>
                <a:gd name="connsiteY10" fmla="*/ 74794 h 79659"/>
                <a:gd name="connsiteX11" fmla="*/ 15179 w 76713"/>
                <a:gd name="connsiteY11" fmla="*/ 55189 h 79659"/>
                <a:gd name="connsiteX12" fmla="*/ 26873 w 76713"/>
                <a:gd name="connsiteY12" fmla="*/ 18627 h 79659"/>
                <a:gd name="connsiteX13" fmla="*/ 51676 w 76713"/>
                <a:gd name="connsiteY13" fmla="*/ 5026 h 79659"/>
                <a:gd name="connsiteX14" fmla="*/ 67090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090" y="10325"/>
                  </a:moveTo>
                  <a:cubicBezTo>
                    <a:pt x="60712" y="11385"/>
                    <a:pt x="58054" y="16330"/>
                    <a:pt x="58054" y="20216"/>
                  </a:cubicBezTo>
                  <a:cubicBezTo>
                    <a:pt x="58054" y="24985"/>
                    <a:pt x="61775" y="26751"/>
                    <a:pt x="64964" y="26751"/>
                  </a:cubicBezTo>
                  <a:cubicBezTo>
                    <a:pt x="68861" y="26751"/>
                    <a:pt x="75062" y="23925"/>
                    <a:pt x="75062" y="15447"/>
                  </a:cubicBezTo>
                  <a:cubicBezTo>
                    <a:pt x="75062" y="3437"/>
                    <a:pt x="61243" y="81"/>
                    <a:pt x="51676" y="81"/>
                  </a:cubicBezTo>
                  <a:cubicBezTo>
                    <a:pt x="25101" y="81"/>
                    <a:pt x="475" y="24455"/>
                    <a:pt x="475" y="49007"/>
                  </a:cubicBezTo>
                  <a:cubicBezTo>
                    <a:pt x="475" y="64197"/>
                    <a:pt x="11105" y="79740"/>
                    <a:pt x="33251" y="79740"/>
                  </a:cubicBezTo>
                  <a:cubicBezTo>
                    <a:pt x="63192" y="79740"/>
                    <a:pt x="77188" y="62254"/>
                    <a:pt x="77188" y="59781"/>
                  </a:cubicBezTo>
                  <a:cubicBezTo>
                    <a:pt x="77188" y="58721"/>
                    <a:pt x="75594" y="56778"/>
                    <a:pt x="74176" y="56778"/>
                  </a:cubicBezTo>
                  <a:cubicBezTo>
                    <a:pt x="73113" y="56778"/>
                    <a:pt x="72759" y="57131"/>
                    <a:pt x="71342" y="58545"/>
                  </a:cubicBezTo>
                  <a:cubicBezTo>
                    <a:pt x="57523" y="74794"/>
                    <a:pt x="36794" y="74794"/>
                    <a:pt x="33605" y="74794"/>
                  </a:cubicBezTo>
                  <a:cubicBezTo>
                    <a:pt x="20849" y="74794"/>
                    <a:pt x="15179" y="66140"/>
                    <a:pt x="15179" y="55189"/>
                  </a:cubicBezTo>
                  <a:cubicBezTo>
                    <a:pt x="15179" y="50066"/>
                    <a:pt x="17660" y="30814"/>
                    <a:pt x="26873" y="18627"/>
                  </a:cubicBezTo>
                  <a:cubicBezTo>
                    <a:pt x="33605" y="9972"/>
                    <a:pt x="42818" y="5026"/>
                    <a:pt x="51676" y="5026"/>
                  </a:cubicBezTo>
                  <a:cubicBezTo>
                    <a:pt x="54156" y="5026"/>
                    <a:pt x="62660" y="5379"/>
                    <a:pt x="67090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0" name="자유형: 도형 3369">
              <a:extLst>
                <a:ext uri="{FF2B5EF4-FFF2-40B4-BE49-F238E27FC236}">
                  <a16:creationId xmlns:a16="http://schemas.microsoft.com/office/drawing/2014/main" id="{DAE5D3DE-0CBE-3EC8-9212-847AE238DBA6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12477968" y="2997508"/>
              <a:ext cx="87166" cy="124346"/>
            </a:xfrm>
            <a:custGeom>
              <a:avLst/>
              <a:gdLst>
                <a:gd name="connsiteX0" fmla="*/ 42644 w 87166"/>
                <a:gd name="connsiteY0" fmla="*/ 5379 h 124346"/>
                <a:gd name="connsiteX1" fmla="*/ 43353 w 87166"/>
                <a:gd name="connsiteY1" fmla="*/ 2553 h 124346"/>
                <a:gd name="connsiteX2" fmla="*/ 40518 w 87166"/>
                <a:gd name="connsiteY2" fmla="*/ 81 h 124346"/>
                <a:gd name="connsiteX3" fmla="*/ 17841 w 87166"/>
                <a:gd name="connsiteY3" fmla="*/ 1847 h 124346"/>
                <a:gd name="connsiteX4" fmla="*/ 13943 w 87166"/>
                <a:gd name="connsiteY4" fmla="*/ 5909 h 124346"/>
                <a:gd name="connsiteX5" fmla="*/ 18549 w 87166"/>
                <a:gd name="connsiteY5" fmla="*/ 8382 h 124346"/>
                <a:gd name="connsiteX6" fmla="*/ 27053 w 87166"/>
                <a:gd name="connsiteY6" fmla="*/ 11032 h 124346"/>
                <a:gd name="connsiteX7" fmla="*/ 26345 w 87166"/>
                <a:gd name="connsiteY7" fmla="*/ 14917 h 124346"/>
                <a:gd name="connsiteX8" fmla="*/ 1364 w 87166"/>
                <a:gd name="connsiteY8" fmla="*/ 114889 h 124346"/>
                <a:gd name="connsiteX9" fmla="*/ 478 w 87166"/>
                <a:gd name="connsiteY9" fmla="*/ 118775 h 124346"/>
                <a:gd name="connsiteX10" fmla="*/ 6502 w 87166"/>
                <a:gd name="connsiteY10" fmla="*/ 124427 h 124346"/>
                <a:gd name="connsiteX11" fmla="*/ 14652 w 87166"/>
                <a:gd name="connsiteY11" fmla="*/ 117008 h 124346"/>
                <a:gd name="connsiteX12" fmla="*/ 23333 w 87166"/>
                <a:gd name="connsiteY12" fmla="*/ 82743 h 124346"/>
                <a:gd name="connsiteX13" fmla="*/ 46010 w 87166"/>
                <a:gd name="connsiteY13" fmla="*/ 97226 h 124346"/>
                <a:gd name="connsiteX14" fmla="*/ 45656 w 87166"/>
                <a:gd name="connsiteY14" fmla="*/ 100759 h 124346"/>
                <a:gd name="connsiteX15" fmla="*/ 44947 w 87166"/>
                <a:gd name="connsiteY15" fmla="*/ 106234 h 124346"/>
                <a:gd name="connsiteX16" fmla="*/ 63727 w 87166"/>
                <a:gd name="connsiteY16" fmla="*/ 124427 h 124346"/>
                <a:gd name="connsiteX17" fmla="*/ 86227 w 87166"/>
                <a:gd name="connsiteY17" fmla="*/ 97403 h 124346"/>
                <a:gd name="connsiteX18" fmla="*/ 83393 w 87166"/>
                <a:gd name="connsiteY18" fmla="*/ 95107 h 124346"/>
                <a:gd name="connsiteX19" fmla="*/ 79849 w 87166"/>
                <a:gd name="connsiteY19" fmla="*/ 99346 h 124346"/>
                <a:gd name="connsiteX20" fmla="*/ 64258 w 87166"/>
                <a:gd name="connsiteY20" fmla="*/ 119481 h 124346"/>
                <a:gd name="connsiteX21" fmla="*/ 58058 w 87166"/>
                <a:gd name="connsiteY21" fmla="*/ 110297 h 124346"/>
                <a:gd name="connsiteX22" fmla="*/ 59121 w 87166"/>
                <a:gd name="connsiteY22" fmla="*/ 102348 h 124346"/>
                <a:gd name="connsiteX23" fmla="*/ 60006 w 87166"/>
                <a:gd name="connsiteY23" fmla="*/ 96873 h 124346"/>
                <a:gd name="connsiteX24" fmla="*/ 31305 w 87166"/>
                <a:gd name="connsiteY24" fmla="*/ 78150 h 124346"/>
                <a:gd name="connsiteX25" fmla="*/ 46010 w 87166"/>
                <a:gd name="connsiteY25" fmla="*/ 66493 h 124346"/>
                <a:gd name="connsiteX26" fmla="*/ 73826 w 87166"/>
                <a:gd name="connsiteY26" fmla="*/ 49713 h 124346"/>
                <a:gd name="connsiteX27" fmla="*/ 79672 w 87166"/>
                <a:gd name="connsiteY27" fmla="*/ 52009 h 124346"/>
                <a:gd name="connsiteX28" fmla="*/ 70459 w 87166"/>
                <a:gd name="connsiteY28" fmla="*/ 61900 h 124346"/>
                <a:gd name="connsiteX29" fmla="*/ 77546 w 87166"/>
                <a:gd name="connsiteY29" fmla="*/ 68436 h 124346"/>
                <a:gd name="connsiteX30" fmla="*/ 87645 w 87166"/>
                <a:gd name="connsiteY30" fmla="*/ 57131 h 124346"/>
                <a:gd name="connsiteX31" fmla="*/ 74003 w 87166"/>
                <a:gd name="connsiteY31" fmla="*/ 44768 h 124346"/>
                <a:gd name="connsiteX32" fmla="*/ 45656 w 87166"/>
                <a:gd name="connsiteY32" fmla="*/ 60311 h 124346"/>
                <a:gd name="connsiteX33" fmla="*/ 25104 w 87166"/>
                <a:gd name="connsiteY33" fmla="*/ 75854 h 124346"/>
                <a:gd name="connsiteX34" fmla="*/ 42644 w 87166"/>
                <a:gd name="connsiteY34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644" y="5379"/>
                  </a:moveTo>
                  <a:cubicBezTo>
                    <a:pt x="42821" y="5026"/>
                    <a:pt x="43353" y="2730"/>
                    <a:pt x="43353" y="2553"/>
                  </a:cubicBezTo>
                  <a:cubicBezTo>
                    <a:pt x="43353" y="1670"/>
                    <a:pt x="42644" y="81"/>
                    <a:pt x="40518" y="81"/>
                  </a:cubicBezTo>
                  <a:cubicBezTo>
                    <a:pt x="36975" y="81"/>
                    <a:pt x="22270" y="1494"/>
                    <a:pt x="17841" y="1847"/>
                  </a:cubicBezTo>
                  <a:cubicBezTo>
                    <a:pt x="16423" y="2023"/>
                    <a:pt x="13943" y="2200"/>
                    <a:pt x="13943" y="5909"/>
                  </a:cubicBezTo>
                  <a:cubicBezTo>
                    <a:pt x="13943" y="8382"/>
                    <a:pt x="16423" y="8382"/>
                    <a:pt x="18549" y="8382"/>
                  </a:cubicBezTo>
                  <a:cubicBezTo>
                    <a:pt x="27053" y="8382"/>
                    <a:pt x="27053" y="9618"/>
                    <a:pt x="27053" y="11032"/>
                  </a:cubicBezTo>
                  <a:cubicBezTo>
                    <a:pt x="27053" y="12268"/>
                    <a:pt x="26699" y="13328"/>
                    <a:pt x="26345" y="14917"/>
                  </a:cubicBezTo>
                  <a:lnTo>
                    <a:pt x="1364" y="114889"/>
                  </a:lnTo>
                  <a:cubicBezTo>
                    <a:pt x="478" y="118068"/>
                    <a:pt x="478" y="118421"/>
                    <a:pt x="478" y="118775"/>
                  </a:cubicBezTo>
                  <a:cubicBezTo>
                    <a:pt x="478" y="121424"/>
                    <a:pt x="2604" y="124427"/>
                    <a:pt x="6502" y="124427"/>
                  </a:cubicBezTo>
                  <a:cubicBezTo>
                    <a:pt x="11285" y="124427"/>
                    <a:pt x="13589" y="120894"/>
                    <a:pt x="14652" y="117008"/>
                  </a:cubicBezTo>
                  <a:cubicBezTo>
                    <a:pt x="15006" y="116302"/>
                    <a:pt x="22624" y="85215"/>
                    <a:pt x="23333" y="82743"/>
                  </a:cubicBezTo>
                  <a:cubicBezTo>
                    <a:pt x="35912" y="83979"/>
                    <a:pt x="46010" y="88041"/>
                    <a:pt x="46010" y="97226"/>
                  </a:cubicBezTo>
                  <a:cubicBezTo>
                    <a:pt x="46010" y="98109"/>
                    <a:pt x="46010" y="98992"/>
                    <a:pt x="45656" y="100759"/>
                  </a:cubicBezTo>
                  <a:cubicBezTo>
                    <a:pt x="44947" y="103408"/>
                    <a:pt x="44947" y="104291"/>
                    <a:pt x="44947" y="106234"/>
                  </a:cubicBezTo>
                  <a:cubicBezTo>
                    <a:pt x="44947" y="118775"/>
                    <a:pt x="55223" y="124427"/>
                    <a:pt x="63727" y="124427"/>
                  </a:cubicBezTo>
                  <a:cubicBezTo>
                    <a:pt x="80912" y="124427"/>
                    <a:pt x="86227" y="97579"/>
                    <a:pt x="86227" y="97403"/>
                  </a:cubicBezTo>
                  <a:cubicBezTo>
                    <a:pt x="86227" y="95107"/>
                    <a:pt x="83924" y="95107"/>
                    <a:pt x="83393" y="95107"/>
                  </a:cubicBezTo>
                  <a:cubicBezTo>
                    <a:pt x="80912" y="95107"/>
                    <a:pt x="80735" y="95990"/>
                    <a:pt x="79849" y="99346"/>
                  </a:cubicBezTo>
                  <a:cubicBezTo>
                    <a:pt x="77723" y="106941"/>
                    <a:pt x="72940" y="119481"/>
                    <a:pt x="64258" y="119481"/>
                  </a:cubicBezTo>
                  <a:cubicBezTo>
                    <a:pt x="59475" y="119481"/>
                    <a:pt x="58058" y="115066"/>
                    <a:pt x="58058" y="110297"/>
                  </a:cubicBezTo>
                  <a:cubicBezTo>
                    <a:pt x="58058" y="107294"/>
                    <a:pt x="58058" y="106941"/>
                    <a:pt x="59121" y="102348"/>
                  </a:cubicBezTo>
                  <a:cubicBezTo>
                    <a:pt x="59298" y="101818"/>
                    <a:pt x="60006" y="98816"/>
                    <a:pt x="60006" y="96873"/>
                  </a:cubicBezTo>
                  <a:cubicBezTo>
                    <a:pt x="60006" y="81153"/>
                    <a:pt x="38746" y="78680"/>
                    <a:pt x="31305" y="78150"/>
                  </a:cubicBezTo>
                  <a:cubicBezTo>
                    <a:pt x="36443" y="74971"/>
                    <a:pt x="42998" y="69142"/>
                    <a:pt x="46010" y="66493"/>
                  </a:cubicBezTo>
                  <a:cubicBezTo>
                    <a:pt x="55046" y="58015"/>
                    <a:pt x="63904" y="49713"/>
                    <a:pt x="73826" y="49713"/>
                  </a:cubicBezTo>
                  <a:cubicBezTo>
                    <a:pt x="75952" y="49713"/>
                    <a:pt x="78255" y="50243"/>
                    <a:pt x="79672" y="52009"/>
                  </a:cubicBezTo>
                  <a:cubicBezTo>
                    <a:pt x="72054" y="53246"/>
                    <a:pt x="70459" y="59251"/>
                    <a:pt x="70459" y="61900"/>
                  </a:cubicBezTo>
                  <a:cubicBezTo>
                    <a:pt x="70459" y="65786"/>
                    <a:pt x="73471" y="68436"/>
                    <a:pt x="77546" y="68436"/>
                  </a:cubicBezTo>
                  <a:cubicBezTo>
                    <a:pt x="82330" y="68436"/>
                    <a:pt x="87645" y="64550"/>
                    <a:pt x="87645" y="57131"/>
                  </a:cubicBezTo>
                  <a:cubicBezTo>
                    <a:pt x="87645" y="51303"/>
                    <a:pt x="83393" y="44768"/>
                    <a:pt x="74003" y="44768"/>
                  </a:cubicBezTo>
                  <a:cubicBezTo>
                    <a:pt x="63904" y="44768"/>
                    <a:pt x="54691" y="52009"/>
                    <a:pt x="45656" y="60311"/>
                  </a:cubicBezTo>
                  <a:cubicBezTo>
                    <a:pt x="38215" y="67376"/>
                    <a:pt x="32368" y="72851"/>
                    <a:pt x="25104" y="75854"/>
                  </a:cubicBezTo>
                  <a:lnTo>
                    <a:pt x="42644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1" name="자유형: 도형 3370">
              <a:extLst>
                <a:ext uri="{FF2B5EF4-FFF2-40B4-BE49-F238E27FC236}">
                  <a16:creationId xmlns:a16="http://schemas.microsoft.com/office/drawing/2014/main" id="{D45F1A55-2904-7134-3D1E-662BB115269C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12666457" y="3156143"/>
              <a:ext cx="154642" cy="10093"/>
            </a:xfrm>
            <a:custGeom>
              <a:avLst/>
              <a:gdLst>
                <a:gd name="connsiteX0" fmla="*/ 146269 w 154642"/>
                <a:gd name="connsiteY0" fmla="*/ 10178 h 10093"/>
                <a:gd name="connsiteX1" fmla="*/ 155127 w 154642"/>
                <a:gd name="connsiteY1" fmla="*/ 5131 h 10093"/>
                <a:gd name="connsiteX2" fmla="*/ 146269 w 154642"/>
                <a:gd name="connsiteY2" fmla="*/ 85 h 10093"/>
                <a:gd name="connsiteX3" fmla="*/ 9344 w 154642"/>
                <a:gd name="connsiteY3" fmla="*/ 85 h 10093"/>
                <a:gd name="connsiteX4" fmla="*/ 485 w 154642"/>
                <a:gd name="connsiteY4" fmla="*/ 5131 h 10093"/>
                <a:gd name="connsiteX5" fmla="*/ 9344 w 154642"/>
                <a:gd name="connsiteY5" fmla="*/ 10178 h 10093"/>
                <a:gd name="connsiteX6" fmla="*/ 146269 w 154642"/>
                <a:gd name="connsiteY6" fmla="*/ 10178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269" y="10178"/>
                  </a:moveTo>
                  <a:cubicBezTo>
                    <a:pt x="150572" y="10178"/>
                    <a:pt x="155127" y="10178"/>
                    <a:pt x="155127" y="5131"/>
                  </a:cubicBezTo>
                  <a:cubicBezTo>
                    <a:pt x="155127" y="85"/>
                    <a:pt x="150572" y="85"/>
                    <a:pt x="146269" y="85"/>
                  </a:cubicBezTo>
                  <a:lnTo>
                    <a:pt x="9344" y="85"/>
                  </a:lnTo>
                  <a:cubicBezTo>
                    <a:pt x="5041" y="85"/>
                    <a:pt x="485" y="85"/>
                    <a:pt x="485" y="5131"/>
                  </a:cubicBezTo>
                  <a:cubicBezTo>
                    <a:pt x="485" y="10178"/>
                    <a:pt x="5041" y="10178"/>
                    <a:pt x="9344" y="10178"/>
                  </a:cubicBezTo>
                  <a:lnTo>
                    <a:pt x="146269" y="10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2" name="자유형: 도형 3371">
              <a:extLst>
                <a:ext uri="{FF2B5EF4-FFF2-40B4-BE49-F238E27FC236}">
                  <a16:creationId xmlns:a16="http://schemas.microsoft.com/office/drawing/2014/main" id="{A362FCC0-5B1A-729C-2795-F7D841E2F4B8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12912719" y="3051933"/>
              <a:ext cx="180457" cy="177889"/>
            </a:xfrm>
            <a:custGeom>
              <a:avLst/>
              <a:gdLst>
                <a:gd name="connsiteX0" fmla="*/ 145266 w 180457"/>
                <a:gd name="connsiteY0" fmla="*/ 28850 h 177889"/>
                <a:gd name="connsiteX1" fmla="*/ 177663 w 180457"/>
                <a:gd name="connsiteY1" fmla="*/ 7907 h 177889"/>
                <a:gd name="connsiteX2" fmla="*/ 180953 w 180457"/>
                <a:gd name="connsiteY2" fmla="*/ 3113 h 177889"/>
                <a:gd name="connsiteX3" fmla="*/ 177663 w 180457"/>
                <a:gd name="connsiteY3" fmla="*/ 85 h 177889"/>
                <a:gd name="connsiteX4" fmla="*/ 156909 w 180457"/>
                <a:gd name="connsiteY4" fmla="*/ 842 h 177889"/>
                <a:gd name="connsiteX5" fmla="*/ 131852 w 180457"/>
                <a:gd name="connsiteY5" fmla="*/ 85 h 177889"/>
                <a:gd name="connsiteX6" fmla="*/ 127044 w 180457"/>
                <a:gd name="connsiteY6" fmla="*/ 4879 h 177889"/>
                <a:gd name="connsiteX7" fmla="*/ 131093 w 180457"/>
                <a:gd name="connsiteY7" fmla="*/ 7907 h 177889"/>
                <a:gd name="connsiteX8" fmla="*/ 142736 w 180457"/>
                <a:gd name="connsiteY8" fmla="*/ 16234 h 177889"/>
                <a:gd name="connsiteX9" fmla="*/ 138939 w 180457"/>
                <a:gd name="connsiteY9" fmla="*/ 25822 h 177889"/>
                <a:gd name="connsiteX10" fmla="*/ 61238 w 180457"/>
                <a:gd name="connsiteY10" fmla="*/ 148957 h 177889"/>
                <a:gd name="connsiteX11" fmla="*/ 44028 w 180457"/>
                <a:gd name="connsiteY11" fmla="*/ 15477 h 177889"/>
                <a:gd name="connsiteX12" fmla="*/ 61492 w 180457"/>
                <a:gd name="connsiteY12" fmla="*/ 7907 h 177889"/>
                <a:gd name="connsiteX13" fmla="*/ 67819 w 180457"/>
                <a:gd name="connsiteY13" fmla="*/ 2860 h 177889"/>
                <a:gd name="connsiteX14" fmla="*/ 64276 w 180457"/>
                <a:gd name="connsiteY14" fmla="*/ 85 h 177889"/>
                <a:gd name="connsiteX15" fmla="*/ 32892 w 180457"/>
                <a:gd name="connsiteY15" fmla="*/ 842 h 177889"/>
                <a:gd name="connsiteX16" fmla="*/ 18971 w 180457"/>
                <a:gd name="connsiteY16" fmla="*/ 589 h 177889"/>
                <a:gd name="connsiteX17" fmla="*/ 5304 w 180457"/>
                <a:gd name="connsiteY17" fmla="*/ 85 h 177889"/>
                <a:gd name="connsiteX18" fmla="*/ 495 w 180457"/>
                <a:gd name="connsiteY18" fmla="*/ 4879 h 177889"/>
                <a:gd name="connsiteX19" fmla="*/ 6823 w 180457"/>
                <a:gd name="connsiteY19" fmla="*/ 7907 h 177889"/>
                <a:gd name="connsiteX20" fmla="*/ 22008 w 180457"/>
                <a:gd name="connsiteY20" fmla="*/ 16486 h 177889"/>
                <a:gd name="connsiteX21" fmla="*/ 42003 w 180457"/>
                <a:gd name="connsiteY21" fmla="*/ 172171 h 177889"/>
                <a:gd name="connsiteX22" fmla="*/ 47065 w 180457"/>
                <a:gd name="connsiteY22" fmla="*/ 177975 h 177889"/>
                <a:gd name="connsiteX23" fmla="*/ 54152 w 180457"/>
                <a:gd name="connsiteY23" fmla="*/ 173433 h 177889"/>
                <a:gd name="connsiteX24" fmla="*/ 145266 w 180457"/>
                <a:gd name="connsiteY24" fmla="*/ 28850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5266" y="28850"/>
                  </a:moveTo>
                  <a:cubicBezTo>
                    <a:pt x="157668" y="9168"/>
                    <a:pt x="168298" y="8411"/>
                    <a:pt x="177663" y="7907"/>
                  </a:cubicBezTo>
                  <a:cubicBezTo>
                    <a:pt x="180700" y="7654"/>
                    <a:pt x="180953" y="3365"/>
                    <a:pt x="180953" y="3113"/>
                  </a:cubicBezTo>
                  <a:cubicBezTo>
                    <a:pt x="180953" y="1094"/>
                    <a:pt x="179688" y="85"/>
                    <a:pt x="177663" y="85"/>
                  </a:cubicBezTo>
                  <a:cubicBezTo>
                    <a:pt x="171082" y="85"/>
                    <a:pt x="163743" y="842"/>
                    <a:pt x="156909" y="842"/>
                  </a:cubicBezTo>
                  <a:cubicBezTo>
                    <a:pt x="148557" y="842"/>
                    <a:pt x="139951" y="85"/>
                    <a:pt x="131852" y="85"/>
                  </a:cubicBezTo>
                  <a:cubicBezTo>
                    <a:pt x="130334" y="85"/>
                    <a:pt x="127044" y="85"/>
                    <a:pt x="127044" y="4879"/>
                  </a:cubicBezTo>
                  <a:cubicBezTo>
                    <a:pt x="127044" y="7654"/>
                    <a:pt x="129321" y="7907"/>
                    <a:pt x="131093" y="7907"/>
                  </a:cubicBezTo>
                  <a:cubicBezTo>
                    <a:pt x="137927" y="8411"/>
                    <a:pt x="142736" y="10935"/>
                    <a:pt x="142736" y="16234"/>
                  </a:cubicBezTo>
                  <a:cubicBezTo>
                    <a:pt x="142736" y="20018"/>
                    <a:pt x="138939" y="25570"/>
                    <a:pt x="138939" y="25822"/>
                  </a:cubicBezTo>
                  <a:lnTo>
                    <a:pt x="61238" y="148957"/>
                  </a:lnTo>
                  <a:lnTo>
                    <a:pt x="44028" y="15477"/>
                  </a:lnTo>
                  <a:cubicBezTo>
                    <a:pt x="44028" y="11187"/>
                    <a:pt x="49849" y="7907"/>
                    <a:pt x="61492" y="7907"/>
                  </a:cubicBezTo>
                  <a:cubicBezTo>
                    <a:pt x="65035" y="7907"/>
                    <a:pt x="67819" y="7907"/>
                    <a:pt x="67819" y="2860"/>
                  </a:cubicBezTo>
                  <a:cubicBezTo>
                    <a:pt x="67819" y="589"/>
                    <a:pt x="65794" y="85"/>
                    <a:pt x="64276" y="85"/>
                  </a:cubicBezTo>
                  <a:cubicBezTo>
                    <a:pt x="54152" y="85"/>
                    <a:pt x="43269" y="842"/>
                    <a:pt x="32892" y="842"/>
                  </a:cubicBezTo>
                  <a:cubicBezTo>
                    <a:pt x="28336" y="842"/>
                    <a:pt x="23527" y="589"/>
                    <a:pt x="18971" y="589"/>
                  </a:cubicBezTo>
                  <a:cubicBezTo>
                    <a:pt x="14416" y="589"/>
                    <a:pt x="9607" y="85"/>
                    <a:pt x="5304" y="85"/>
                  </a:cubicBezTo>
                  <a:cubicBezTo>
                    <a:pt x="3532" y="85"/>
                    <a:pt x="495" y="85"/>
                    <a:pt x="495" y="4879"/>
                  </a:cubicBezTo>
                  <a:cubicBezTo>
                    <a:pt x="495" y="7907"/>
                    <a:pt x="2773" y="7907"/>
                    <a:pt x="6823" y="7907"/>
                  </a:cubicBezTo>
                  <a:cubicBezTo>
                    <a:pt x="20996" y="7907"/>
                    <a:pt x="21249" y="10178"/>
                    <a:pt x="22008" y="16486"/>
                  </a:cubicBezTo>
                  <a:lnTo>
                    <a:pt x="42003" y="172171"/>
                  </a:lnTo>
                  <a:cubicBezTo>
                    <a:pt x="42762" y="177218"/>
                    <a:pt x="43775" y="177975"/>
                    <a:pt x="47065" y="177975"/>
                  </a:cubicBezTo>
                  <a:cubicBezTo>
                    <a:pt x="51115" y="177975"/>
                    <a:pt x="52127" y="176713"/>
                    <a:pt x="54152" y="173433"/>
                  </a:cubicBezTo>
                  <a:lnTo>
                    <a:pt x="145266" y="2885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3" name="자유형: 도형 3372">
              <a:extLst>
                <a:ext uri="{FF2B5EF4-FFF2-40B4-BE49-F238E27FC236}">
                  <a16:creationId xmlns:a16="http://schemas.microsoft.com/office/drawing/2014/main" id="{23496DEB-C239-97B7-79F7-759ED2918529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13113414" y="3042195"/>
              <a:ext cx="76713" cy="79659"/>
            </a:xfrm>
            <a:custGeom>
              <a:avLst/>
              <a:gdLst>
                <a:gd name="connsiteX0" fmla="*/ 67118 w 76713"/>
                <a:gd name="connsiteY0" fmla="*/ 10325 h 79659"/>
                <a:gd name="connsiteX1" fmla="*/ 58083 w 76713"/>
                <a:gd name="connsiteY1" fmla="*/ 20216 h 79659"/>
                <a:gd name="connsiteX2" fmla="*/ 64992 w 76713"/>
                <a:gd name="connsiteY2" fmla="*/ 26751 h 79659"/>
                <a:gd name="connsiteX3" fmla="*/ 75091 w 76713"/>
                <a:gd name="connsiteY3" fmla="*/ 15447 h 79659"/>
                <a:gd name="connsiteX4" fmla="*/ 51705 w 76713"/>
                <a:gd name="connsiteY4" fmla="*/ 81 h 79659"/>
                <a:gd name="connsiteX5" fmla="*/ 503 w 76713"/>
                <a:gd name="connsiteY5" fmla="*/ 49007 h 79659"/>
                <a:gd name="connsiteX6" fmla="*/ 33279 w 76713"/>
                <a:gd name="connsiteY6" fmla="*/ 79740 h 79659"/>
                <a:gd name="connsiteX7" fmla="*/ 77217 w 76713"/>
                <a:gd name="connsiteY7" fmla="*/ 59781 h 79659"/>
                <a:gd name="connsiteX8" fmla="*/ 74205 w 76713"/>
                <a:gd name="connsiteY8" fmla="*/ 56778 h 79659"/>
                <a:gd name="connsiteX9" fmla="*/ 71370 w 76713"/>
                <a:gd name="connsiteY9" fmla="*/ 58545 h 79659"/>
                <a:gd name="connsiteX10" fmla="*/ 33634 w 76713"/>
                <a:gd name="connsiteY10" fmla="*/ 74794 h 79659"/>
                <a:gd name="connsiteX11" fmla="*/ 15208 w 76713"/>
                <a:gd name="connsiteY11" fmla="*/ 55189 h 79659"/>
                <a:gd name="connsiteX12" fmla="*/ 26901 w 76713"/>
                <a:gd name="connsiteY12" fmla="*/ 18627 h 79659"/>
                <a:gd name="connsiteX13" fmla="*/ 51705 w 76713"/>
                <a:gd name="connsiteY13" fmla="*/ 5026 h 79659"/>
                <a:gd name="connsiteX14" fmla="*/ 67118 w 76713"/>
                <a:gd name="connsiteY14" fmla="*/ 103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7118" y="10325"/>
                  </a:moveTo>
                  <a:cubicBezTo>
                    <a:pt x="60740" y="11385"/>
                    <a:pt x="58083" y="16330"/>
                    <a:pt x="58083" y="20216"/>
                  </a:cubicBezTo>
                  <a:cubicBezTo>
                    <a:pt x="58083" y="24985"/>
                    <a:pt x="61803" y="26751"/>
                    <a:pt x="64992" y="26751"/>
                  </a:cubicBezTo>
                  <a:cubicBezTo>
                    <a:pt x="68890" y="26751"/>
                    <a:pt x="75091" y="23925"/>
                    <a:pt x="75091" y="15447"/>
                  </a:cubicBezTo>
                  <a:cubicBezTo>
                    <a:pt x="75091" y="3437"/>
                    <a:pt x="61272" y="81"/>
                    <a:pt x="51705" y="81"/>
                  </a:cubicBezTo>
                  <a:cubicBezTo>
                    <a:pt x="25130" y="81"/>
                    <a:pt x="503" y="24455"/>
                    <a:pt x="503" y="49007"/>
                  </a:cubicBezTo>
                  <a:cubicBezTo>
                    <a:pt x="503" y="64197"/>
                    <a:pt x="11133" y="79740"/>
                    <a:pt x="33279" y="79740"/>
                  </a:cubicBezTo>
                  <a:cubicBezTo>
                    <a:pt x="63221" y="79740"/>
                    <a:pt x="77217" y="62254"/>
                    <a:pt x="77217" y="59781"/>
                  </a:cubicBezTo>
                  <a:cubicBezTo>
                    <a:pt x="77217" y="58721"/>
                    <a:pt x="75622" y="56778"/>
                    <a:pt x="74205" y="56778"/>
                  </a:cubicBezTo>
                  <a:cubicBezTo>
                    <a:pt x="73142" y="56778"/>
                    <a:pt x="72788" y="57131"/>
                    <a:pt x="71370" y="58545"/>
                  </a:cubicBezTo>
                  <a:cubicBezTo>
                    <a:pt x="57551" y="74794"/>
                    <a:pt x="36823" y="74794"/>
                    <a:pt x="33634" y="74794"/>
                  </a:cubicBezTo>
                  <a:cubicBezTo>
                    <a:pt x="20878" y="74794"/>
                    <a:pt x="15208" y="66140"/>
                    <a:pt x="15208" y="55189"/>
                  </a:cubicBezTo>
                  <a:cubicBezTo>
                    <a:pt x="15208" y="50066"/>
                    <a:pt x="17689" y="30814"/>
                    <a:pt x="26901" y="18627"/>
                  </a:cubicBezTo>
                  <a:cubicBezTo>
                    <a:pt x="33634" y="9972"/>
                    <a:pt x="42846" y="5026"/>
                    <a:pt x="51705" y="5026"/>
                  </a:cubicBezTo>
                  <a:cubicBezTo>
                    <a:pt x="54185" y="5026"/>
                    <a:pt x="62689" y="5379"/>
                    <a:pt x="67118" y="103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4" name="자유형: 도형 3373">
              <a:extLst>
                <a:ext uri="{FF2B5EF4-FFF2-40B4-BE49-F238E27FC236}">
                  <a16:creationId xmlns:a16="http://schemas.microsoft.com/office/drawing/2014/main" id="{6610363A-D3E7-4AAD-1BEB-DDA98D929D63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13203687" y="3042195"/>
              <a:ext cx="90355" cy="79659"/>
            </a:xfrm>
            <a:custGeom>
              <a:avLst/>
              <a:gdLst>
                <a:gd name="connsiteX0" fmla="*/ 64464 w 90355"/>
                <a:gd name="connsiteY0" fmla="*/ 10502 h 79659"/>
                <a:gd name="connsiteX1" fmla="*/ 46216 w 90355"/>
                <a:gd name="connsiteY1" fmla="*/ 81 h 79659"/>
                <a:gd name="connsiteX2" fmla="*/ 507 w 90355"/>
                <a:gd name="connsiteY2" fmla="*/ 50420 h 79659"/>
                <a:gd name="connsiteX3" fmla="*/ 27259 w 90355"/>
                <a:gd name="connsiteY3" fmla="*/ 79740 h 79659"/>
                <a:gd name="connsiteX4" fmla="*/ 52417 w 90355"/>
                <a:gd name="connsiteY4" fmla="*/ 67376 h 79659"/>
                <a:gd name="connsiteX5" fmla="*/ 70665 w 90355"/>
                <a:gd name="connsiteY5" fmla="*/ 79740 h 79659"/>
                <a:gd name="connsiteX6" fmla="*/ 84661 w 90355"/>
                <a:gd name="connsiteY6" fmla="*/ 70379 h 79659"/>
                <a:gd name="connsiteX7" fmla="*/ 90862 w 90355"/>
                <a:gd name="connsiteY7" fmla="*/ 52716 h 79659"/>
                <a:gd name="connsiteX8" fmla="*/ 88028 w 90355"/>
                <a:gd name="connsiteY8" fmla="*/ 50420 h 79659"/>
                <a:gd name="connsiteX9" fmla="*/ 84130 w 90355"/>
                <a:gd name="connsiteY9" fmla="*/ 55895 h 79659"/>
                <a:gd name="connsiteX10" fmla="*/ 71197 w 90355"/>
                <a:gd name="connsiteY10" fmla="*/ 74794 h 79659"/>
                <a:gd name="connsiteX11" fmla="*/ 65350 w 90355"/>
                <a:gd name="connsiteY11" fmla="*/ 66140 h 79659"/>
                <a:gd name="connsiteX12" fmla="*/ 68008 w 90355"/>
                <a:gd name="connsiteY12" fmla="*/ 52186 h 79659"/>
                <a:gd name="connsiteX13" fmla="*/ 71905 w 90355"/>
                <a:gd name="connsiteY13" fmla="*/ 36289 h 79659"/>
                <a:gd name="connsiteX14" fmla="*/ 75449 w 90355"/>
                <a:gd name="connsiteY14" fmla="*/ 22866 h 79659"/>
                <a:gd name="connsiteX15" fmla="*/ 78638 w 90355"/>
                <a:gd name="connsiteY15" fmla="*/ 9089 h 79659"/>
                <a:gd name="connsiteX16" fmla="*/ 72614 w 90355"/>
                <a:gd name="connsiteY16" fmla="*/ 3437 h 79659"/>
                <a:gd name="connsiteX17" fmla="*/ 64464 w 90355"/>
                <a:gd name="connsiteY17" fmla="*/ 10502 h 79659"/>
                <a:gd name="connsiteX18" fmla="*/ 53126 w 90355"/>
                <a:gd name="connsiteY18" fmla="*/ 55895 h 79659"/>
                <a:gd name="connsiteX19" fmla="*/ 44090 w 90355"/>
                <a:gd name="connsiteY19" fmla="*/ 67729 h 79659"/>
                <a:gd name="connsiteX20" fmla="*/ 27791 w 90355"/>
                <a:gd name="connsiteY20" fmla="*/ 74794 h 79659"/>
                <a:gd name="connsiteX21" fmla="*/ 14857 w 90355"/>
                <a:gd name="connsiteY21" fmla="*/ 57661 h 79659"/>
                <a:gd name="connsiteX22" fmla="*/ 24070 w 90355"/>
                <a:gd name="connsiteY22" fmla="*/ 21806 h 79659"/>
                <a:gd name="connsiteX23" fmla="*/ 46216 w 90355"/>
                <a:gd name="connsiteY23" fmla="*/ 5026 h 79659"/>
                <a:gd name="connsiteX24" fmla="*/ 61984 w 90355"/>
                <a:gd name="connsiteY24" fmla="*/ 20393 h 79659"/>
                <a:gd name="connsiteX25" fmla="*/ 61452 w 90355"/>
                <a:gd name="connsiteY25" fmla="*/ 22866 h 79659"/>
                <a:gd name="connsiteX26" fmla="*/ 53126 w 90355"/>
                <a:gd name="connsiteY26" fmla="*/ 558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464" y="10502"/>
                  </a:moveTo>
                  <a:cubicBezTo>
                    <a:pt x="60744" y="4673"/>
                    <a:pt x="54720" y="81"/>
                    <a:pt x="46216" y="81"/>
                  </a:cubicBezTo>
                  <a:cubicBezTo>
                    <a:pt x="23539" y="81"/>
                    <a:pt x="507" y="24985"/>
                    <a:pt x="507" y="50420"/>
                  </a:cubicBezTo>
                  <a:cubicBezTo>
                    <a:pt x="507" y="67553"/>
                    <a:pt x="12023" y="79740"/>
                    <a:pt x="27259" y="79740"/>
                  </a:cubicBezTo>
                  <a:cubicBezTo>
                    <a:pt x="36826" y="79740"/>
                    <a:pt x="45330" y="74264"/>
                    <a:pt x="52417" y="67376"/>
                  </a:cubicBezTo>
                  <a:cubicBezTo>
                    <a:pt x="55783" y="77974"/>
                    <a:pt x="66059" y="79740"/>
                    <a:pt x="70665" y="79740"/>
                  </a:cubicBezTo>
                  <a:cubicBezTo>
                    <a:pt x="77043" y="79740"/>
                    <a:pt x="81472" y="75854"/>
                    <a:pt x="84661" y="70379"/>
                  </a:cubicBezTo>
                  <a:cubicBezTo>
                    <a:pt x="88559" y="63490"/>
                    <a:pt x="90862" y="53422"/>
                    <a:pt x="90862" y="52716"/>
                  </a:cubicBezTo>
                  <a:cubicBezTo>
                    <a:pt x="90862" y="50420"/>
                    <a:pt x="88559" y="50420"/>
                    <a:pt x="88028" y="50420"/>
                  </a:cubicBezTo>
                  <a:cubicBezTo>
                    <a:pt x="85547" y="50420"/>
                    <a:pt x="85370" y="51126"/>
                    <a:pt x="84130" y="55895"/>
                  </a:cubicBezTo>
                  <a:cubicBezTo>
                    <a:pt x="82004" y="64373"/>
                    <a:pt x="78638" y="74794"/>
                    <a:pt x="71197" y="74794"/>
                  </a:cubicBezTo>
                  <a:cubicBezTo>
                    <a:pt x="66590" y="74794"/>
                    <a:pt x="65350" y="70908"/>
                    <a:pt x="65350" y="66140"/>
                  </a:cubicBezTo>
                  <a:cubicBezTo>
                    <a:pt x="65350" y="63137"/>
                    <a:pt x="66768" y="56778"/>
                    <a:pt x="68008" y="52186"/>
                  </a:cubicBezTo>
                  <a:cubicBezTo>
                    <a:pt x="69248" y="47417"/>
                    <a:pt x="71020" y="40175"/>
                    <a:pt x="71905" y="36289"/>
                  </a:cubicBezTo>
                  <a:lnTo>
                    <a:pt x="75449" y="22866"/>
                  </a:lnTo>
                  <a:cubicBezTo>
                    <a:pt x="76512" y="18273"/>
                    <a:pt x="78638" y="9972"/>
                    <a:pt x="78638" y="9089"/>
                  </a:cubicBezTo>
                  <a:cubicBezTo>
                    <a:pt x="78638" y="5203"/>
                    <a:pt x="75449" y="3437"/>
                    <a:pt x="72614" y="3437"/>
                  </a:cubicBezTo>
                  <a:cubicBezTo>
                    <a:pt x="69602" y="3437"/>
                    <a:pt x="65527" y="5556"/>
                    <a:pt x="64464" y="10502"/>
                  </a:cubicBezTo>
                  <a:close/>
                  <a:moveTo>
                    <a:pt x="53126" y="55895"/>
                  </a:moveTo>
                  <a:cubicBezTo>
                    <a:pt x="51885" y="60841"/>
                    <a:pt x="47988" y="64373"/>
                    <a:pt x="44090" y="67729"/>
                  </a:cubicBezTo>
                  <a:cubicBezTo>
                    <a:pt x="42496" y="69142"/>
                    <a:pt x="35409" y="74794"/>
                    <a:pt x="27791" y="74794"/>
                  </a:cubicBezTo>
                  <a:cubicBezTo>
                    <a:pt x="21235" y="74794"/>
                    <a:pt x="14857" y="70202"/>
                    <a:pt x="14857" y="57661"/>
                  </a:cubicBezTo>
                  <a:cubicBezTo>
                    <a:pt x="14857" y="48300"/>
                    <a:pt x="19995" y="28871"/>
                    <a:pt x="24070" y="21806"/>
                  </a:cubicBezTo>
                  <a:cubicBezTo>
                    <a:pt x="32220" y="7676"/>
                    <a:pt x="41255" y="5026"/>
                    <a:pt x="46216" y="5026"/>
                  </a:cubicBezTo>
                  <a:cubicBezTo>
                    <a:pt x="58618" y="5026"/>
                    <a:pt x="61984" y="18450"/>
                    <a:pt x="61984" y="20393"/>
                  </a:cubicBezTo>
                  <a:cubicBezTo>
                    <a:pt x="61984" y="21099"/>
                    <a:pt x="61630" y="22336"/>
                    <a:pt x="61452" y="22866"/>
                  </a:cubicBezTo>
                  <a:lnTo>
                    <a:pt x="53126" y="558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5" name="자유형: 도형 3374">
              <a:extLst>
                <a:ext uri="{FF2B5EF4-FFF2-40B4-BE49-F238E27FC236}">
                  <a16:creationId xmlns:a16="http://schemas.microsoft.com/office/drawing/2014/main" id="{793C62D2-C3B2-AA83-B0E6-B076C2EDDD7A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13313649" y="2997508"/>
              <a:ext cx="39685" cy="124346"/>
            </a:xfrm>
            <a:custGeom>
              <a:avLst/>
              <a:gdLst>
                <a:gd name="connsiteX0" fmla="*/ 39488 w 39685"/>
                <a:gd name="connsiteY0" fmla="*/ 5379 h 124346"/>
                <a:gd name="connsiteX1" fmla="*/ 40197 w 39685"/>
                <a:gd name="connsiteY1" fmla="*/ 2553 h 124346"/>
                <a:gd name="connsiteX2" fmla="*/ 37362 w 39685"/>
                <a:gd name="connsiteY2" fmla="*/ 81 h 124346"/>
                <a:gd name="connsiteX3" fmla="*/ 14685 w 39685"/>
                <a:gd name="connsiteY3" fmla="*/ 1847 h 124346"/>
                <a:gd name="connsiteX4" fmla="*/ 10964 w 39685"/>
                <a:gd name="connsiteY4" fmla="*/ 5909 h 124346"/>
                <a:gd name="connsiteX5" fmla="*/ 15393 w 39685"/>
                <a:gd name="connsiteY5" fmla="*/ 8382 h 124346"/>
                <a:gd name="connsiteX6" fmla="*/ 23897 w 39685"/>
                <a:gd name="connsiteY6" fmla="*/ 11032 h 124346"/>
                <a:gd name="connsiteX7" fmla="*/ 23189 w 39685"/>
                <a:gd name="connsiteY7" fmla="*/ 14917 h 124346"/>
                <a:gd name="connsiteX8" fmla="*/ 1220 w 39685"/>
                <a:gd name="connsiteY8" fmla="*/ 102172 h 124346"/>
                <a:gd name="connsiteX9" fmla="*/ 511 w 39685"/>
                <a:gd name="connsiteY9" fmla="*/ 107647 h 124346"/>
                <a:gd name="connsiteX10" fmla="*/ 19114 w 39685"/>
                <a:gd name="connsiteY10" fmla="*/ 124427 h 124346"/>
                <a:gd name="connsiteX11" fmla="*/ 33287 w 39685"/>
                <a:gd name="connsiteY11" fmla="*/ 115066 h 124346"/>
                <a:gd name="connsiteX12" fmla="*/ 39488 w 39685"/>
                <a:gd name="connsiteY12" fmla="*/ 97403 h 124346"/>
                <a:gd name="connsiteX13" fmla="*/ 36653 w 39685"/>
                <a:gd name="connsiteY13" fmla="*/ 95107 h 124346"/>
                <a:gd name="connsiteX14" fmla="*/ 33110 w 39685"/>
                <a:gd name="connsiteY14" fmla="*/ 99346 h 124346"/>
                <a:gd name="connsiteX15" fmla="*/ 19822 w 39685"/>
                <a:gd name="connsiteY15" fmla="*/ 119481 h 124346"/>
                <a:gd name="connsiteX16" fmla="*/ 13799 w 39685"/>
                <a:gd name="connsiteY16" fmla="*/ 110826 h 124346"/>
                <a:gd name="connsiteX17" fmla="*/ 14862 w 39685"/>
                <a:gd name="connsiteY17" fmla="*/ 103585 h 124346"/>
                <a:gd name="connsiteX18" fmla="*/ 39488 w 39685"/>
                <a:gd name="connsiteY18" fmla="*/ 53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488" y="5379"/>
                  </a:moveTo>
                  <a:cubicBezTo>
                    <a:pt x="39665" y="5026"/>
                    <a:pt x="40197" y="2730"/>
                    <a:pt x="40197" y="2553"/>
                  </a:cubicBezTo>
                  <a:cubicBezTo>
                    <a:pt x="40197" y="1670"/>
                    <a:pt x="39488" y="81"/>
                    <a:pt x="37362" y="81"/>
                  </a:cubicBezTo>
                  <a:cubicBezTo>
                    <a:pt x="33819" y="81"/>
                    <a:pt x="19114" y="1494"/>
                    <a:pt x="14685" y="1847"/>
                  </a:cubicBezTo>
                  <a:cubicBezTo>
                    <a:pt x="13444" y="2023"/>
                    <a:pt x="10964" y="2200"/>
                    <a:pt x="10964" y="5909"/>
                  </a:cubicBezTo>
                  <a:cubicBezTo>
                    <a:pt x="10964" y="8382"/>
                    <a:pt x="13444" y="8382"/>
                    <a:pt x="15393" y="8382"/>
                  </a:cubicBezTo>
                  <a:cubicBezTo>
                    <a:pt x="23897" y="8382"/>
                    <a:pt x="23897" y="9618"/>
                    <a:pt x="23897" y="11032"/>
                  </a:cubicBezTo>
                  <a:cubicBezTo>
                    <a:pt x="23897" y="12268"/>
                    <a:pt x="23543" y="13328"/>
                    <a:pt x="23189" y="14917"/>
                  </a:cubicBezTo>
                  <a:lnTo>
                    <a:pt x="1220" y="102172"/>
                  </a:lnTo>
                  <a:cubicBezTo>
                    <a:pt x="688" y="103938"/>
                    <a:pt x="511" y="105881"/>
                    <a:pt x="511" y="107647"/>
                  </a:cubicBezTo>
                  <a:cubicBezTo>
                    <a:pt x="511" y="118951"/>
                    <a:pt x="10610" y="124427"/>
                    <a:pt x="19114" y="124427"/>
                  </a:cubicBezTo>
                  <a:cubicBezTo>
                    <a:pt x="23366" y="124427"/>
                    <a:pt x="28681" y="123014"/>
                    <a:pt x="33287" y="115066"/>
                  </a:cubicBezTo>
                  <a:cubicBezTo>
                    <a:pt x="37008" y="108530"/>
                    <a:pt x="39488" y="98109"/>
                    <a:pt x="39488" y="97403"/>
                  </a:cubicBezTo>
                  <a:cubicBezTo>
                    <a:pt x="39488" y="95107"/>
                    <a:pt x="37185" y="95107"/>
                    <a:pt x="36653" y="95107"/>
                  </a:cubicBezTo>
                  <a:cubicBezTo>
                    <a:pt x="34173" y="95107"/>
                    <a:pt x="33819" y="96166"/>
                    <a:pt x="33110" y="99346"/>
                  </a:cubicBezTo>
                  <a:cubicBezTo>
                    <a:pt x="30807" y="108177"/>
                    <a:pt x="27441" y="119481"/>
                    <a:pt x="19822" y="119481"/>
                  </a:cubicBezTo>
                  <a:cubicBezTo>
                    <a:pt x="15039" y="119481"/>
                    <a:pt x="13799" y="115066"/>
                    <a:pt x="13799" y="110826"/>
                  </a:cubicBezTo>
                  <a:cubicBezTo>
                    <a:pt x="13799" y="108884"/>
                    <a:pt x="14330" y="105528"/>
                    <a:pt x="14862" y="103585"/>
                  </a:cubicBezTo>
                  <a:lnTo>
                    <a:pt x="39488" y="53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6" name="자유형: 도형 3375">
              <a:extLst>
                <a:ext uri="{FF2B5EF4-FFF2-40B4-BE49-F238E27FC236}">
                  <a16:creationId xmlns:a16="http://schemas.microsoft.com/office/drawing/2014/main" id="{DC056C04-0301-3D9C-2E7B-C4E11DB1F220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13054512" y="3169546"/>
              <a:ext cx="53681" cy="118870"/>
            </a:xfrm>
            <a:custGeom>
              <a:avLst/>
              <a:gdLst>
                <a:gd name="connsiteX0" fmla="*/ 49576 w 53681"/>
                <a:gd name="connsiteY0" fmla="*/ 6799 h 118870"/>
                <a:gd name="connsiteX1" fmla="*/ 42490 w 53681"/>
                <a:gd name="connsiteY1" fmla="*/ 87 h 118870"/>
                <a:gd name="connsiteX2" fmla="*/ 32568 w 53681"/>
                <a:gd name="connsiteY2" fmla="*/ 9802 h 118870"/>
                <a:gd name="connsiteX3" fmla="*/ 39655 w 53681"/>
                <a:gd name="connsiteY3" fmla="*/ 16514 h 118870"/>
                <a:gd name="connsiteX4" fmla="*/ 49576 w 53681"/>
                <a:gd name="connsiteY4" fmla="*/ 6799 h 118870"/>
                <a:gd name="connsiteX5" fmla="*/ 13434 w 53681"/>
                <a:gd name="connsiteY5" fmla="*/ 96526 h 118870"/>
                <a:gd name="connsiteX6" fmla="*/ 11840 w 53681"/>
                <a:gd name="connsiteY6" fmla="*/ 103945 h 118870"/>
                <a:gd name="connsiteX7" fmla="*/ 28671 w 53681"/>
                <a:gd name="connsiteY7" fmla="*/ 118958 h 118870"/>
                <a:gd name="connsiteX8" fmla="*/ 54183 w 53681"/>
                <a:gd name="connsiteY8" fmla="*/ 91934 h 118870"/>
                <a:gd name="connsiteX9" fmla="*/ 51348 w 53681"/>
                <a:gd name="connsiteY9" fmla="*/ 89638 h 118870"/>
                <a:gd name="connsiteX10" fmla="*/ 47982 w 53681"/>
                <a:gd name="connsiteY10" fmla="*/ 92640 h 118870"/>
                <a:gd name="connsiteX11" fmla="*/ 29202 w 53681"/>
                <a:gd name="connsiteY11" fmla="*/ 114012 h 118870"/>
                <a:gd name="connsiteX12" fmla="*/ 24773 w 53681"/>
                <a:gd name="connsiteY12" fmla="*/ 107830 h 118870"/>
                <a:gd name="connsiteX13" fmla="*/ 27608 w 53681"/>
                <a:gd name="connsiteY13" fmla="*/ 96526 h 118870"/>
                <a:gd name="connsiteX14" fmla="*/ 33277 w 53681"/>
                <a:gd name="connsiteY14" fmla="*/ 82396 h 118870"/>
                <a:gd name="connsiteX15" fmla="*/ 41958 w 53681"/>
                <a:gd name="connsiteY15" fmla="*/ 59964 h 118870"/>
                <a:gd name="connsiteX16" fmla="*/ 43021 w 53681"/>
                <a:gd name="connsiteY16" fmla="*/ 54312 h 118870"/>
                <a:gd name="connsiteX17" fmla="*/ 26190 w 53681"/>
                <a:gd name="connsiteY17" fmla="*/ 39299 h 118870"/>
                <a:gd name="connsiteX18" fmla="*/ 501 w 53681"/>
                <a:gd name="connsiteY18" fmla="*/ 66323 h 118870"/>
                <a:gd name="connsiteX19" fmla="*/ 3513 w 53681"/>
                <a:gd name="connsiteY19" fmla="*/ 68619 h 118870"/>
                <a:gd name="connsiteX20" fmla="*/ 6702 w 53681"/>
                <a:gd name="connsiteY20" fmla="*/ 65793 h 118870"/>
                <a:gd name="connsiteX21" fmla="*/ 25659 w 53681"/>
                <a:gd name="connsiteY21" fmla="*/ 44244 h 118870"/>
                <a:gd name="connsiteX22" fmla="*/ 30088 w 53681"/>
                <a:gd name="connsiteY22" fmla="*/ 50426 h 118870"/>
                <a:gd name="connsiteX23" fmla="*/ 24596 w 53681"/>
                <a:gd name="connsiteY23" fmla="*/ 68089 h 118870"/>
                <a:gd name="connsiteX24" fmla="*/ 13434 w 53681"/>
                <a:gd name="connsiteY24" fmla="*/ 965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576" y="6799"/>
                  </a:moveTo>
                  <a:cubicBezTo>
                    <a:pt x="49576" y="3973"/>
                    <a:pt x="47450" y="87"/>
                    <a:pt x="42490" y="87"/>
                  </a:cubicBezTo>
                  <a:cubicBezTo>
                    <a:pt x="37706" y="87"/>
                    <a:pt x="32568" y="4679"/>
                    <a:pt x="32568" y="9802"/>
                  </a:cubicBezTo>
                  <a:cubicBezTo>
                    <a:pt x="32568" y="12804"/>
                    <a:pt x="34872" y="16514"/>
                    <a:pt x="39655" y="16514"/>
                  </a:cubicBezTo>
                  <a:cubicBezTo>
                    <a:pt x="44793" y="16514"/>
                    <a:pt x="49576" y="11568"/>
                    <a:pt x="49576" y="6799"/>
                  </a:cubicBezTo>
                  <a:close/>
                  <a:moveTo>
                    <a:pt x="13434" y="96526"/>
                  </a:moveTo>
                  <a:cubicBezTo>
                    <a:pt x="12726" y="98822"/>
                    <a:pt x="11840" y="100942"/>
                    <a:pt x="11840" y="103945"/>
                  </a:cubicBezTo>
                  <a:cubicBezTo>
                    <a:pt x="11840" y="112246"/>
                    <a:pt x="18926" y="118958"/>
                    <a:pt x="28671" y="118958"/>
                  </a:cubicBezTo>
                  <a:cubicBezTo>
                    <a:pt x="46387" y="118958"/>
                    <a:pt x="54183" y="94583"/>
                    <a:pt x="54183" y="91934"/>
                  </a:cubicBezTo>
                  <a:cubicBezTo>
                    <a:pt x="54183" y="89638"/>
                    <a:pt x="51880" y="89638"/>
                    <a:pt x="51348" y="89638"/>
                  </a:cubicBezTo>
                  <a:cubicBezTo>
                    <a:pt x="48868" y="89638"/>
                    <a:pt x="48691" y="90697"/>
                    <a:pt x="47982" y="92640"/>
                  </a:cubicBezTo>
                  <a:cubicBezTo>
                    <a:pt x="43907" y="106771"/>
                    <a:pt x="36112" y="114012"/>
                    <a:pt x="29202" y="114012"/>
                  </a:cubicBezTo>
                  <a:cubicBezTo>
                    <a:pt x="25659" y="114012"/>
                    <a:pt x="24773" y="111716"/>
                    <a:pt x="24773" y="107830"/>
                  </a:cubicBezTo>
                  <a:cubicBezTo>
                    <a:pt x="24773" y="103768"/>
                    <a:pt x="26013" y="100412"/>
                    <a:pt x="27608" y="96526"/>
                  </a:cubicBezTo>
                  <a:cubicBezTo>
                    <a:pt x="29379" y="91757"/>
                    <a:pt x="31328" y="86988"/>
                    <a:pt x="33277" y="82396"/>
                  </a:cubicBezTo>
                  <a:cubicBezTo>
                    <a:pt x="34872" y="78157"/>
                    <a:pt x="41250" y="62084"/>
                    <a:pt x="41958" y="59964"/>
                  </a:cubicBezTo>
                  <a:cubicBezTo>
                    <a:pt x="42490" y="58198"/>
                    <a:pt x="43021" y="56078"/>
                    <a:pt x="43021" y="54312"/>
                  </a:cubicBezTo>
                  <a:cubicBezTo>
                    <a:pt x="43021" y="46010"/>
                    <a:pt x="35935" y="39299"/>
                    <a:pt x="26190" y="39299"/>
                  </a:cubicBezTo>
                  <a:cubicBezTo>
                    <a:pt x="8651" y="39299"/>
                    <a:pt x="501" y="63320"/>
                    <a:pt x="501" y="66323"/>
                  </a:cubicBezTo>
                  <a:cubicBezTo>
                    <a:pt x="501" y="68619"/>
                    <a:pt x="2981" y="68619"/>
                    <a:pt x="3513" y="68619"/>
                  </a:cubicBezTo>
                  <a:cubicBezTo>
                    <a:pt x="5993" y="68619"/>
                    <a:pt x="6170" y="67736"/>
                    <a:pt x="6702" y="65793"/>
                  </a:cubicBezTo>
                  <a:cubicBezTo>
                    <a:pt x="11308" y="50603"/>
                    <a:pt x="19104" y="44244"/>
                    <a:pt x="25659" y="44244"/>
                  </a:cubicBezTo>
                  <a:cubicBezTo>
                    <a:pt x="28494" y="44244"/>
                    <a:pt x="30088" y="45657"/>
                    <a:pt x="30088" y="50426"/>
                  </a:cubicBezTo>
                  <a:cubicBezTo>
                    <a:pt x="30088" y="54489"/>
                    <a:pt x="29025" y="57138"/>
                    <a:pt x="24596" y="68089"/>
                  </a:cubicBezTo>
                  <a:lnTo>
                    <a:pt x="13434" y="965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7" name="자유형: 도형 3376">
              <a:extLst>
                <a:ext uri="{FF2B5EF4-FFF2-40B4-BE49-F238E27FC236}">
                  <a16:creationId xmlns:a16="http://schemas.microsoft.com/office/drawing/2014/main" id="{ACA8B194-8AF5-67D8-5752-0742863920F9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13394777" y="3035027"/>
              <a:ext cx="58718" cy="252325"/>
            </a:xfrm>
            <a:custGeom>
              <a:avLst/>
              <a:gdLst>
                <a:gd name="connsiteX0" fmla="*/ 59233 w 58718"/>
                <a:gd name="connsiteY0" fmla="*/ 126248 h 252325"/>
                <a:gd name="connsiteX1" fmla="*/ 42528 w 58718"/>
                <a:gd name="connsiteY1" fmla="*/ 47522 h 252325"/>
                <a:gd name="connsiteX2" fmla="*/ 3045 w 58718"/>
                <a:gd name="connsiteY2" fmla="*/ 85 h 252325"/>
                <a:gd name="connsiteX3" fmla="*/ 514 w 58718"/>
                <a:gd name="connsiteY3" fmla="*/ 2608 h 252325"/>
                <a:gd name="connsiteX4" fmla="*/ 5323 w 58718"/>
                <a:gd name="connsiteY4" fmla="*/ 8411 h 252325"/>
                <a:gd name="connsiteX5" fmla="*/ 44553 w 58718"/>
                <a:gd name="connsiteY5" fmla="*/ 126248 h 252325"/>
                <a:gd name="connsiteX6" fmla="*/ 3804 w 58718"/>
                <a:gd name="connsiteY6" fmla="*/ 245598 h 252325"/>
                <a:gd name="connsiteX7" fmla="*/ 514 w 58718"/>
                <a:gd name="connsiteY7" fmla="*/ 249887 h 252325"/>
                <a:gd name="connsiteX8" fmla="*/ 3045 w 58718"/>
                <a:gd name="connsiteY8" fmla="*/ 252411 h 252325"/>
                <a:gd name="connsiteX9" fmla="*/ 43288 w 58718"/>
                <a:gd name="connsiteY9" fmla="*/ 203207 h 252325"/>
                <a:gd name="connsiteX10" fmla="*/ 59233 w 58718"/>
                <a:gd name="connsiteY10" fmla="*/ 126248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233" y="126248"/>
                  </a:moveTo>
                  <a:cubicBezTo>
                    <a:pt x="59233" y="106566"/>
                    <a:pt x="56449" y="76035"/>
                    <a:pt x="42528" y="47522"/>
                  </a:cubicBezTo>
                  <a:cubicBezTo>
                    <a:pt x="27342" y="16486"/>
                    <a:pt x="5576" y="85"/>
                    <a:pt x="3045" y="85"/>
                  </a:cubicBezTo>
                  <a:cubicBezTo>
                    <a:pt x="1527" y="85"/>
                    <a:pt x="514" y="1094"/>
                    <a:pt x="514" y="2608"/>
                  </a:cubicBezTo>
                  <a:cubicBezTo>
                    <a:pt x="514" y="3365"/>
                    <a:pt x="514" y="3870"/>
                    <a:pt x="5323" y="8411"/>
                  </a:cubicBezTo>
                  <a:cubicBezTo>
                    <a:pt x="30127" y="33392"/>
                    <a:pt x="44553" y="73512"/>
                    <a:pt x="44553" y="126248"/>
                  </a:cubicBezTo>
                  <a:cubicBezTo>
                    <a:pt x="44553" y="169395"/>
                    <a:pt x="35188" y="213805"/>
                    <a:pt x="3804" y="245598"/>
                  </a:cubicBezTo>
                  <a:cubicBezTo>
                    <a:pt x="514" y="248626"/>
                    <a:pt x="514" y="249130"/>
                    <a:pt x="514" y="249887"/>
                  </a:cubicBezTo>
                  <a:cubicBezTo>
                    <a:pt x="514" y="251401"/>
                    <a:pt x="1527" y="252411"/>
                    <a:pt x="3045" y="252411"/>
                  </a:cubicBezTo>
                  <a:cubicBezTo>
                    <a:pt x="5576" y="252411"/>
                    <a:pt x="28355" y="235252"/>
                    <a:pt x="43288" y="203207"/>
                  </a:cubicBezTo>
                  <a:cubicBezTo>
                    <a:pt x="56195" y="175451"/>
                    <a:pt x="59233" y="147443"/>
                    <a:pt x="59233" y="12624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8" name="자유형: 도형 3377">
              <a:extLst>
                <a:ext uri="{FF2B5EF4-FFF2-40B4-BE49-F238E27FC236}">
                  <a16:creationId xmlns:a16="http://schemas.microsoft.com/office/drawing/2014/main" id="{AA296159-E707-E8F2-2065-3F0226B8FFC9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2704755" y="3807343"/>
              <a:ext cx="93139" cy="114303"/>
            </a:xfrm>
            <a:custGeom>
              <a:avLst/>
              <a:gdLst>
                <a:gd name="connsiteX0" fmla="*/ 85893 w 93139"/>
                <a:gd name="connsiteY0" fmla="*/ 17270 h 114303"/>
                <a:gd name="connsiteX1" fmla="*/ 73745 w 93139"/>
                <a:gd name="connsiteY1" fmla="*/ 28625 h 114303"/>
                <a:gd name="connsiteX2" fmla="*/ 81591 w 93139"/>
                <a:gd name="connsiteY2" fmla="*/ 35942 h 114303"/>
                <a:gd name="connsiteX3" fmla="*/ 93233 w 93139"/>
                <a:gd name="connsiteY3" fmla="*/ 21812 h 114303"/>
                <a:gd name="connsiteX4" fmla="*/ 63115 w 93139"/>
                <a:gd name="connsiteY4" fmla="*/ 112 h 114303"/>
                <a:gd name="connsiteX5" fmla="*/ 20341 w 93139"/>
                <a:gd name="connsiteY5" fmla="*/ 36952 h 114303"/>
                <a:gd name="connsiteX6" fmla="*/ 46410 w 93139"/>
                <a:gd name="connsiteY6" fmla="*/ 61932 h 114303"/>
                <a:gd name="connsiteX7" fmla="*/ 72732 w 93139"/>
                <a:gd name="connsiteY7" fmla="*/ 81109 h 114303"/>
                <a:gd name="connsiteX8" fmla="*/ 36539 w 93139"/>
                <a:gd name="connsiteY8" fmla="*/ 108865 h 114303"/>
                <a:gd name="connsiteX9" fmla="*/ 7686 w 93139"/>
                <a:gd name="connsiteY9" fmla="*/ 95491 h 114303"/>
                <a:gd name="connsiteX10" fmla="*/ 23631 w 93139"/>
                <a:gd name="connsiteY10" fmla="*/ 82118 h 114303"/>
                <a:gd name="connsiteX11" fmla="*/ 14267 w 93139"/>
                <a:gd name="connsiteY11" fmla="*/ 73287 h 114303"/>
                <a:gd name="connsiteX12" fmla="*/ 93 w 93139"/>
                <a:gd name="connsiteY12" fmla="*/ 89940 h 114303"/>
                <a:gd name="connsiteX13" fmla="*/ 36286 w 93139"/>
                <a:gd name="connsiteY13" fmla="*/ 114416 h 114303"/>
                <a:gd name="connsiteX14" fmla="*/ 87159 w 93139"/>
                <a:gd name="connsiteY14" fmla="*/ 72530 h 114303"/>
                <a:gd name="connsiteX15" fmla="*/ 79313 w 93139"/>
                <a:gd name="connsiteY15" fmla="*/ 54110 h 114303"/>
                <a:gd name="connsiteX16" fmla="*/ 54003 w 93139"/>
                <a:gd name="connsiteY16" fmla="*/ 43512 h 114303"/>
                <a:gd name="connsiteX17" fmla="*/ 34768 w 93139"/>
                <a:gd name="connsiteY17" fmla="*/ 28373 h 114303"/>
                <a:gd name="connsiteX18" fmla="*/ 63115 w 93139"/>
                <a:gd name="connsiteY18" fmla="*/ 5663 h 114303"/>
                <a:gd name="connsiteX19" fmla="*/ 85893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5893" y="17270"/>
                  </a:moveTo>
                  <a:cubicBezTo>
                    <a:pt x="78806" y="17523"/>
                    <a:pt x="73745" y="23074"/>
                    <a:pt x="73745" y="28625"/>
                  </a:cubicBezTo>
                  <a:cubicBezTo>
                    <a:pt x="73745" y="32158"/>
                    <a:pt x="76022" y="35942"/>
                    <a:pt x="81591" y="35942"/>
                  </a:cubicBezTo>
                  <a:cubicBezTo>
                    <a:pt x="87159" y="35942"/>
                    <a:pt x="93233" y="31653"/>
                    <a:pt x="93233" y="21812"/>
                  </a:cubicBezTo>
                  <a:cubicBezTo>
                    <a:pt x="93233" y="10457"/>
                    <a:pt x="82350" y="112"/>
                    <a:pt x="63115" y="112"/>
                  </a:cubicBezTo>
                  <a:cubicBezTo>
                    <a:pt x="29706" y="112"/>
                    <a:pt x="20341" y="25849"/>
                    <a:pt x="20341" y="36952"/>
                  </a:cubicBezTo>
                  <a:cubicBezTo>
                    <a:pt x="20341" y="56633"/>
                    <a:pt x="39070" y="60418"/>
                    <a:pt x="46410" y="61932"/>
                  </a:cubicBezTo>
                  <a:cubicBezTo>
                    <a:pt x="59571" y="64455"/>
                    <a:pt x="72732" y="67231"/>
                    <a:pt x="72732" y="81109"/>
                  </a:cubicBezTo>
                  <a:cubicBezTo>
                    <a:pt x="72732" y="87669"/>
                    <a:pt x="66911" y="108865"/>
                    <a:pt x="36539" y="108865"/>
                  </a:cubicBezTo>
                  <a:cubicBezTo>
                    <a:pt x="32996" y="108865"/>
                    <a:pt x="13508" y="108865"/>
                    <a:pt x="7686" y="95491"/>
                  </a:cubicBezTo>
                  <a:cubicBezTo>
                    <a:pt x="17304" y="96753"/>
                    <a:pt x="23631" y="89183"/>
                    <a:pt x="23631" y="82118"/>
                  </a:cubicBezTo>
                  <a:cubicBezTo>
                    <a:pt x="23631" y="76315"/>
                    <a:pt x="19582" y="73287"/>
                    <a:pt x="14267" y="73287"/>
                  </a:cubicBezTo>
                  <a:cubicBezTo>
                    <a:pt x="7686" y="73287"/>
                    <a:pt x="93" y="78585"/>
                    <a:pt x="93" y="89940"/>
                  </a:cubicBezTo>
                  <a:cubicBezTo>
                    <a:pt x="93" y="104323"/>
                    <a:pt x="14520" y="114416"/>
                    <a:pt x="36286" y="114416"/>
                  </a:cubicBezTo>
                  <a:cubicBezTo>
                    <a:pt x="77288" y="114416"/>
                    <a:pt x="87159" y="83884"/>
                    <a:pt x="87159" y="72530"/>
                  </a:cubicBezTo>
                  <a:cubicBezTo>
                    <a:pt x="87159" y="63446"/>
                    <a:pt x="82350" y="57138"/>
                    <a:pt x="79313" y="54110"/>
                  </a:cubicBezTo>
                  <a:cubicBezTo>
                    <a:pt x="72479" y="47045"/>
                    <a:pt x="65139" y="45783"/>
                    <a:pt x="54003" y="43512"/>
                  </a:cubicBezTo>
                  <a:cubicBezTo>
                    <a:pt x="44892" y="41494"/>
                    <a:pt x="34768" y="39727"/>
                    <a:pt x="34768" y="28373"/>
                  </a:cubicBezTo>
                  <a:cubicBezTo>
                    <a:pt x="34768" y="21055"/>
                    <a:pt x="40842" y="5663"/>
                    <a:pt x="63115" y="5663"/>
                  </a:cubicBezTo>
                  <a:cubicBezTo>
                    <a:pt x="69442" y="5663"/>
                    <a:pt x="82097" y="7430"/>
                    <a:pt x="85893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79" name="자유형: 도형 3378">
              <a:extLst>
                <a:ext uri="{FF2B5EF4-FFF2-40B4-BE49-F238E27FC236}">
                  <a16:creationId xmlns:a16="http://schemas.microsoft.com/office/drawing/2014/main" id="{453E6121-FE3E-4921-7FF3-E5D8D4A52201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2831999" y="3892125"/>
              <a:ext cx="26828" cy="26746"/>
            </a:xfrm>
            <a:custGeom>
              <a:avLst/>
              <a:gdLst>
                <a:gd name="connsiteX0" fmla="*/ 26926 w 26828"/>
                <a:gd name="connsiteY0" fmla="*/ 13485 h 26746"/>
                <a:gd name="connsiteX1" fmla="*/ 13512 w 26828"/>
                <a:gd name="connsiteY1" fmla="*/ 112 h 26746"/>
                <a:gd name="connsiteX2" fmla="*/ 98 w 26828"/>
                <a:gd name="connsiteY2" fmla="*/ 13485 h 26746"/>
                <a:gd name="connsiteX3" fmla="*/ 13512 w 26828"/>
                <a:gd name="connsiteY3" fmla="*/ 26859 h 26746"/>
                <a:gd name="connsiteX4" fmla="*/ 26926 w 26828"/>
                <a:gd name="connsiteY4" fmla="*/ 13485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8" h="26746">
                  <a:moveTo>
                    <a:pt x="26926" y="13485"/>
                  </a:moveTo>
                  <a:cubicBezTo>
                    <a:pt x="26926" y="6168"/>
                    <a:pt x="20852" y="112"/>
                    <a:pt x="13512" y="112"/>
                  </a:cubicBezTo>
                  <a:cubicBezTo>
                    <a:pt x="6172" y="112"/>
                    <a:pt x="98" y="6168"/>
                    <a:pt x="98" y="13485"/>
                  </a:cubicBezTo>
                  <a:cubicBezTo>
                    <a:pt x="98" y="20803"/>
                    <a:pt x="6172" y="26859"/>
                    <a:pt x="13512" y="26859"/>
                  </a:cubicBezTo>
                  <a:cubicBezTo>
                    <a:pt x="20852" y="26859"/>
                    <a:pt x="26926" y="20803"/>
                    <a:pt x="26926" y="134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0" name="자유형: 도형 3379">
              <a:extLst>
                <a:ext uri="{FF2B5EF4-FFF2-40B4-BE49-F238E27FC236}">
                  <a16:creationId xmlns:a16="http://schemas.microsoft.com/office/drawing/2014/main" id="{9FE57727-B556-412E-8156-DE217433FC96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2886359" y="3760915"/>
              <a:ext cx="77700" cy="160731"/>
            </a:xfrm>
            <a:custGeom>
              <a:avLst/>
              <a:gdLst>
                <a:gd name="connsiteX0" fmla="*/ 46418 w 77700"/>
                <a:gd name="connsiteY0" fmla="*/ 57138 h 160731"/>
                <a:gd name="connsiteX1" fmla="*/ 70209 w 77700"/>
                <a:gd name="connsiteY1" fmla="*/ 57138 h 160731"/>
                <a:gd name="connsiteX2" fmla="*/ 77802 w 77700"/>
                <a:gd name="connsiteY2" fmla="*/ 52091 h 160731"/>
                <a:gd name="connsiteX3" fmla="*/ 70715 w 77700"/>
                <a:gd name="connsiteY3" fmla="*/ 49316 h 160731"/>
                <a:gd name="connsiteX4" fmla="*/ 48442 w 77700"/>
                <a:gd name="connsiteY4" fmla="*/ 49316 h 160731"/>
                <a:gd name="connsiteX5" fmla="*/ 58819 w 77700"/>
                <a:gd name="connsiteY5" fmla="*/ 6925 h 160731"/>
                <a:gd name="connsiteX6" fmla="*/ 51480 w 77700"/>
                <a:gd name="connsiteY6" fmla="*/ 112 h 160731"/>
                <a:gd name="connsiteX7" fmla="*/ 41356 w 77700"/>
                <a:gd name="connsiteY7" fmla="*/ 9196 h 160731"/>
                <a:gd name="connsiteX8" fmla="*/ 31485 w 77700"/>
                <a:gd name="connsiteY8" fmla="*/ 49316 h 160731"/>
                <a:gd name="connsiteX9" fmla="*/ 7694 w 77700"/>
                <a:gd name="connsiteY9" fmla="*/ 49316 h 160731"/>
                <a:gd name="connsiteX10" fmla="*/ 101 w 77700"/>
                <a:gd name="connsiteY10" fmla="*/ 54110 h 160731"/>
                <a:gd name="connsiteX11" fmla="*/ 7188 w 77700"/>
                <a:gd name="connsiteY11" fmla="*/ 57138 h 160731"/>
                <a:gd name="connsiteX12" fmla="*/ 29460 w 77700"/>
                <a:gd name="connsiteY12" fmla="*/ 57138 h 160731"/>
                <a:gd name="connsiteX13" fmla="*/ 10225 w 77700"/>
                <a:gd name="connsiteY13" fmla="*/ 137630 h 160731"/>
                <a:gd name="connsiteX14" fmla="*/ 33510 w 77700"/>
                <a:gd name="connsiteY14" fmla="*/ 160844 h 160731"/>
                <a:gd name="connsiteX15" fmla="*/ 73752 w 77700"/>
                <a:gd name="connsiteY15" fmla="*/ 121986 h 160731"/>
                <a:gd name="connsiteX16" fmla="*/ 70715 w 77700"/>
                <a:gd name="connsiteY16" fmla="*/ 119462 h 160731"/>
                <a:gd name="connsiteX17" fmla="*/ 66918 w 77700"/>
                <a:gd name="connsiteY17" fmla="*/ 122995 h 160731"/>
                <a:gd name="connsiteX18" fmla="*/ 34016 w 77700"/>
                <a:gd name="connsiteY18" fmla="*/ 155293 h 160731"/>
                <a:gd name="connsiteX19" fmla="*/ 26170 w 77700"/>
                <a:gd name="connsiteY19" fmla="*/ 143686 h 160731"/>
                <a:gd name="connsiteX20" fmla="*/ 27688 w 77700"/>
                <a:gd name="connsiteY20" fmla="*/ 131574 h 160731"/>
                <a:gd name="connsiteX21" fmla="*/ 46418 w 77700"/>
                <a:gd name="connsiteY21" fmla="*/ 57138 h 160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700" h="160731">
                  <a:moveTo>
                    <a:pt x="46418" y="57138"/>
                  </a:moveTo>
                  <a:lnTo>
                    <a:pt x="70209" y="57138"/>
                  </a:lnTo>
                  <a:cubicBezTo>
                    <a:pt x="75271" y="57138"/>
                    <a:pt x="77802" y="57138"/>
                    <a:pt x="77802" y="52091"/>
                  </a:cubicBezTo>
                  <a:cubicBezTo>
                    <a:pt x="77802" y="49316"/>
                    <a:pt x="75271" y="49316"/>
                    <a:pt x="70715" y="49316"/>
                  </a:cubicBezTo>
                  <a:lnTo>
                    <a:pt x="48442" y="49316"/>
                  </a:lnTo>
                  <a:cubicBezTo>
                    <a:pt x="57554" y="13485"/>
                    <a:pt x="58819" y="8439"/>
                    <a:pt x="58819" y="6925"/>
                  </a:cubicBezTo>
                  <a:cubicBezTo>
                    <a:pt x="58819" y="2635"/>
                    <a:pt x="55782" y="112"/>
                    <a:pt x="51480" y="112"/>
                  </a:cubicBezTo>
                  <a:cubicBezTo>
                    <a:pt x="50720" y="112"/>
                    <a:pt x="43634" y="364"/>
                    <a:pt x="41356" y="9196"/>
                  </a:cubicBezTo>
                  <a:lnTo>
                    <a:pt x="31485" y="49316"/>
                  </a:lnTo>
                  <a:lnTo>
                    <a:pt x="7694" y="49316"/>
                  </a:lnTo>
                  <a:cubicBezTo>
                    <a:pt x="2632" y="49316"/>
                    <a:pt x="101" y="49316"/>
                    <a:pt x="101" y="54110"/>
                  </a:cubicBezTo>
                  <a:cubicBezTo>
                    <a:pt x="101" y="57138"/>
                    <a:pt x="2126" y="57138"/>
                    <a:pt x="7188" y="57138"/>
                  </a:cubicBezTo>
                  <a:lnTo>
                    <a:pt x="29460" y="57138"/>
                  </a:lnTo>
                  <a:cubicBezTo>
                    <a:pt x="11237" y="128798"/>
                    <a:pt x="10225" y="133088"/>
                    <a:pt x="10225" y="137630"/>
                  </a:cubicBezTo>
                  <a:cubicBezTo>
                    <a:pt x="10225" y="151255"/>
                    <a:pt x="19842" y="160844"/>
                    <a:pt x="33510" y="160844"/>
                  </a:cubicBezTo>
                  <a:cubicBezTo>
                    <a:pt x="59326" y="160844"/>
                    <a:pt x="73752" y="124004"/>
                    <a:pt x="73752" y="121986"/>
                  </a:cubicBezTo>
                  <a:cubicBezTo>
                    <a:pt x="73752" y="119462"/>
                    <a:pt x="71727" y="119462"/>
                    <a:pt x="70715" y="119462"/>
                  </a:cubicBezTo>
                  <a:cubicBezTo>
                    <a:pt x="68437" y="119462"/>
                    <a:pt x="68184" y="120219"/>
                    <a:pt x="66918" y="122995"/>
                  </a:cubicBezTo>
                  <a:cubicBezTo>
                    <a:pt x="56035" y="149237"/>
                    <a:pt x="42621" y="155293"/>
                    <a:pt x="34016" y="155293"/>
                  </a:cubicBezTo>
                  <a:cubicBezTo>
                    <a:pt x="28701" y="155293"/>
                    <a:pt x="26170" y="152012"/>
                    <a:pt x="26170" y="143686"/>
                  </a:cubicBezTo>
                  <a:cubicBezTo>
                    <a:pt x="26170" y="137630"/>
                    <a:pt x="26676" y="135864"/>
                    <a:pt x="27688" y="131574"/>
                  </a:cubicBezTo>
                  <a:lnTo>
                    <a:pt x="46418" y="5713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1" name="자유형: 도형 3380">
              <a:extLst>
                <a:ext uri="{FF2B5EF4-FFF2-40B4-BE49-F238E27FC236}">
                  <a16:creationId xmlns:a16="http://schemas.microsoft.com/office/drawing/2014/main" id="{FF41BB54-E18A-8F5F-BA81-9BDAAE7B212A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2993701" y="3892125"/>
              <a:ext cx="26828" cy="26746"/>
            </a:xfrm>
            <a:custGeom>
              <a:avLst/>
              <a:gdLst>
                <a:gd name="connsiteX0" fmla="*/ 26933 w 26828"/>
                <a:gd name="connsiteY0" fmla="*/ 13485 h 26746"/>
                <a:gd name="connsiteX1" fmla="*/ 13519 w 26828"/>
                <a:gd name="connsiteY1" fmla="*/ 112 h 26746"/>
                <a:gd name="connsiteX2" fmla="*/ 104 w 26828"/>
                <a:gd name="connsiteY2" fmla="*/ 13485 h 26746"/>
                <a:gd name="connsiteX3" fmla="*/ 13519 w 26828"/>
                <a:gd name="connsiteY3" fmla="*/ 26859 h 26746"/>
                <a:gd name="connsiteX4" fmla="*/ 26933 w 26828"/>
                <a:gd name="connsiteY4" fmla="*/ 13485 h 26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28" h="26746">
                  <a:moveTo>
                    <a:pt x="26933" y="13485"/>
                  </a:moveTo>
                  <a:cubicBezTo>
                    <a:pt x="26933" y="6168"/>
                    <a:pt x="20858" y="112"/>
                    <a:pt x="13519" y="112"/>
                  </a:cubicBezTo>
                  <a:cubicBezTo>
                    <a:pt x="6179" y="112"/>
                    <a:pt x="104" y="6168"/>
                    <a:pt x="104" y="13485"/>
                  </a:cubicBezTo>
                  <a:cubicBezTo>
                    <a:pt x="104" y="20803"/>
                    <a:pt x="6179" y="26859"/>
                    <a:pt x="13519" y="26859"/>
                  </a:cubicBezTo>
                  <a:cubicBezTo>
                    <a:pt x="20858" y="26859"/>
                    <a:pt x="26933" y="20803"/>
                    <a:pt x="26933" y="134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2" name="자유형: 도형 3381">
              <a:extLst>
                <a:ext uri="{FF2B5EF4-FFF2-40B4-BE49-F238E27FC236}">
                  <a16:creationId xmlns:a16="http://schemas.microsoft.com/office/drawing/2014/main" id="{F97486B5-161C-AE0C-126C-B44B325930C8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3305460" y="3746533"/>
              <a:ext cx="180710" cy="172338"/>
            </a:xfrm>
            <a:custGeom>
              <a:avLst/>
              <a:gdLst>
                <a:gd name="connsiteX0" fmla="*/ 66682 w 180710"/>
                <a:gd name="connsiteY0" fmla="*/ 92716 h 172338"/>
                <a:gd name="connsiteX1" fmla="*/ 109708 w 180710"/>
                <a:gd name="connsiteY1" fmla="*/ 92716 h 172338"/>
                <a:gd name="connsiteX2" fmla="*/ 180828 w 180710"/>
                <a:gd name="connsiteY2" fmla="*/ 38213 h 172338"/>
                <a:gd name="connsiteX3" fmla="*/ 130968 w 180710"/>
                <a:gd name="connsiteY3" fmla="*/ 112 h 172338"/>
                <a:gd name="connsiteX4" fmla="*/ 48965 w 180710"/>
                <a:gd name="connsiteY4" fmla="*/ 112 h 172338"/>
                <a:gd name="connsiteX5" fmla="*/ 41372 w 180710"/>
                <a:gd name="connsiteY5" fmla="*/ 4906 h 172338"/>
                <a:gd name="connsiteX6" fmla="*/ 48712 w 180710"/>
                <a:gd name="connsiteY6" fmla="*/ 7934 h 172338"/>
                <a:gd name="connsiteX7" fmla="*/ 59595 w 180710"/>
                <a:gd name="connsiteY7" fmla="*/ 8439 h 172338"/>
                <a:gd name="connsiteX8" fmla="*/ 65163 w 180710"/>
                <a:gd name="connsiteY8" fmla="*/ 12476 h 172338"/>
                <a:gd name="connsiteX9" fmla="*/ 64151 w 180710"/>
                <a:gd name="connsiteY9" fmla="*/ 17270 h 172338"/>
                <a:gd name="connsiteX10" fmla="*/ 30236 w 180710"/>
                <a:gd name="connsiteY10" fmla="*/ 152769 h 172338"/>
                <a:gd name="connsiteX11" fmla="*/ 7204 w 180710"/>
                <a:gd name="connsiteY11" fmla="*/ 164629 h 172338"/>
                <a:gd name="connsiteX12" fmla="*/ 117 w 180710"/>
                <a:gd name="connsiteY12" fmla="*/ 169423 h 172338"/>
                <a:gd name="connsiteX13" fmla="*/ 3914 w 180710"/>
                <a:gd name="connsiteY13" fmla="*/ 172451 h 172338"/>
                <a:gd name="connsiteX14" fmla="*/ 36057 w 180710"/>
                <a:gd name="connsiteY14" fmla="*/ 171694 h 172338"/>
                <a:gd name="connsiteX15" fmla="*/ 52255 w 180710"/>
                <a:gd name="connsiteY15" fmla="*/ 171946 h 172338"/>
                <a:gd name="connsiteX16" fmla="*/ 68706 w 180710"/>
                <a:gd name="connsiteY16" fmla="*/ 172451 h 172338"/>
                <a:gd name="connsiteX17" fmla="*/ 73768 w 180710"/>
                <a:gd name="connsiteY17" fmla="*/ 167404 h 172338"/>
                <a:gd name="connsiteX18" fmla="*/ 66682 w 180710"/>
                <a:gd name="connsiteY18" fmla="*/ 164629 h 172338"/>
                <a:gd name="connsiteX19" fmla="*/ 50230 w 180710"/>
                <a:gd name="connsiteY19" fmla="*/ 160087 h 172338"/>
                <a:gd name="connsiteX20" fmla="*/ 50990 w 180710"/>
                <a:gd name="connsiteY20" fmla="*/ 155797 h 172338"/>
                <a:gd name="connsiteX21" fmla="*/ 66682 w 180710"/>
                <a:gd name="connsiteY21" fmla="*/ 92716 h 172338"/>
                <a:gd name="connsiteX22" fmla="*/ 84905 w 180710"/>
                <a:gd name="connsiteY22" fmla="*/ 17523 h 172338"/>
                <a:gd name="connsiteX23" fmla="*/ 98572 w 180710"/>
                <a:gd name="connsiteY23" fmla="*/ 7934 h 172338"/>
                <a:gd name="connsiteX24" fmla="*/ 122869 w 180710"/>
                <a:gd name="connsiteY24" fmla="*/ 7934 h 172338"/>
                <a:gd name="connsiteX25" fmla="*/ 157290 w 180710"/>
                <a:gd name="connsiteY25" fmla="*/ 32158 h 172338"/>
                <a:gd name="connsiteX26" fmla="*/ 142358 w 180710"/>
                <a:gd name="connsiteY26" fmla="*/ 72782 h 172338"/>
                <a:gd name="connsiteX27" fmla="*/ 103381 w 180710"/>
                <a:gd name="connsiteY27" fmla="*/ 86155 h 172338"/>
                <a:gd name="connsiteX28" fmla="*/ 67694 w 180710"/>
                <a:gd name="connsiteY28" fmla="*/ 86155 h 172338"/>
                <a:gd name="connsiteX29" fmla="*/ 84905 w 180710"/>
                <a:gd name="connsiteY29" fmla="*/ 17523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682" y="92716"/>
                  </a:moveTo>
                  <a:lnTo>
                    <a:pt x="109708" y="92716"/>
                  </a:lnTo>
                  <a:cubicBezTo>
                    <a:pt x="145648" y="92716"/>
                    <a:pt x="180828" y="66474"/>
                    <a:pt x="180828" y="38213"/>
                  </a:cubicBezTo>
                  <a:cubicBezTo>
                    <a:pt x="180828" y="18784"/>
                    <a:pt x="164124" y="112"/>
                    <a:pt x="130968" y="112"/>
                  </a:cubicBezTo>
                  <a:lnTo>
                    <a:pt x="48965" y="112"/>
                  </a:lnTo>
                  <a:cubicBezTo>
                    <a:pt x="44156" y="112"/>
                    <a:pt x="41372" y="112"/>
                    <a:pt x="41372" y="4906"/>
                  </a:cubicBezTo>
                  <a:cubicBezTo>
                    <a:pt x="41372" y="7934"/>
                    <a:pt x="43650" y="7934"/>
                    <a:pt x="48712" y="7934"/>
                  </a:cubicBezTo>
                  <a:cubicBezTo>
                    <a:pt x="52002" y="7934"/>
                    <a:pt x="56558" y="8187"/>
                    <a:pt x="59595" y="8439"/>
                  </a:cubicBezTo>
                  <a:cubicBezTo>
                    <a:pt x="63644" y="8944"/>
                    <a:pt x="65163" y="9700"/>
                    <a:pt x="65163" y="12476"/>
                  </a:cubicBezTo>
                  <a:cubicBezTo>
                    <a:pt x="65163" y="13485"/>
                    <a:pt x="64910" y="14242"/>
                    <a:pt x="64151" y="17270"/>
                  </a:cubicBezTo>
                  <a:lnTo>
                    <a:pt x="30236" y="152769"/>
                  </a:lnTo>
                  <a:cubicBezTo>
                    <a:pt x="27705" y="162610"/>
                    <a:pt x="27199" y="164629"/>
                    <a:pt x="7204" y="164629"/>
                  </a:cubicBezTo>
                  <a:cubicBezTo>
                    <a:pt x="2901" y="164629"/>
                    <a:pt x="117" y="164629"/>
                    <a:pt x="117" y="169423"/>
                  </a:cubicBezTo>
                  <a:cubicBezTo>
                    <a:pt x="117" y="172451"/>
                    <a:pt x="3154" y="172451"/>
                    <a:pt x="3914" y="172451"/>
                  </a:cubicBezTo>
                  <a:cubicBezTo>
                    <a:pt x="11000" y="172451"/>
                    <a:pt x="28970" y="171694"/>
                    <a:pt x="36057" y="171694"/>
                  </a:cubicBezTo>
                  <a:cubicBezTo>
                    <a:pt x="41372" y="171694"/>
                    <a:pt x="46940" y="171946"/>
                    <a:pt x="52255" y="171946"/>
                  </a:cubicBezTo>
                  <a:cubicBezTo>
                    <a:pt x="57823" y="171946"/>
                    <a:pt x="63391" y="172451"/>
                    <a:pt x="68706" y="172451"/>
                  </a:cubicBezTo>
                  <a:cubicBezTo>
                    <a:pt x="70478" y="172451"/>
                    <a:pt x="73768" y="172451"/>
                    <a:pt x="73768" y="167404"/>
                  </a:cubicBezTo>
                  <a:cubicBezTo>
                    <a:pt x="73768" y="164629"/>
                    <a:pt x="71490" y="164629"/>
                    <a:pt x="66682" y="164629"/>
                  </a:cubicBezTo>
                  <a:cubicBezTo>
                    <a:pt x="57317" y="164629"/>
                    <a:pt x="50230" y="164629"/>
                    <a:pt x="50230" y="160087"/>
                  </a:cubicBezTo>
                  <a:cubicBezTo>
                    <a:pt x="50230" y="158573"/>
                    <a:pt x="50737" y="157311"/>
                    <a:pt x="50990" y="155797"/>
                  </a:cubicBezTo>
                  <a:lnTo>
                    <a:pt x="66682" y="92716"/>
                  </a:lnTo>
                  <a:close/>
                  <a:moveTo>
                    <a:pt x="84905" y="17523"/>
                  </a:moveTo>
                  <a:cubicBezTo>
                    <a:pt x="87182" y="8691"/>
                    <a:pt x="87689" y="7934"/>
                    <a:pt x="98572" y="7934"/>
                  </a:cubicBezTo>
                  <a:lnTo>
                    <a:pt x="122869" y="7934"/>
                  </a:lnTo>
                  <a:cubicBezTo>
                    <a:pt x="143876" y="7934"/>
                    <a:pt x="157290" y="14747"/>
                    <a:pt x="157290" y="32158"/>
                  </a:cubicBezTo>
                  <a:cubicBezTo>
                    <a:pt x="157290" y="41998"/>
                    <a:pt x="152228" y="63698"/>
                    <a:pt x="142358" y="72782"/>
                  </a:cubicBezTo>
                  <a:cubicBezTo>
                    <a:pt x="129703" y="84137"/>
                    <a:pt x="114517" y="86155"/>
                    <a:pt x="103381" y="86155"/>
                  </a:cubicBezTo>
                  <a:lnTo>
                    <a:pt x="67694" y="86155"/>
                  </a:lnTo>
                  <a:lnTo>
                    <a:pt x="84905" y="175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3" name="자유형: 도형 3382">
              <a:extLst>
                <a:ext uri="{FF2B5EF4-FFF2-40B4-BE49-F238E27FC236}">
                  <a16:creationId xmlns:a16="http://schemas.microsoft.com/office/drawing/2014/main" id="{43A783D6-3200-2F47-4B58-1E3ACDED54DA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3503964" y="3736795"/>
              <a:ext cx="76713" cy="79659"/>
            </a:xfrm>
            <a:custGeom>
              <a:avLst/>
              <a:gdLst>
                <a:gd name="connsiteX0" fmla="*/ 66740 w 76713"/>
                <a:gd name="connsiteY0" fmla="*/ 10352 h 79659"/>
                <a:gd name="connsiteX1" fmla="*/ 57704 w 76713"/>
                <a:gd name="connsiteY1" fmla="*/ 20244 h 79659"/>
                <a:gd name="connsiteX2" fmla="*/ 64614 w 76713"/>
                <a:gd name="connsiteY2" fmla="*/ 26779 h 79659"/>
                <a:gd name="connsiteX3" fmla="*/ 74713 w 76713"/>
                <a:gd name="connsiteY3" fmla="*/ 15475 h 79659"/>
                <a:gd name="connsiteX4" fmla="*/ 51326 w 76713"/>
                <a:gd name="connsiteY4" fmla="*/ 108 h 79659"/>
                <a:gd name="connsiteX5" fmla="*/ 125 w 76713"/>
                <a:gd name="connsiteY5" fmla="*/ 49034 h 79659"/>
                <a:gd name="connsiteX6" fmla="*/ 32901 w 76713"/>
                <a:gd name="connsiteY6" fmla="*/ 79767 h 79659"/>
                <a:gd name="connsiteX7" fmla="*/ 76839 w 76713"/>
                <a:gd name="connsiteY7" fmla="*/ 59808 h 79659"/>
                <a:gd name="connsiteX8" fmla="*/ 73827 w 76713"/>
                <a:gd name="connsiteY8" fmla="*/ 56806 h 79659"/>
                <a:gd name="connsiteX9" fmla="*/ 70992 w 76713"/>
                <a:gd name="connsiteY9" fmla="*/ 58572 h 79659"/>
                <a:gd name="connsiteX10" fmla="*/ 33255 w 76713"/>
                <a:gd name="connsiteY10" fmla="*/ 74822 h 79659"/>
                <a:gd name="connsiteX11" fmla="*/ 14830 w 76713"/>
                <a:gd name="connsiteY11" fmla="*/ 55216 h 79659"/>
                <a:gd name="connsiteX12" fmla="*/ 26523 w 76713"/>
                <a:gd name="connsiteY12" fmla="*/ 18654 h 79659"/>
                <a:gd name="connsiteX13" fmla="*/ 51326 w 76713"/>
                <a:gd name="connsiteY13" fmla="*/ 5054 h 79659"/>
                <a:gd name="connsiteX14" fmla="*/ 66740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352"/>
                  </a:moveTo>
                  <a:cubicBezTo>
                    <a:pt x="60362" y="11412"/>
                    <a:pt x="57704" y="16358"/>
                    <a:pt x="57704" y="20244"/>
                  </a:cubicBezTo>
                  <a:cubicBezTo>
                    <a:pt x="57704" y="25013"/>
                    <a:pt x="61425" y="26779"/>
                    <a:pt x="64614" y="26779"/>
                  </a:cubicBezTo>
                  <a:cubicBezTo>
                    <a:pt x="68512" y="26779"/>
                    <a:pt x="74713" y="23953"/>
                    <a:pt x="74713" y="15475"/>
                  </a:cubicBezTo>
                  <a:cubicBezTo>
                    <a:pt x="74713" y="3464"/>
                    <a:pt x="60893" y="108"/>
                    <a:pt x="51326" y="108"/>
                  </a:cubicBezTo>
                  <a:cubicBezTo>
                    <a:pt x="24751" y="108"/>
                    <a:pt x="125" y="24483"/>
                    <a:pt x="125" y="49034"/>
                  </a:cubicBezTo>
                  <a:cubicBezTo>
                    <a:pt x="125" y="64224"/>
                    <a:pt x="10755" y="79767"/>
                    <a:pt x="32901" y="79767"/>
                  </a:cubicBezTo>
                  <a:cubicBezTo>
                    <a:pt x="62842" y="79767"/>
                    <a:pt x="76839" y="62281"/>
                    <a:pt x="76839" y="59808"/>
                  </a:cubicBezTo>
                  <a:cubicBezTo>
                    <a:pt x="76839" y="58749"/>
                    <a:pt x="75244" y="56806"/>
                    <a:pt x="73827" y="56806"/>
                  </a:cubicBezTo>
                  <a:cubicBezTo>
                    <a:pt x="72764" y="56806"/>
                    <a:pt x="72409" y="57159"/>
                    <a:pt x="70992" y="58572"/>
                  </a:cubicBezTo>
                  <a:cubicBezTo>
                    <a:pt x="57173" y="74822"/>
                    <a:pt x="36444" y="74822"/>
                    <a:pt x="33255" y="74822"/>
                  </a:cubicBezTo>
                  <a:cubicBezTo>
                    <a:pt x="20499" y="74822"/>
                    <a:pt x="14830" y="66167"/>
                    <a:pt x="14830" y="55216"/>
                  </a:cubicBezTo>
                  <a:cubicBezTo>
                    <a:pt x="14830" y="50094"/>
                    <a:pt x="17310" y="30841"/>
                    <a:pt x="26523" y="18654"/>
                  </a:cubicBezTo>
                  <a:cubicBezTo>
                    <a:pt x="33255" y="9999"/>
                    <a:pt x="42468" y="5054"/>
                    <a:pt x="51326" y="5054"/>
                  </a:cubicBezTo>
                  <a:cubicBezTo>
                    <a:pt x="53807" y="5054"/>
                    <a:pt x="62311" y="5407"/>
                    <a:pt x="66740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4" name="자유형: 도형 3383">
              <a:extLst>
                <a:ext uri="{FF2B5EF4-FFF2-40B4-BE49-F238E27FC236}">
                  <a16:creationId xmlns:a16="http://schemas.microsoft.com/office/drawing/2014/main" id="{1B81D1E8-3BCF-D74B-ECA1-FF60DFC2C99F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3594237" y="3736795"/>
              <a:ext cx="90355" cy="79659"/>
            </a:xfrm>
            <a:custGeom>
              <a:avLst/>
              <a:gdLst>
                <a:gd name="connsiteX0" fmla="*/ 64086 w 90355"/>
                <a:gd name="connsiteY0" fmla="*/ 10529 h 79659"/>
                <a:gd name="connsiteX1" fmla="*/ 45838 w 90355"/>
                <a:gd name="connsiteY1" fmla="*/ 108 h 79659"/>
                <a:gd name="connsiteX2" fmla="*/ 129 w 90355"/>
                <a:gd name="connsiteY2" fmla="*/ 50447 h 79659"/>
                <a:gd name="connsiteX3" fmla="*/ 26881 w 90355"/>
                <a:gd name="connsiteY3" fmla="*/ 79767 h 79659"/>
                <a:gd name="connsiteX4" fmla="*/ 52039 w 90355"/>
                <a:gd name="connsiteY4" fmla="*/ 67403 h 79659"/>
                <a:gd name="connsiteX5" fmla="*/ 70287 w 90355"/>
                <a:gd name="connsiteY5" fmla="*/ 79767 h 79659"/>
                <a:gd name="connsiteX6" fmla="*/ 84283 w 90355"/>
                <a:gd name="connsiteY6" fmla="*/ 70406 h 79659"/>
                <a:gd name="connsiteX7" fmla="*/ 90484 w 90355"/>
                <a:gd name="connsiteY7" fmla="*/ 52743 h 79659"/>
                <a:gd name="connsiteX8" fmla="*/ 87649 w 90355"/>
                <a:gd name="connsiteY8" fmla="*/ 50447 h 79659"/>
                <a:gd name="connsiteX9" fmla="*/ 83752 w 90355"/>
                <a:gd name="connsiteY9" fmla="*/ 55923 h 79659"/>
                <a:gd name="connsiteX10" fmla="*/ 70818 w 90355"/>
                <a:gd name="connsiteY10" fmla="*/ 74822 h 79659"/>
                <a:gd name="connsiteX11" fmla="*/ 64972 w 90355"/>
                <a:gd name="connsiteY11" fmla="*/ 66167 h 79659"/>
                <a:gd name="connsiteX12" fmla="*/ 67629 w 90355"/>
                <a:gd name="connsiteY12" fmla="*/ 52213 h 79659"/>
                <a:gd name="connsiteX13" fmla="*/ 71527 w 90355"/>
                <a:gd name="connsiteY13" fmla="*/ 36317 h 79659"/>
                <a:gd name="connsiteX14" fmla="*/ 75070 w 90355"/>
                <a:gd name="connsiteY14" fmla="*/ 22893 h 79659"/>
                <a:gd name="connsiteX15" fmla="*/ 78259 w 90355"/>
                <a:gd name="connsiteY15" fmla="*/ 9116 h 79659"/>
                <a:gd name="connsiteX16" fmla="*/ 72236 w 90355"/>
                <a:gd name="connsiteY16" fmla="*/ 3464 h 79659"/>
                <a:gd name="connsiteX17" fmla="*/ 64086 w 90355"/>
                <a:gd name="connsiteY17" fmla="*/ 10529 h 79659"/>
                <a:gd name="connsiteX18" fmla="*/ 52747 w 90355"/>
                <a:gd name="connsiteY18" fmla="*/ 55923 h 79659"/>
                <a:gd name="connsiteX19" fmla="*/ 43712 w 90355"/>
                <a:gd name="connsiteY19" fmla="*/ 67757 h 79659"/>
                <a:gd name="connsiteX20" fmla="*/ 27412 w 90355"/>
                <a:gd name="connsiteY20" fmla="*/ 74822 h 79659"/>
                <a:gd name="connsiteX21" fmla="*/ 14479 w 90355"/>
                <a:gd name="connsiteY21" fmla="*/ 57689 h 79659"/>
                <a:gd name="connsiteX22" fmla="*/ 23692 w 90355"/>
                <a:gd name="connsiteY22" fmla="*/ 21833 h 79659"/>
                <a:gd name="connsiteX23" fmla="*/ 45838 w 90355"/>
                <a:gd name="connsiteY23" fmla="*/ 5054 h 79659"/>
                <a:gd name="connsiteX24" fmla="*/ 61606 w 90355"/>
                <a:gd name="connsiteY24" fmla="*/ 20420 h 79659"/>
                <a:gd name="connsiteX25" fmla="*/ 61074 w 90355"/>
                <a:gd name="connsiteY25" fmla="*/ 22893 h 79659"/>
                <a:gd name="connsiteX26" fmla="*/ 52747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29"/>
                  </a:moveTo>
                  <a:cubicBezTo>
                    <a:pt x="60366" y="4700"/>
                    <a:pt x="54342" y="108"/>
                    <a:pt x="45838" y="108"/>
                  </a:cubicBezTo>
                  <a:cubicBezTo>
                    <a:pt x="23160" y="108"/>
                    <a:pt x="129" y="25013"/>
                    <a:pt x="129" y="50447"/>
                  </a:cubicBezTo>
                  <a:cubicBezTo>
                    <a:pt x="129" y="67580"/>
                    <a:pt x="11644" y="79767"/>
                    <a:pt x="26881" y="79767"/>
                  </a:cubicBezTo>
                  <a:cubicBezTo>
                    <a:pt x="36448" y="79767"/>
                    <a:pt x="44952" y="74292"/>
                    <a:pt x="52039" y="67403"/>
                  </a:cubicBezTo>
                  <a:cubicBezTo>
                    <a:pt x="55405" y="78001"/>
                    <a:pt x="65681" y="79767"/>
                    <a:pt x="70287" y="79767"/>
                  </a:cubicBezTo>
                  <a:cubicBezTo>
                    <a:pt x="76665" y="79767"/>
                    <a:pt x="81094" y="75881"/>
                    <a:pt x="84283" y="70406"/>
                  </a:cubicBezTo>
                  <a:cubicBezTo>
                    <a:pt x="88181" y="63518"/>
                    <a:pt x="90484" y="53450"/>
                    <a:pt x="90484" y="52743"/>
                  </a:cubicBezTo>
                  <a:cubicBezTo>
                    <a:pt x="90484" y="50447"/>
                    <a:pt x="88181" y="50447"/>
                    <a:pt x="87649" y="50447"/>
                  </a:cubicBezTo>
                  <a:cubicBezTo>
                    <a:pt x="85169" y="50447"/>
                    <a:pt x="84992" y="51154"/>
                    <a:pt x="83752" y="55923"/>
                  </a:cubicBezTo>
                  <a:cubicBezTo>
                    <a:pt x="81626" y="64401"/>
                    <a:pt x="78259" y="74822"/>
                    <a:pt x="70818" y="74822"/>
                  </a:cubicBezTo>
                  <a:cubicBezTo>
                    <a:pt x="66212" y="74822"/>
                    <a:pt x="64972" y="70936"/>
                    <a:pt x="64972" y="66167"/>
                  </a:cubicBezTo>
                  <a:cubicBezTo>
                    <a:pt x="64972" y="63164"/>
                    <a:pt x="66389" y="56806"/>
                    <a:pt x="67629" y="52213"/>
                  </a:cubicBezTo>
                  <a:cubicBezTo>
                    <a:pt x="68870" y="47444"/>
                    <a:pt x="70641" y="40203"/>
                    <a:pt x="71527" y="36317"/>
                  </a:cubicBezTo>
                  <a:lnTo>
                    <a:pt x="75070" y="22893"/>
                  </a:lnTo>
                  <a:cubicBezTo>
                    <a:pt x="76133" y="18301"/>
                    <a:pt x="78259" y="9999"/>
                    <a:pt x="78259" y="9116"/>
                  </a:cubicBezTo>
                  <a:cubicBezTo>
                    <a:pt x="78259" y="5230"/>
                    <a:pt x="75070" y="3464"/>
                    <a:pt x="72236" y="3464"/>
                  </a:cubicBezTo>
                  <a:cubicBezTo>
                    <a:pt x="69224" y="3464"/>
                    <a:pt x="65149" y="5583"/>
                    <a:pt x="64086" y="10529"/>
                  </a:cubicBezTo>
                  <a:close/>
                  <a:moveTo>
                    <a:pt x="52747" y="55923"/>
                  </a:moveTo>
                  <a:cubicBezTo>
                    <a:pt x="51507" y="60868"/>
                    <a:pt x="47609" y="64401"/>
                    <a:pt x="43712" y="67757"/>
                  </a:cubicBezTo>
                  <a:cubicBezTo>
                    <a:pt x="42117" y="69170"/>
                    <a:pt x="35031" y="74822"/>
                    <a:pt x="27412" y="74822"/>
                  </a:cubicBezTo>
                  <a:cubicBezTo>
                    <a:pt x="20857" y="74822"/>
                    <a:pt x="14479" y="70229"/>
                    <a:pt x="14479" y="57689"/>
                  </a:cubicBezTo>
                  <a:cubicBezTo>
                    <a:pt x="14479" y="48328"/>
                    <a:pt x="19617" y="28898"/>
                    <a:pt x="23692" y="21833"/>
                  </a:cubicBezTo>
                  <a:cubicBezTo>
                    <a:pt x="31842" y="7703"/>
                    <a:pt x="40877" y="5054"/>
                    <a:pt x="45838" y="5054"/>
                  </a:cubicBezTo>
                  <a:cubicBezTo>
                    <a:pt x="58240" y="5054"/>
                    <a:pt x="61606" y="18477"/>
                    <a:pt x="61606" y="20420"/>
                  </a:cubicBezTo>
                  <a:cubicBezTo>
                    <a:pt x="61606" y="21127"/>
                    <a:pt x="61251" y="22363"/>
                    <a:pt x="61074" y="22893"/>
                  </a:cubicBezTo>
                  <a:lnTo>
                    <a:pt x="52747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5" name="자유형: 도형 3384">
              <a:extLst>
                <a:ext uri="{FF2B5EF4-FFF2-40B4-BE49-F238E27FC236}">
                  <a16:creationId xmlns:a16="http://schemas.microsoft.com/office/drawing/2014/main" id="{FDDFBC7F-73DE-6E17-15FD-071B972614DB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3704199" y="3692108"/>
              <a:ext cx="39685" cy="124346"/>
            </a:xfrm>
            <a:custGeom>
              <a:avLst/>
              <a:gdLst>
                <a:gd name="connsiteX0" fmla="*/ 39110 w 39685"/>
                <a:gd name="connsiteY0" fmla="*/ 5407 h 124346"/>
                <a:gd name="connsiteX1" fmla="*/ 39818 w 39685"/>
                <a:gd name="connsiteY1" fmla="*/ 2581 h 124346"/>
                <a:gd name="connsiteX2" fmla="*/ 36984 w 39685"/>
                <a:gd name="connsiteY2" fmla="*/ 108 h 124346"/>
                <a:gd name="connsiteX3" fmla="*/ 14306 w 39685"/>
                <a:gd name="connsiteY3" fmla="*/ 1874 h 124346"/>
                <a:gd name="connsiteX4" fmla="*/ 10586 w 39685"/>
                <a:gd name="connsiteY4" fmla="*/ 5937 h 124346"/>
                <a:gd name="connsiteX5" fmla="*/ 15015 w 39685"/>
                <a:gd name="connsiteY5" fmla="*/ 8410 h 124346"/>
                <a:gd name="connsiteX6" fmla="*/ 23519 w 39685"/>
                <a:gd name="connsiteY6" fmla="*/ 11059 h 124346"/>
                <a:gd name="connsiteX7" fmla="*/ 22810 w 39685"/>
                <a:gd name="connsiteY7" fmla="*/ 14945 h 124346"/>
                <a:gd name="connsiteX8" fmla="*/ 842 w 39685"/>
                <a:gd name="connsiteY8" fmla="*/ 102199 h 124346"/>
                <a:gd name="connsiteX9" fmla="*/ 133 w 39685"/>
                <a:gd name="connsiteY9" fmla="*/ 107675 h 124346"/>
                <a:gd name="connsiteX10" fmla="*/ 18735 w 39685"/>
                <a:gd name="connsiteY10" fmla="*/ 124454 h 124346"/>
                <a:gd name="connsiteX11" fmla="*/ 32909 w 39685"/>
                <a:gd name="connsiteY11" fmla="*/ 115093 h 124346"/>
                <a:gd name="connsiteX12" fmla="*/ 39110 w 39685"/>
                <a:gd name="connsiteY12" fmla="*/ 97430 h 124346"/>
                <a:gd name="connsiteX13" fmla="*/ 36275 w 39685"/>
                <a:gd name="connsiteY13" fmla="*/ 95134 h 124346"/>
                <a:gd name="connsiteX14" fmla="*/ 32732 w 39685"/>
                <a:gd name="connsiteY14" fmla="*/ 99373 h 124346"/>
                <a:gd name="connsiteX15" fmla="*/ 19444 w 39685"/>
                <a:gd name="connsiteY15" fmla="*/ 119509 h 124346"/>
                <a:gd name="connsiteX16" fmla="*/ 13420 w 39685"/>
                <a:gd name="connsiteY16" fmla="*/ 110854 h 124346"/>
                <a:gd name="connsiteX17" fmla="*/ 14483 w 39685"/>
                <a:gd name="connsiteY17" fmla="*/ 103612 h 124346"/>
                <a:gd name="connsiteX18" fmla="*/ 39110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07"/>
                  </a:moveTo>
                  <a:cubicBezTo>
                    <a:pt x="39287" y="5054"/>
                    <a:pt x="39818" y="2757"/>
                    <a:pt x="39818" y="2581"/>
                  </a:cubicBezTo>
                  <a:cubicBezTo>
                    <a:pt x="39818" y="1698"/>
                    <a:pt x="39110" y="108"/>
                    <a:pt x="36984" y="108"/>
                  </a:cubicBezTo>
                  <a:cubicBezTo>
                    <a:pt x="33440" y="108"/>
                    <a:pt x="18735" y="1521"/>
                    <a:pt x="14306" y="1874"/>
                  </a:cubicBezTo>
                  <a:cubicBezTo>
                    <a:pt x="13066" y="2051"/>
                    <a:pt x="10586" y="2228"/>
                    <a:pt x="10586" y="5937"/>
                  </a:cubicBezTo>
                  <a:cubicBezTo>
                    <a:pt x="10586" y="8410"/>
                    <a:pt x="13066" y="8410"/>
                    <a:pt x="15015" y="8410"/>
                  </a:cubicBezTo>
                  <a:cubicBezTo>
                    <a:pt x="23519" y="8410"/>
                    <a:pt x="23519" y="9646"/>
                    <a:pt x="23519" y="11059"/>
                  </a:cubicBezTo>
                  <a:cubicBezTo>
                    <a:pt x="23519" y="12295"/>
                    <a:pt x="23165" y="13355"/>
                    <a:pt x="22810" y="14945"/>
                  </a:cubicBezTo>
                  <a:lnTo>
                    <a:pt x="842" y="102199"/>
                  </a:lnTo>
                  <a:cubicBezTo>
                    <a:pt x="310" y="103965"/>
                    <a:pt x="133" y="105908"/>
                    <a:pt x="133" y="107675"/>
                  </a:cubicBezTo>
                  <a:cubicBezTo>
                    <a:pt x="133" y="118979"/>
                    <a:pt x="10231" y="124454"/>
                    <a:pt x="18735" y="124454"/>
                  </a:cubicBezTo>
                  <a:cubicBezTo>
                    <a:pt x="22987" y="124454"/>
                    <a:pt x="28303" y="123041"/>
                    <a:pt x="32909" y="115093"/>
                  </a:cubicBezTo>
                  <a:cubicBezTo>
                    <a:pt x="36629" y="108558"/>
                    <a:pt x="39110" y="98137"/>
                    <a:pt x="39110" y="97430"/>
                  </a:cubicBezTo>
                  <a:cubicBezTo>
                    <a:pt x="39110" y="95134"/>
                    <a:pt x="36807" y="95134"/>
                    <a:pt x="36275" y="95134"/>
                  </a:cubicBezTo>
                  <a:cubicBezTo>
                    <a:pt x="33795" y="95134"/>
                    <a:pt x="33440" y="96194"/>
                    <a:pt x="32732" y="99373"/>
                  </a:cubicBezTo>
                  <a:cubicBezTo>
                    <a:pt x="30429" y="108204"/>
                    <a:pt x="27062" y="119509"/>
                    <a:pt x="19444" y="119509"/>
                  </a:cubicBezTo>
                  <a:cubicBezTo>
                    <a:pt x="14661" y="119509"/>
                    <a:pt x="13420" y="115093"/>
                    <a:pt x="13420" y="110854"/>
                  </a:cubicBezTo>
                  <a:cubicBezTo>
                    <a:pt x="13420" y="108911"/>
                    <a:pt x="13952" y="105555"/>
                    <a:pt x="14483" y="103612"/>
                  </a:cubicBezTo>
                  <a:lnTo>
                    <a:pt x="39110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6" name="자유형: 도형 3385">
              <a:extLst>
                <a:ext uri="{FF2B5EF4-FFF2-40B4-BE49-F238E27FC236}">
                  <a16:creationId xmlns:a16="http://schemas.microsoft.com/office/drawing/2014/main" id="{EDC0BD35-029A-720C-C5DD-67294AF24C78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3466154" y="3864146"/>
              <a:ext cx="53681" cy="118870"/>
            </a:xfrm>
            <a:custGeom>
              <a:avLst/>
              <a:gdLst>
                <a:gd name="connsiteX0" fmla="*/ 49199 w 53681"/>
                <a:gd name="connsiteY0" fmla="*/ 6826 h 118870"/>
                <a:gd name="connsiteX1" fmla="*/ 42112 w 53681"/>
                <a:gd name="connsiteY1" fmla="*/ 115 h 118870"/>
                <a:gd name="connsiteX2" fmla="*/ 32191 w 53681"/>
                <a:gd name="connsiteY2" fmla="*/ 9829 h 118870"/>
                <a:gd name="connsiteX3" fmla="*/ 39278 w 53681"/>
                <a:gd name="connsiteY3" fmla="*/ 16541 h 118870"/>
                <a:gd name="connsiteX4" fmla="*/ 49199 w 53681"/>
                <a:gd name="connsiteY4" fmla="*/ 6826 h 118870"/>
                <a:gd name="connsiteX5" fmla="*/ 13057 w 53681"/>
                <a:gd name="connsiteY5" fmla="*/ 96554 h 118870"/>
                <a:gd name="connsiteX6" fmla="*/ 11462 w 53681"/>
                <a:gd name="connsiteY6" fmla="*/ 103972 h 118870"/>
                <a:gd name="connsiteX7" fmla="*/ 28293 w 53681"/>
                <a:gd name="connsiteY7" fmla="*/ 118985 h 118870"/>
                <a:gd name="connsiteX8" fmla="*/ 53805 w 53681"/>
                <a:gd name="connsiteY8" fmla="*/ 91961 h 118870"/>
                <a:gd name="connsiteX9" fmla="*/ 50971 w 53681"/>
                <a:gd name="connsiteY9" fmla="*/ 89665 h 118870"/>
                <a:gd name="connsiteX10" fmla="*/ 47605 w 53681"/>
                <a:gd name="connsiteY10" fmla="*/ 92668 h 118870"/>
                <a:gd name="connsiteX11" fmla="*/ 28825 w 53681"/>
                <a:gd name="connsiteY11" fmla="*/ 114040 h 118870"/>
                <a:gd name="connsiteX12" fmla="*/ 24396 w 53681"/>
                <a:gd name="connsiteY12" fmla="*/ 107858 h 118870"/>
                <a:gd name="connsiteX13" fmla="*/ 27230 w 53681"/>
                <a:gd name="connsiteY13" fmla="*/ 96554 h 118870"/>
                <a:gd name="connsiteX14" fmla="*/ 32900 w 53681"/>
                <a:gd name="connsiteY14" fmla="*/ 82423 h 118870"/>
                <a:gd name="connsiteX15" fmla="*/ 41581 w 53681"/>
                <a:gd name="connsiteY15" fmla="*/ 59992 h 118870"/>
                <a:gd name="connsiteX16" fmla="*/ 42644 w 53681"/>
                <a:gd name="connsiteY16" fmla="*/ 54339 h 118870"/>
                <a:gd name="connsiteX17" fmla="*/ 25813 w 53681"/>
                <a:gd name="connsiteY17" fmla="*/ 39326 h 118870"/>
                <a:gd name="connsiteX18" fmla="*/ 124 w 53681"/>
                <a:gd name="connsiteY18" fmla="*/ 66350 h 118870"/>
                <a:gd name="connsiteX19" fmla="*/ 3135 w 53681"/>
                <a:gd name="connsiteY19" fmla="*/ 68646 h 118870"/>
                <a:gd name="connsiteX20" fmla="*/ 6324 w 53681"/>
                <a:gd name="connsiteY20" fmla="*/ 65820 h 118870"/>
                <a:gd name="connsiteX21" fmla="*/ 25281 w 53681"/>
                <a:gd name="connsiteY21" fmla="*/ 44272 h 118870"/>
                <a:gd name="connsiteX22" fmla="*/ 29711 w 53681"/>
                <a:gd name="connsiteY22" fmla="*/ 50454 h 118870"/>
                <a:gd name="connsiteX23" fmla="*/ 24218 w 53681"/>
                <a:gd name="connsiteY23" fmla="*/ 68116 h 118870"/>
                <a:gd name="connsiteX24" fmla="*/ 13057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826"/>
                  </a:moveTo>
                  <a:cubicBezTo>
                    <a:pt x="49199" y="4000"/>
                    <a:pt x="47073" y="115"/>
                    <a:pt x="42112" y="115"/>
                  </a:cubicBezTo>
                  <a:cubicBezTo>
                    <a:pt x="37329" y="115"/>
                    <a:pt x="32191" y="4707"/>
                    <a:pt x="32191" y="9829"/>
                  </a:cubicBezTo>
                  <a:cubicBezTo>
                    <a:pt x="32191" y="12832"/>
                    <a:pt x="34494" y="16541"/>
                    <a:pt x="39278" y="16541"/>
                  </a:cubicBezTo>
                  <a:cubicBezTo>
                    <a:pt x="44416" y="16541"/>
                    <a:pt x="49199" y="11595"/>
                    <a:pt x="49199" y="6826"/>
                  </a:cubicBezTo>
                  <a:close/>
                  <a:moveTo>
                    <a:pt x="13057" y="96554"/>
                  </a:moveTo>
                  <a:cubicBezTo>
                    <a:pt x="12348" y="98850"/>
                    <a:pt x="11462" y="100969"/>
                    <a:pt x="11462" y="103972"/>
                  </a:cubicBezTo>
                  <a:cubicBezTo>
                    <a:pt x="11462" y="112273"/>
                    <a:pt x="18549" y="118985"/>
                    <a:pt x="28293" y="118985"/>
                  </a:cubicBezTo>
                  <a:cubicBezTo>
                    <a:pt x="46010" y="118985"/>
                    <a:pt x="53805" y="94611"/>
                    <a:pt x="53805" y="91961"/>
                  </a:cubicBezTo>
                  <a:cubicBezTo>
                    <a:pt x="53805" y="89665"/>
                    <a:pt x="51502" y="89665"/>
                    <a:pt x="50971" y="89665"/>
                  </a:cubicBezTo>
                  <a:cubicBezTo>
                    <a:pt x="48490" y="89665"/>
                    <a:pt x="48313" y="90725"/>
                    <a:pt x="47605" y="92668"/>
                  </a:cubicBezTo>
                  <a:cubicBezTo>
                    <a:pt x="43530" y="106798"/>
                    <a:pt x="35734" y="114040"/>
                    <a:pt x="28825" y="114040"/>
                  </a:cubicBezTo>
                  <a:cubicBezTo>
                    <a:pt x="25281" y="114040"/>
                    <a:pt x="24396" y="111744"/>
                    <a:pt x="24396" y="107858"/>
                  </a:cubicBezTo>
                  <a:cubicBezTo>
                    <a:pt x="24396" y="103795"/>
                    <a:pt x="25636" y="100439"/>
                    <a:pt x="27230" y="96554"/>
                  </a:cubicBezTo>
                  <a:cubicBezTo>
                    <a:pt x="29002" y="91785"/>
                    <a:pt x="30951" y="87016"/>
                    <a:pt x="32900" y="82423"/>
                  </a:cubicBezTo>
                  <a:cubicBezTo>
                    <a:pt x="34494" y="78184"/>
                    <a:pt x="40872" y="62111"/>
                    <a:pt x="41581" y="59992"/>
                  </a:cubicBezTo>
                  <a:cubicBezTo>
                    <a:pt x="42112" y="58225"/>
                    <a:pt x="42644" y="56106"/>
                    <a:pt x="42644" y="54339"/>
                  </a:cubicBezTo>
                  <a:cubicBezTo>
                    <a:pt x="42644" y="46038"/>
                    <a:pt x="35557" y="39326"/>
                    <a:pt x="25813" y="39326"/>
                  </a:cubicBezTo>
                  <a:cubicBezTo>
                    <a:pt x="8273" y="39326"/>
                    <a:pt x="124" y="63347"/>
                    <a:pt x="124" y="66350"/>
                  </a:cubicBezTo>
                  <a:cubicBezTo>
                    <a:pt x="124" y="68646"/>
                    <a:pt x="2604" y="68646"/>
                    <a:pt x="3135" y="68646"/>
                  </a:cubicBezTo>
                  <a:cubicBezTo>
                    <a:pt x="5616" y="68646"/>
                    <a:pt x="5793" y="67763"/>
                    <a:pt x="6324" y="65820"/>
                  </a:cubicBezTo>
                  <a:cubicBezTo>
                    <a:pt x="10931" y="50630"/>
                    <a:pt x="18726" y="44272"/>
                    <a:pt x="25281" y="44272"/>
                  </a:cubicBezTo>
                  <a:cubicBezTo>
                    <a:pt x="28116" y="44272"/>
                    <a:pt x="29711" y="45685"/>
                    <a:pt x="29711" y="50454"/>
                  </a:cubicBezTo>
                  <a:cubicBezTo>
                    <a:pt x="29711" y="54516"/>
                    <a:pt x="28648" y="57165"/>
                    <a:pt x="24218" y="68116"/>
                  </a:cubicBezTo>
                  <a:lnTo>
                    <a:pt x="13057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7" name="자유형: 도형 3386">
              <a:extLst>
                <a:ext uri="{FF2B5EF4-FFF2-40B4-BE49-F238E27FC236}">
                  <a16:creationId xmlns:a16="http://schemas.microsoft.com/office/drawing/2014/main" id="{48DA0045-618C-1A21-DA1C-03EEDBD3C562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3855378" y="3826268"/>
              <a:ext cx="168309" cy="59044"/>
            </a:xfrm>
            <a:custGeom>
              <a:avLst/>
              <a:gdLst>
                <a:gd name="connsiteX0" fmla="*/ 159843 w 168309"/>
                <a:gd name="connsiteY0" fmla="*/ 10205 h 59044"/>
                <a:gd name="connsiteX1" fmla="*/ 168448 w 168309"/>
                <a:gd name="connsiteY1" fmla="*/ 5159 h 59044"/>
                <a:gd name="connsiteX2" fmla="*/ 160096 w 168309"/>
                <a:gd name="connsiteY2" fmla="*/ 112 h 59044"/>
                <a:gd name="connsiteX3" fmla="*/ 8491 w 168309"/>
                <a:gd name="connsiteY3" fmla="*/ 112 h 59044"/>
                <a:gd name="connsiteX4" fmla="*/ 139 w 168309"/>
                <a:gd name="connsiteY4" fmla="*/ 5159 h 59044"/>
                <a:gd name="connsiteX5" fmla="*/ 8744 w 168309"/>
                <a:gd name="connsiteY5" fmla="*/ 10205 h 59044"/>
                <a:gd name="connsiteX6" fmla="*/ 159843 w 168309"/>
                <a:gd name="connsiteY6" fmla="*/ 10205 h 59044"/>
                <a:gd name="connsiteX7" fmla="*/ 160096 w 168309"/>
                <a:gd name="connsiteY7" fmla="*/ 59156 h 59044"/>
                <a:gd name="connsiteX8" fmla="*/ 168448 w 168309"/>
                <a:gd name="connsiteY8" fmla="*/ 54110 h 59044"/>
                <a:gd name="connsiteX9" fmla="*/ 159843 w 168309"/>
                <a:gd name="connsiteY9" fmla="*/ 49063 h 59044"/>
                <a:gd name="connsiteX10" fmla="*/ 8744 w 168309"/>
                <a:gd name="connsiteY10" fmla="*/ 49063 h 59044"/>
                <a:gd name="connsiteX11" fmla="*/ 139 w 168309"/>
                <a:gd name="connsiteY11" fmla="*/ 54110 h 59044"/>
                <a:gd name="connsiteX12" fmla="*/ 8491 w 168309"/>
                <a:gd name="connsiteY12" fmla="*/ 59156 h 59044"/>
                <a:gd name="connsiteX13" fmla="*/ 160096 w 168309"/>
                <a:gd name="connsiteY13" fmla="*/ 59156 h 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309" h="59044">
                  <a:moveTo>
                    <a:pt x="159843" y="10205"/>
                  </a:moveTo>
                  <a:cubicBezTo>
                    <a:pt x="163639" y="10205"/>
                    <a:pt x="168448" y="10205"/>
                    <a:pt x="168448" y="5159"/>
                  </a:cubicBezTo>
                  <a:cubicBezTo>
                    <a:pt x="168448" y="112"/>
                    <a:pt x="163639" y="112"/>
                    <a:pt x="160096" y="112"/>
                  </a:cubicBezTo>
                  <a:lnTo>
                    <a:pt x="8491" y="112"/>
                  </a:lnTo>
                  <a:cubicBezTo>
                    <a:pt x="4948" y="112"/>
                    <a:pt x="139" y="112"/>
                    <a:pt x="139" y="5159"/>
                  </a:cubicBezTo>
                  <a:cubicBezTo>
                    <a:pt x="139" y="10205"/>
                    <a:pt x="4948" y="10205"/>
                    <a:pt x="8744" y="10205"/>
                  </a:cubicBezTo>
                  <a:lnTo>
                    <a:pt x="159843" y="10205"/>
                  </a:lnTo>
                  <a:close/>
                  <a:moveTo>
                    <a:pt x="160096" y="59156"/>
                  </a:moveTo>
                  <a:cubicBezTo>
                    <a:pt x="163639" y="59156"/>
                    <a:pt x="168448" y="59156"/>
                    <a:pt x="168448" y="54110"/>
                  </a:cubicBezTo>
                  <a:cubicBezTo>
                    <a:pt x="168448" y="49063"/>
                    <a:pt x="163639" y="49063"/>
                    <a:pt x="159843" y="49063"/>
                  </a:cubicBezTo>
                  <a:lnTo>
                    <a:pt x="8744" y="49063"/>
                  </a:lnTo>
                  <a:cubicBezTo>
                    <a:pt x="4948" y="49063"/>
                    <a:pt x="139" y="49063"/>
                    <a:pt x="139" y="54110"/>
                  </a:cubicBezTo>
                  <a:cubicBezTo>
                    <a:pt x="139" y="59156"/>
                    <a:pt x="4948" y="59156"/>
                    <a:pt x="8491" y="59156"/>
                  </a:cubicBezTo>
                  <a:lnTo>
                    <a:pt x="160096" y="5915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8" name="자유형: 도형 3387">
              <a:extLst>
                <a:ext uri="{FF2B5EF4-FFF2-40B4-BE49-F238E27FC236}">
                  <a16:creationId xmlns:a16="http://schemas.microsoft.com/office/drawing/2014/main" id="{06B7C2C7-38BC-2972-2FE5-B9189B821219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4122534" y="3679160"/>
              <a:ext cx="336871" cy="353256"/>
            </a:xfrm>
            <a:custGeom>
              <a:avLst/>
              <a:gdLst>
                <a:gd name="connsiteX0" fmla="*/ 306396 w 336871"/>
                <a:gd name="connsiteY0" fmla="*/ 353359 h 353256"/>
                <a:gd name="connsiteX1" fmla="*/ 337021 w 336871"/>
                <a:gd name="connsiteY1" fmla="*/ 272615 h 353256"/>
                <a:gd name="connsiteX2" fmla="*/ 330693 w 336871"/>
                <a:gd name="connsiteY2" fmla="*/ 272615 h 353256"/>
                <a:gd name="connsiteX3" fmla="*/ 264888 w 336871"/>
                <a:gd name="connsiteY3" fmla="*/ 323585 h 353256"/>
                <a:gd name="connsiteX4" fmla="*/ 186175 w 336871"/>
                <a:gd name="connsiteY4" fmla="*/ 331407 h 353256"/>
                <a:gd name="connsiteX5" fmla="*/ 33558 w 336871"/>
                <a:gd name="connsiteY5" fmla="*/ 331407 h 353256"/>
                <a:gd name="connsiteX6" fmla="*/ 162384 w 336871"/>
                <a:gd name="connsiteY6" fmla="*/ 180768 h 353256"/>
                <a:gd name="connsiteX7" fmla="*/ 164662 w 336871"/>
                <a:gd name="connsiteY7" fmla="*/ 176731 h 353256"/>
                <a:gd name="connsiteX8" fmla="*/ 162890 w 336871"/>
                <a:gd name="connsiteY8" fmla="*/ 172946 h 353256"/>
                <a:gd name="connsiteX9" fmla="*/ 44947 w 336871"/>
                <a:gd name="connsiteY9" fmla="*/ 12214 h 353256"/>
                <a:gd name="connsiteX10" fmla="*/ 183644 w 336871"/>
                <a:gd name="connsiteY10" fmla="*/ 12214 h 353256"/>
                <a:gd name="connsiteX11" fmla="*/ 242869 w 336871"/>
                <a:gd name="connsiteY11" fmla="*/ 16252 h 353256"/>
                <a:gd name="connsiteX12" fmla="*/ 298550 w 336871"/>
                <a:gd name="connsiteY12" fmla="*/ 35176 h 353256"/>
                <a:gd name="connsiteX13" fmla="*/ 330693 w 336871"/>
                <a:gd name="connsiteY13" fmla="*/ 71006 h 353256"/>
                <a:gd name="connsiteX14" fmla="*/ 337021 w 336871"/>
                <a:gd name="connsiteY14" fmla="*/ 71006 h 353256"/>
                <a:gd name="connsiteX15" fmla="*/ 306396 w 336871"/>
                <a:gd name="connsiteY15" fmla="*/ 103 h 353256"/>
                <a:gd name="connsiteX16" fmla="*/ 7236 w 336871"/>
                <a:gd name="connsiteY16" fmla="*/ 103 h 353256"/>
                <a:gd name="connsiteX17" fmla="*/ 402 w 336871"/>
                <a:gd name="connsiteY17" fmla="*/ 1869 h 353256"/>
                <a:gd name="connsiteX18" fmla="*/ 149 w 336871"/>
                <a:gd name="connsiteY18" fmla="*/ 10196 h 353256"/>
                <a:gd name="connsiteX19" fmla="*/ 134037 w 336871"/>
                <a:gd name="connsiteY19" fmla="*/ 192880 h 353256"/>
                <a:gd name="connsiteX20" fmla="*/ 2933 w 336871"/>
                <a:gd name="connsiteY20" fmla="*/ 346042 h 353256"/>
                <a:gd name="connsiteX21" fmla="*/ 402 w 336871"/>
                <a:gd name="connsiteY21" fmla="*/ 350583 h 353256"/>
                <a:gd name="connsiteX22" fmla="*/ 7236 w 336871"/>
                <a:gd name="connsiteY22" fmla="*/ 353359 h 353256"/>
                <a:gd name="connsiteX23" fmla="*/ 306396 w 336871"/>
                <a:gd name="connsiteY23" fmla="*/ 353359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96" y="353359"/>
                  </a:moveTo>
                  <a:lnTo>
                    <a:pt x="337021" y="272615"/>
                  </a:lnTo>
                  <a:lnTo>
                    <a:pt x="330693" y="272615"/>
                  </a:lnTo>
                  <a:cubicBezTo>
                    <a:pt x="320823" y="298857"/>
                    <a:pt x="293994" y="316015"/>
                    <a:pt x="264888" y="323585"/>
                  </a:cubicBezTo>
                  <a:cubicBezTo>
                    <a:pt x="259573" y="324846"/>
                    <a:pt x="234770" y="331407"/>
                    <a:pt x="186175" y="331407"/>
                  </a:cubicBezTo>
                  <a:lnTo>
                    <a:pt x="33558" y="331407"/>
                  </a:lnTo>
                  <a:lnTo>
                    <a:pt x="162384" y="180768"/>
                  </a:lnTo>
                  <a:cubicBezTo>
                    <a:pt x="164156" y="178749"/>
                    <a:pt x="164662" y="177992"/>
                    <a:pt x="164662" y="176731"/>
                  </a:cubicBezTo>
                  <a:cubicBezTo>
                    <a:pt x="164662" y="176226"/>
                    <a:pt x="164662" y="175469"/>
                    <a:pt x="162890" y="172946"/>
                  </a:cubicBezTo>
                  <a:lnTo>
                    <a:pt x="44947" y="12214"/>
                  </a:lnTo>
                  <a:lnTo>
                    <a:pt x="183644" y="12214"/>
                  </a:lnTo>
                  <a:cubicBezTo>
                    <a:pt x="217559" y="12214"/>
                    <a:pt x="240591" y="15747"/>
                    <a:pt x="242869" y="16252"/>
                  </a:cubicBezTo>
                  <a:cubicBezTo>
                    <a:pt x="256536" y="18270"/>
                    <a:pt x="278556" y="22560"/>
                    <a:pt x="298550" y="35176"/>
                  </a:cubicBezTo>
                  <a:cubicBezTo>
                    <a:pt x="304878" y="39213"/>
                    <a:pt x="322088" y="50568"/>
                    <a:pt x="330693" y="71006"/>
                  </a:cubicBezTo>
                  <a:lnTo>
                    <a:pt x="337021" y="71006"/>
                  </a:lnTo>
                  <a:lnTo>
                    <a:pt x="306396" y="103"/>
                  </a:lnTo>
                  <a:lnTo>
                    <a:pt x="7236" y="103"/>
                  </a:lnTo>
                  <a:cubicBezTo>
                    <a:pt x="1415" y="103"/>
                    <a:pt x="1162" y="355"/>
                    <a:pt x="402" y="1869"/>
                  </a:cubicBezTo>
                  <a:cubicBezTo>
                    <a:pt x="149" y="2626"/>
                    <a:pt x="149" y="7420"/>
                    <a:pt x="149" y="10196"/>
                  </a:cubicBezTo>
                  <a:lnTo>
                    <a:pt x="134037" y="192880"/>
                  </a:lnTo>
                  <a:lnTo>
                    <a:pt x="2933" y="346042"/>
                  </a:lnTo>
                  <a:cubicBezTo>
                    <a:pt x="402" y="349069"/>
                    <a:pt x="402" y="350331"/>
                    <a:pt x="402" y="350583"/>
                  </a:cubicBezTo>
                  <a:cubicBezTo>
                    <a:pt x="402" y="353359"/>
                    <a:pt x="2680" y="353359"/>
                    <a:pt x="7236" y="353359"/>
                  </a:cubicBezTo>
                  <a:lnTo>
                    <a:pt x="306396" y="3533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89" name="자유형: 도형 3388">
              <a:extLst>
                <a:ext uri="{FF2B5EF4-FFF2-40B4-BE49-F238E27FC236}">
                  <a16:creationId xmlns:a16="http://schemas.microsoft.com/office/drawing/2014/main" id="{E607800C-E5F0-0EBD-3CFA-4C6521BFE5CD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4189695" y="4099784"/>
              <a:ext cx="108958" cy="126112"/>
            </a:xfrm>
            <a:custGeom>
              <a:avLst/>
              <a:gdLst>
                <a:gd name="connsiteX0" fmla="*/ 108047 w 108958"/>
                <a:gd name="connsiteY0" fmla="*/ 7896 h 126112"/>
                <a:gd name="connsiteX1" fmla="*/ 109110 w 108958"/>
                <a:gd name="connsiteY1" fmla="*/ 4540 h 126112"/>
                <a:gd name="connsiteX2" fmla="*/ 104858 w 108958"/>
                <a:gd name="connsiteY2" fmla="*/ 124 h 126112"/>
                <a:gd name="connsiteX3" fmla="*/ 100252 w 108958"/>
                <a:gd name="connsiteY3" fmla="*/ 3833 h 126112"/>
                <a:gd name="connsiteX4" fmla="*/ 83953 w 108958"/>
                <a:gd name="connsiteY4" fmla="*/ 42162 h 126112"/>
                <a:gd name="connsiteX5" fmla="*/ 25310 w 108958"/>
                <a:gd name="connsiteY5" fmla="*/ 42162 h 126112"/>
                <a:gd name="connsiteX6" fmla="*/ 9011 w 108958"/>
                <a:gd name="connsiteY6" fmla="*/ 4187 h 126112"/>
                <a:gd name="connsiteX7" fmla="*/ 4581 w 108958"/>
                <a:gd name="connsiteY7" fmla="*/ 124 h 126112"/>
                <a:gd name="connsiteX8" fmla="*/ 152 w 108958"/>
                <a:gd name="connsiteY8" fmla="*/ 4540 h 126112"/>
                <a:gd name="connsiteX9" fmla="*/ 1215 w 108958"/>
                <a:gd name="connsiteY9" fmla="*/ 7896 h 126112"/>
                <a:gd name="connsiteX10" fmla="*/ 50114 w 108958"/>
                <a:gd name="connsiteY10" fmla="*/ 122174 h 126112"/>
                <a:gd name="connsiteX11" fmla="*/ 54720 w 108958"/>
                <a:gd name="connsiteY11" fmla="*/ 126237 h 126112"/>
                <a:gd name="connsiteX12" fmla="*/ 58795 w 108958"/>
                <a:gd name="connsiteY12" fmla="*/ 122881 h 126112"/>
                <a:gd name="connsiteX13" fmla="*/ 61098 w 108958"/>
                <a:gd name="connsiteY13" fmla="*/ 117935 h 126112"/>
                <a:gd name="connsiteX14" fmla="*/ 108047 w 108958"/>
                <a:gd name="connsiteY14" fmla="*/ 7896 h 126112"/>
                <a:gd name="connsiteX15" fmla="*/ 29031 w 108958"/>
                <a:gd name="connsiteY15" fmla="*/ 50816 h 126112"/>
                <a:gd name="connsiteX16" fmla="*/ 80232 w 108958"/>
                <a:gd name="connsiteY16" fmla="*/ 50816 h 126112"/>
                <a:gd name="connsiteX17" fmla="*/ 54720 w 108958"/>
                <a:gd name="connsiteY17" fmla="*/ 110870 h 126112"/>
                <a:gd name="connsiteX18" fmla="*/ 29031 w 108958"/>
                <a:gd name="connsiteY18" fmla="*/ 50816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47" y="7896"/>
                  </a:moveTo>
                  <a:cubicBezTo>
                    <a:pt x="109110" y="5423"/>
                    <a:pt x="109110" y="5070"/>
                    <a:pt x="109110" y="4540"/>
                  </a:cubicBezTo>
                  <a:cubicBezTo>
                    <a:pt x="109110" y="1714"/>
                    <a:pt x="106807" y="124"/>
                    <a:pt x="104858" y="124"/>
                  </a:cubicBezTo>
                  <a:cubicBezTo>
                    <a:pt x="102555" y="124"/>
                    <a:pt x="101138" y="1714"/>
                    <a:pt x="100252" y="3833"/>
                  </a:cubicBezTo>
                  <a:lnTo>
                    <a:pt x="83953" y="42162"/>
                  </a:lnTo>
                  <a:lnTo>
                    <a:pt x="25310" y="42162"/>
                  </a:lnTo>
                  <a:lnTo>
                    <a:pt x="9011" y="4187"/>
                  </a:lnTo>
                  <a:cubicBezTo>
                    <a:pt x="8125" y="2067"/>
                    <a:pt x="7239" y="124"/>
                    <a:pt x="4581" y="124"/>
                  </a:cubicBezTo>
                  <a:cubicBezTo>
                    <a:pt x="2101" y="124"/>
                    <a:pt x="152" y="2067"/>
                    <a:pt x="152" y="4540"/>
                  </a:cubicBezTo>
                  <a:cubicBezTo>
                    <a:pt x="152" y="5070"/>
                    <a:pt x="152" y="5423"/>
                    <a:pt x="1215" y="7896"/>
                  </a:cubicBezTo>
                  <a:lnTo>
                    <a:pt x="50114" y="122174"/>
                  </a:lnTo>
                  <a:cubicBezTo>
                    <a:pt x="51177" y="124470"/>
                    <a:pt x="51885" y="126237"/>
                    <a:pt x="54720" y="126237"/>
                  </a:cubicBezTo>
                  <a:cubicBezTo>
                    <a:pt x="57377" y="126237"/>
                    <a:pt x="58263" y="124294"/>
                    <a:pt x="58795" y="122881"/>
                  </a:cubicBezTo>
                  <a:cubicBezTo>
                    <a:pt x="59858" y="121114"/>
                    <a:pt x="59858" y="120761"/>
                    <a:pt x="61098" y="117935"/>
                  </a:cubicBezTo>
                  <a:lnTo>
                    <a:pt x="108047" y="7896"/>
                  </a:lnTo>
                  <a:close/>
                  <a:moveTo>
                    <a:pt x="29031" y="50816"/>
                  </a:moveTo>
                  <a:lnTo>
                    <a:pt x="80232" y="50816"/>
                  </a:lnTo>
                  <a:lnTo>
                    <a:pt x="54720" y="110870"/>
                  </a:lnTo>
                  <a:lnTo>
                    <a:pt x="29031" y="5081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0" name="자유형: 도형 3389">
              <a:extLst>
                <a:ext uri="{FF2B5EF4-FFF2-40B4-BE49-F238E27FC236}">
                  <a16:creationId xmlns:a16="http://schemas.microsoft.com/office/drawing/2014/main" id="{04784F06-BF13-7A49-AB83-2954031E55D9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4301458" y="4105260"/>
              <a:ext cx="77776" cy="153136"/>
            </a:xfrm>
            <a:custGeom>
              <a:avLst/>
              <a:gdLst>
                <a:gd name="connsiteX0" fmla="*/ 77933 w 77776"/>
                <a:gd name="connsiteY0" fmla="*/ 6836 h 153136"/>
                <a:gd name="connsiteX1" fmla="*/ 70847 w 77776"/>
                <a:gd name="connsiteY1" fmla="*/ 124 h 153136"/>
                <a:gd name="connsiteX2" fmla="*/ 60925 w 77776"/>
                <a:gd name="connsiteY2" fmla="*/ 9839 h 153136"/>
                <a:gd name="connsiteX3" fmla="*/ 68012 w 77776"/>
                <a:gd name="connsiteY3" fmla="*/ 16551 h 153136"/>
                <a:gd name="connsiteX4" fmla="*/ 77933 w 77776"/>
                <a:gd name="connsiteY4" fmla="*/ 6836 h 153136"/>
                <a:gd name="connsiteX5" fmla="*/ 40374 w 77776"/>
                <a:gd name="connsiteY5" fmla="*/ 125883 h 153136"/>
                <a:gd name="connsiteX6" fmla="*/ 17519 w 77776"/>
                <a:gd name="connsiteY6" fmla="*/ 148315 h 153136"/>
                <a:gd name="connsiteX7" fmla="*/ 11141 w 77776"/>
                <a:gd name="connsiteY7" fmla="*/ 147255 h 153136"/>
                <a:gd name="connsiteX8" fmla="*/ 17165 w 77776"/>
                <a:gd name="connsiteY8" fmla="*/ 138247 h 153136"/>
                <a:gd name="connsiteX9" fmla="*/ 10255 w 77776"/>
                <a:gd name="connsiteY9" fmla="*/ 131712 h 153136"/>
                <a:gd name="connsiteX10" fmla="*/ 157 w 77776"/>
                <a:gd name="connsiteY10" fmla="*/ 142133 h 153136"/>
                <a:gd name="connsiteX11" fmla="*/ 17696 w 77776"/>
                <a:gd name="connsiteY11" fmla="*/ 153261 h 153136"/>
                <a:gd name="connsiteX12" fmla="*/ 54547 w 77776"/>
                <a:gd name="connsiteY12" fmla="*/ 125353 h 153136"/>
                <a:gd name="connsiteX13" fmla="*/ 70492 w 77776"/>
                <a:gd name="connsiteY13" fmla="*/ 62121 h 153136"/>
                <a:gd name="connsiteX14" fmla="*/ 71378 w 77776"/>
                <a:gd name="connsiteY14" fmla="*/ 55939 h 153136"/>
                <a:gd name="connsiteX15" fmla="*/ 52421 w 77776"/>
                <a:gd name="connsiteY15" fmla="*/ 39336 h 153136"/>
                <a:gd name="connsiteX16" fmla="*/ 21417 w 77776"/>
                <a:gd name="connsiteY16" fmla="*/ 66360 h 153136"/>
                <a:gd name="connsiteX17" fmla="*/ 24429 w 77776"/>
                <a:gd name="connsiteY17" fmla="*/ 68656 h 153136"/>
                <a:gd name="connsiteX18" fmla="*/ 27972 w 77776"/>
                <a:gd name="connsiteY18" fmla="*/ 65477 h 153136"/>
                <a:gd name="connsiteX19" fmla="*/ 51890 w 77776"/>
                <a:gd name="connsiteY19" fmla="*/ 44281 h 153136"/>
                <a:gd name="connsiteX20" fmla="*/ 57913 w 77776"/>
                <a:gd name="connsiteY20" fmla="*/ 52936 h 153136"/>
                <a:gd name="connsiteX21" fmla="*/ 57382 w 77776"/>
                <a:gd name="connsiteY21" fmla="*/ 58235 h 153136"/>
                <a:gd name="connsiteX22" fmla="*/ 40374 w 77776"/>
                <a:gd name="connsiteY22" fmla="*/ 12588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33" y="6836"/>
                  </a:moveTo>
                  <a:cubicBezTo>
                    <a:pt x="77933" y="3833"/>
                    <a:pt x="75630" y="124"/>
                    <a:pt x="70847" y="124"/>
                  </a:cubicBezTo>
                  <a:cubicBezTo>
                    <a:pt x="65709" y="124"/>
                    <a:pt x="60925" y="5070"/>
                    <a:pt x="60925" y="9839"/>
                  </a:cubicBezTo>
                  <a:cubicBezTo>
                    <a:pt x="60925" y="12665"/>
                    <a:pt x="63051" y="16551"/>
                    <a:pt x="68012" y="16551"/>
                  </a:cubicBezTo>
                  <a:cubicBezTo>
                    <a:pt x="72796" y="16551"/>
                    <a:pt x="77933" y="11958"/>
                    <a:pt x="77933" y="6836"/>
                  </a:cubicBezTo>
                  <a:close/>
                  <a:moveTo>
                    <a:pt x="40374" y="125883"/>
                  </a:moveTo>
                  <a:cubicBezTo>
                    <a:pt x="37362" y="138071"/>
                    <a:pt x="27972" y="148315"/>
                    <a:pt x="17519" y="148315"/>
                  </a:cubicBezTo>
                  <a:cubicBezTo>
                    <a:pt x="15216" y="148315"/>
                    <a:pt x="13090" y="147962"/>
                    <a:pt x="11141" y="147255"/>
                  </a:cubicBezTo>
                  <a:cubicBezTo>
                    <a:pt x="15748" y="145136"/>
                    <a:pt x="17165" y="140897"/>
                    <a:pt x="17165" y="138247"/>
                  </a:cubicBezTo>
                  <a:cubicBezTo>
                    <a:pt x="17165" y="134008"/>
                    <a:pt x="13799" y="131712"/>
                    <a:pt x="10255" y="131712"/>
                  </a:cubicBezTo>
                  <a:cubicBezTo>
                    <a:pt x="4763" y="131712"/>
                    <a:pt x="157" y="136481"/>
                    <a:pt x="157" y="142133"/>
                  </a:cubicBezTo>
                  <a:cubicBezTo>
                    <a:pt x="157" y="148845"/>
                    <a:pt x="7066" y="153261"/>
                    <a:pt x="17696" y="153261"/>
                  </a:cubicBezTo>
                  <a:cubicBezTo>
                    <a:pt x="28326" y="153261"/>
                    <a:pt x="49055" y="146902"/>
                    <a:pt x="54547" y="125353"/>
                  </a:cubicBezTo>
                  <a:lnTo>
                    <a:pt x="70492" y="62121"/>
                  </a:lnTo>
                  <a:cubicBezTo>
                    <a:pt x="71024" y="60178"/>
                    <a:pt x="71378" y="58588"/>
                    <a:pt x="71378" y="55939"/>
                  </a:cubicBezTo>
                  <a:cubicBezTo>
                    <a:pt x="71378" y="46224"/>
                    <a:pt x="63051" y="39336"/>
                    <a:pt x="52421" y="39336"/>
                  </a:cubicBezTo>
                  <a:cubicBezTo>
                    <a:pt x="32756" y="39336"/>
                    <a:pt x="21417" y="63887"/>
                    <a:pt x="21417" y="66360"/>
                  </a:cubicBezTo>
                  <a:cubicBezTo>
                    <a:pt x="21417" y="68656"/>
                    <a:pt x="23897" y="68656"/>
                    <a:pt x="24429" y="68656"/>
                  </a:cubicBezTo>
                  <a:cubicBezTo>
                    <a:pt x="26555" y="68656"/>
                    <a:pt x="26732" y="68126"/>
                    <a:pt x="27972" y="65477"/>
                  </a:cubicBezTo>
                  <a:cubicBezTo>
                    <a:pt x="32401" y="55232"/>
                    <a:pt x="41614" y="44281"/>
                    <a:pt x="51890" y="44281"/>
                  </a:cubicBezTo>
                  <a:cubicBezTo>
                    <a:pt x="56319" y="44281"/>
                    <a:pt x="57913" y="47284"/>
                    <a:pt x="57913" y="52936"/>
                  </a:cubicBezTo>
                  <a:cubicBezTo>
                    <a:pt x="57913" y="54879"/>
                    <a:pt x="57559" y="57352"/>
                    <a:pt x="57382" y="58235"/>
                  </a:cubicBezTo>
                  <a:lnTo>
                    <a:pt x="40374" y="1258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1" name="자유형: 도형 3390">
              <a:extLst>
                <a:ext uri="{FF2B5EF4-FFF2-40B4-BE49-F238E27FC236}">
                  <a16:creationId xmlns:a16="http://schemas.microsoft.com/office/drawing/2014/main" id="{EC219CA2-32EC-EFE3-E45F-D24BB49E2865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4530301" y="3746533"/>
              <a:ext cx="180457" cy="177889"/>
            </a:xfrm>
            <a:custGeom>
              <a:avLst/>
              <a:gdLst>
                <a:gd name="connsiteX0" fmla="*/ 144937 w 180457"/>
                <a:gd name="connsiteY0" fmla="*/ 28877 h 177889"/>
                <a:gd name="connsiteX1" fmla="*/ 177333 w 180457"/>
                <a:gd name="connsiteY1" fmla="*/ 7934 h 177889"/>
                <a:gd name="connsiteX2" fmla="*/ 180623 w 180457"/>
                <a:gd name="connsiteY2" fmla="*/ 3140 h 177889"/>
                <a:gd name="connsiteX3" fmla="*/ 177333 w 180457"/>
                <a:gd name="connsiteY3" fmla="*/ 112 h 177889"/>
                <a:gd name="connsiteX4" fmla="*/ 156579 w 180457"/>
                <a:gd name="connsiteY4" fmla="*/ 869 h 177889"/>
                <a:gd name="connsiteX5" fmla="*/ 131522 w 180457"/>
                <a:gd name="connsiteY5" fmla="*/ 112 h 177889"/>
                <a:gd name="connsiteX6" fmla="*/ 126714 w 180457"/>
                <a:gd name="connsiteY6" fmla="*/ 4906 h 177889"/>
                <a:gd name="connsiteX7" fmla="*/ 130763 w 180457"/>
                <a:gd name="connsiteY7" fmla="*/ 7934 h 177889"/>
                <a:gd name="connsiteX8" fmla="*/ 142406 w 180457"/>
                <a:gd name="connsiteY8" fmla="*/ 16261 h 177889"/>
                <a:gd name="connsiteX9" fmla="*/ 138609 w 180457"/>
                <a:gd name="connsiteY9" fmla="*/ 25849 h 177889"/>
                <a:gd name="connsiteX10" fmla="*/ 60908 w 180457"/>
                <a:gd name="connsiteY10" fmla="*/ 148984 h 177889"/>
                <a:gd name="connsiteX11" fmla="*/ 43698 w 180457"/>
                <a:gd name="connsiteY11" fmla="*/ 15504 h 177889"/>
                <a:gd name="connsiteX12" fmla="*/ 61162 w 180457"/>
                <a:gd name="connsiteY12" fmla="*/ 7934 h 177889"/>
                <a:gd name="connsiteX13" fmla="*/ 67489 w 180457"/>
                <a:gd name="connsiteY13" fmla="*/ 2888 h 177889"/>
                <a:gd name="connsiteX14" fmla="*/ 63946 w 180457"/>
                <a:gd name="connsiteY14" fmla="*/ 112 h 177889"/>
                <a:gd name="connsiteX15" fmla="*/ 32562 w 180457"/>
                <a:gd name="connsiteY15" fmla="*/ 869 h 177889"/>
                <a:gd name="connsiteX16" fmla="*/ 18641 w 180457"/>
                <a:gd name="connsiteY16" fmla="*/ 617 h 177889"/>
                <a:gd name="connsiteX17" fmla="*/ 4974 w 180457"/>
                <a:gd name="connsiteY17" fmla="*/ 112 h 177889"/>
                <a:gd name="connsiteX18" fmla="*/ 165 w 180457"/>
                <a:gd name="connsiteY18" fmla="*/ 4906 h 177889"/>
                <a:gd name="connsiteX19" fmla="*/ 6493 w 180457"/>
                <a:gd name="connsiteY19" fmla="*/ 7934 h 177889"/>
                <a:gd name="connsiteX20" fmla="*/ 21678 w 180457"/>
                <a:gd name="connsiteY20" fmla="*/ 16513 h 177889"/>
                <a:gd name="connsiteX21" fmla="*/ 41673 w 180457"/>
                <a:gd name="connsiteY21" fmla="*/ 172198 h 177889"/>
                <a:gd name="connsiteX22" fmla="*/ 46735 w 180457"/>
                <a:gd name="connsiteY22" fmla="*/ 178002 h 177889"/>
                <a:gd name="connsiteX23" fmla="*/ 53822 w 180457"/>
                <a:gd name="connsiteY23" fmla="*/ 173460 h 177889"/>
                <a:gd name="connsiteX24" fmla="*/ 144937 w 180457"/>
                <a:gd name="connsiteY24" fmla="*/ 28877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7" y="28877"/>
                  </a:moveTo>
                  <a:cubicBezTo>
                    <a:pt x="157338" y="9196"/>
                    <a:pt x="167968" y="8439"/>
                    <a:pt x="177333" y="7934"/>
                  </a:cubicBezTo>
                  <a:cubicBezTo>
                    <a:pt x="180370" y="7682"/>
                    <a:pt x="180623" y="3392"/>
                    <a:pt x="180623" y="3140"/>
                  </a:cubicBezTo>
                  <a:cubicBezTo>
                    <a:pt x="180623" y="1121"/>
                    <a:pt x="179358" y="112"/>
                    <a:pt x="177333" y="112"/>
                  </a:cubicBezTo>
                  <a:cubicBezTo>
                    <a:pt x="170752" y="112"/>
                    <a:pt x="163413" y="869"/>
                    <a:pt x="156579" y="869"/>
                  </a:cubicBezTo>
                  <a:cubicBezTo>
                    <a:pt x="148227" y="869"/>
                    <a:pt x="139622" y="112"/>
                    <a:pt x="131522" y="112"/>
                  </a:cubicBezTo>
                  <a:cubicBezTo>
                    <a:pt x="130004" y="112"/>
                    <a:pt x="126714" y="112"/>
                    <a:pt x="126714" y="4906"/>
                  </a:cubicBezTo>
                  <a:cubicBezTo>
                    <a:pt x="126714" y="7682"/>
                    <a:pt x="128991" y="7934"/>
                    <a:pt x="130763" y="7934"/>
                  </a:cubicBezTo>
                  <a:cubicBezTo>
                    <a:pt x="137597" y="8439"/>
                    <a:pt x="142406" y="10962"/>
                    <a:pt x="142406" y="16261"/>
                  </a:cubicBezTo>
                  <a:cubicBezTo>
                    <a:pt x="142406" y="20046"/>
                    <a:pt x="138609" y="25597"/>
                    <a:pt x="138609" y="25849"/>
                  </a:cubicBezTo>
                  <a:lnTo>
                    <a:pt x="60908" y="148984"/>
                  </a:lnTo>
                  <a:lnTo>
                    <a:pt x="43698" y="15504"/>
                  </a:lnTo>
                  <a:cubicBezTo>
                    <a:pt x="43698" y="11214"/>
                    <a:pt x="49519" y="7934"/>
                    <a:pt x="61162" y="7934"/>
                  </a:cubicBezTo>
                  <a:cubicBezTo>
                    <a:pt x="64705" y="7934"/>
                    <a:pt x="67489" y="7934"/>
                    <a:pt x="67489" y="2888"/>
                  </a:cubicBezTo>
                  <a:cubicBezTo>
                    <a:pt x="67489" y="617"/>
                    <a:pt x="65464" y="112"/>
                    <a:pt x="63946" y="112"/>
                  </a:cubicBezTo>
                  <a:cubicBezTo>
                    <a:pt x="53822" y="112"/>
                    <a:pt x="42939" y="869"/>
                    <a:pt x="32562" y="869"/>
                  </a:cubicBezTo>
                  <a:cubicBezTo>
                    <a:pt x="28006" y="869"/>
                    <a:pt x="23197" y="617"/>
                    <a:pt x="18641" y="617"/>
                  </a:cubicBezTo>
                  <a:cubicBezTo>
                    <a:pt x="14086" y="617"/>
                    <a:pt x="9277" y="112"/>
                    <a:pt x="4974" y="112"/>
                  </a:cubicBezTo>
                  <a:cubicBezTo>
                    <a:pt x="3202" y="112"/>
                    <a:pt x="165" y="112"/>
                    <a:pt x="165" y="4906"/>
                  </a:cubicBezTo>
                  <a:cubicBezTo>
                    <a:pt x="165" y="7934"/>
                    <a:pt x="2443" y="7934"/>
                    <a:pt x="6493" y="7934"/>
                  </a:cubicBezTo>
                  <a:cubicBezTo>
                    <a:pt x="20666" y="7934"/>
                    <a:pt x="20919" y="10205"/>
                    <a:pt x="21678" y="16513"/>
                  </a:cubicBezTo>
                  <a:lnTo>
                    <a:pt x="41673" y="172198"/>
                  </a:lnTo>
                  <a:cubicBezTo>
                    <a:pt x="42432" y="177245"/>
                    <a:pt x="43445" y="178002"/>
                    <a:pt x="46735" y="178002"/>
                  </a:cubicBezTo>
                  <a:cubicBezTo>
                    <a:pt x="50785" y="178002"/>
                    <a:pt x="51797" y="176740"/>
                    <a:pt x="53822" y="173460"/>
                  </a:cubicBezTo>
                  <a:lnTo>
                    <a:pt x="144937" y="2887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2" name="자유형: 도형 3391">
              <a:extLst>
                <a:ext uri="{FF2B5EF4-FFF2-40B4-BE49-F238E27FC236}">
                  <a16:creationId xmlns:a16="http://schemas.microsoft.com/office/drawing/2014/main" id="{7E3EF3CC-8995-EAEF-1E8D-0E01FCBC4FB3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4732413" y="3690518"/>
              <a:ext cx="136950" cy="127702"/>
            </a:xfrm>
            <a:custGeom>
              <a:avLst/>
              <a:gdLst>
                <a:gd name="connsiteX0" fmla="*/ 137124 w 136950"/>
                <a:gd name="connsiteY0" fmla="*/ 2404 h 127702"/>
                <a:gd name="connsiteX1" fmla="*/ 134821 w 136950"/>
                <a:gd name="connsiteY1" fmla="*/ 108 h 127702"/>
                <a:gd name="connsiteX2" fmla="*/ 131632 w 136950"/>
                <a:gd name="connsiteY2" fmla="*/ 2228 h 127702"/>
                <a:gd name="connsiteX3" fmla="*/ 118698 w 136950"/>
                <a:gd name="connsiteY3" fmla="*/ 15828 h 127702"/>
                <a:gd name="connsiteX4" fmla="*/ 85391 w 136950"/>
                <a:gd name="connsiteY4" fmla="*/ 108 h 127702"/>
                <a:gd name="connsiteX5" fmla="*/ 173 w 136950"/>
                <a:gd name="connsiteY5" fmla="*/ 78001 h 127702"/>
                <a:gd name="connsiteX6" fmla="*/ 54564 w 136950"/>
                <a:gd name="connsiteY6" fmla="*/ 127810 h 127702"/>
                <a:gd name="connsiteX7" fmla="*/ 99387 w 136950"/>
                <a:gd name="connsiteY7" fmla="*/ 110501 h 127702"/>
                <a:gd name="connsiteX8" fmla="*/ 117281 w 136950"/>
                <a:gd name="connsiteY8" fmla="*/ 81887 h 127702"/>
                <a:gd name="connsiteX9" fmla="*/ 114269 w 136950"/>
                <a:gd name="connsiteY9" fmla="*/ 79591 h 127702"/>
                <a:gd name="connsiteX10" fmla="*/ 111080 w 136950"/>
                <a:gd name="connsiteY10" fmla="*/ 82417 h 127702"/>
                <a:gd name="connsiteX11" fmla="*/ 57576 w 136950"/>
                <a:gd name="connsiteY11" fmla="*/ 121452 h 127702"/>
                <a:gd name="connsiteX12" fmla="*/ 17890 w 136950"/>
                <a:gd name="connsiteY12" fmla="*/ 83476 h 127702"/>
                <a:gd name="connsiteX13" fmla="*/ 39505 w 136950"/>
                <a:gd name="connsiteY13" fmla="*/ 28192 h 127702"/>
                <a:gd name="connsiteX14" fmla="*/ 87163 w 136950"/>
                <a:gd name="connsiteY14" fmla="*/ 6467 h 127702"/>
                <a:gd name="connsiteX15" fmla="*/ 119761 w 136950"/>
                <a:gd name="connsiteY15" fmla="*/ 41086 h 127702"/>
                <a:gd name="connsiteX16" fmla="*/ 119230 w 136950"/>
                <a:gd name="connsiteY16" fmla="*/ 48327 h 127702"/>
                <a:gd name="connsiteX17" fmla="*/ 122419 w 136950"/>
                <a:gd name="connsiteY17" fmla="*/ 50624 h 127702"/>
                <a:gd name="connsiteX18" fmla="*/ 126139 w 136950"/>
                <a:gd name="connsiteY18" fmla="*/ 46738 h 127702"/>
                <a:gd name="connsiteX19" fmla="*/ 137124 w 136950"/>
                <a:gd name="connsiteY19" fmla="*/ 2404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24" y="2404"/>
                  </a:moveTo>
                  <a:cubicBezTo>
                    <a:pt x="137124" y="1521"/>
                    <a:pt x="136592" y="108"/>
                    <a:pt x="134821" y="108"/>
                  </a:cubicBezTo>
                  <a:cubicBezTo>
                    <a:pt x="133581" y="108"/>
                    <a:pt x="133226" y="461"/>
                    <a:pt x="131632" y="2228"/>
                  </a:cubicBezTo>
                  <a:lnTo>
                    <a:pt x="118698" y="15828"/>
                  </a:lnTo>
                  <a:cubicBezTo>
                    <a:pt x="117104" y="13708"/>
                    <a:pt x="107183" y="108"/>
                    <a:pt x="85391" y="108"/>
                  </a:cubicBezTo>
                  <a:cubicBezTo>
                    <a:pt x="42339" y="108"/>
                    <a:pt x="173" y="38083"/>
                    <a:pt x="173" y="78001"/>
                  </a:cubicBezTo>
                  <a:cubicBezTo>
                    <a:pt x="173" y="106791"/>
                    <a:pt x="22851" y="127810"/>
                    <a:pt x="54564" y="127810"/>
                  </a:cubicBezTo>
                  <a:cubicBezTo>
                    <a:pt x="64131" y="127810"/>
                    <a:pt x="81139" y="125867"/>
                    <a:pt x="99387" y="110501"/>
                  </a:cubicBezTo>
                  <a:cubicBezTo>
                    <a:pt x="113383" y="98667"/>
                    <a:pt x="117281" y="83300"/>
                    <a:pt x="117281" y="81887"/>
                  </a:cubicBezTo>
                  <a:cubicBezTo>
                    <a:pt x="117281" y="79591"/>
                    <a:pt x="115155" y="79591"/>
                    <a:pt x="114269" y="79591"/>
                  </a:cubicBezTo>
                  <a:cubicBezTo>
                    <a:pt x="111966" y="79591"/>
                    <a:pt x="111612" y="80474"/>
                    <a:pt x="111080" y="82417"/>
                  </a:cubicBezTo>
                  <a:cubicBezTo>
                    <a:pt x="103816" y="106615"/>
                    <a:pt x="79013" y="121452"/>
                    <a:pt x="57576" y="121452"/>
                  </a:cubicBezTo>
                  <a:cubicBezTo>
                    <a:pt x="38796" y="121452"/>
                    <a:pt x="17890" y="111384"/>
                    <a:pt x="17890" y="83476"/>
                  </a:cubicBezTo>
                  <a:cubicBezTo>
                    <a:pt x="17890" y="78354"/>
                    <a:pt x="19130" y="50447"/>
                    <a:pt x="39505" y="28192"/>
                  </a:cubicBezTo>
                  <a:cubicBezTo>
                    <a:pt x="51729" y="14591"/>
                    <a:pt x="70332" y="6467"/>
                    <a:pt x="87163" y="6467"/>
                  </a:cubicBezTo>
                  <a:cubicBezTo>
                    <a:pt x="107714" y="6467"/>
                    <a:pt x="119761" y="21303"/>
                    <a:pt x="119761" y="41086"/>
                  </a:cubicBezTo>
                  <a:cubicBezTo>
                    <a:pt x="119761" y="46031"/>
                    <a:pt x="119230" y="47268"/>
                    <a:pt x="119230" y="48327"/>
                  </a:cubicBezTo>
                  <a:cubicBezTo>
                    <a:pt x="119230" y="50624"/>
                    <a:pt x="121533" y="50624"/>
                    <a:pt x="122419" y="50624"/>
                  </a:cubicBezTo>
                  <a:cubicBezTo>
                    <a:pt x="125254" y="50624"/>
                    <a:pt x="125254" y="50094"/>
                    <a:pt x="126139" y="46738"/>
                  </a:cubicBezTo>
                  <a:lnTo>
                    <a:pt x="137124" y="24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3" name="자유형: 도형 3392">
              <a:extLst>
                <a:ext uri="{FF2B5EF4-FFF2-40B4-BE49-F238E27FC236}">
                  <a16:creationId xmlns:a16="http://schemas.microsoft.com/office/drawing/2014/main" id="{3C7E99BF-DDD8-F54D-F80F-F145952EDA1E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4888396" y="3736795"/>
              <a:ext cx="90355" cy="79659"/>
            </a:xfrm>
            <a:custGeom>
              <a:avLst/>
              <a:gdLst>
                <a:gd name="connsiteX0" fmla="*/ 64137 w 90355"/>
                <a:gd name="connsiteY0" fmla="*/ 10529 h 79659"/>
                <a:gd name="connsiteX1" fmla="*/ 45889 w 90355"/>
                <a:gd name="connsiteY1" fmla="*/ 108 h 79659"/>
                <a:gd name="connsiteX2" fmla="*/ 179 w 90355"/>
                <a:gd name="connsiteY2" fmla="*/ 50447 h 79659"/>
                <a:gd name="connsiteX3" fmla="*/ 26932 w 90355"/>
                <a:gd name="connsiteY3" fmla="*/ 79767 h 79659"/>
                <a:gd name="connsiteX4" fmla="*/ 52090 w 90355"/>
                <a:gd name="connsiteY4" fmla="*/ 67403 h 79659"/>
                <a:gd name="connsiteX5" fmla="*/ 70338 w 90355"/>
                <a:gd name="connsiteY5" fmla="*/ 79767 h 79659"/>
                <a:gd name="connsiteX6" fmla="*/ 84334 w 90355"/>
                <a:gd name="connsiteY6" fmla="*/ 70406 h 79659"/>
                <a:gd name="connsiteX7" fmla="*/ 90535 w 90355"/>
                <a:gd name="connsiteY7" fmla="*/ 52743 h 79659"/>
                <a:gd name="connsiteX8" fmla="*/ 87700 w 90355"/>
                <a:gd name="connsiteY8" fmla="*/ 50447 h 79659"/>
                <a:gd name="connsiteX9" fmla="*/ 83803 w 90355"/>
                <a:gd name="connsiteY9" fmla="*/ 55923 h 79659"/>
                <a:gd name="connsiteX10" fmla="*/ 70869 w 90355"/>
                <a:gd name="connsiteY10" fmla="*/ 74822 h 79659"/>
                <a:gd name="connsiteX11" fmla="*/ 65023 w 90355"/>
                <a:gd name="connsiteY11" fmla="*/ 66167 h 79659"/>
                <a:gd name="connsiteX12" fmla="*/ 67680 w 90355"/>
                <a:gd name="connsiteY12" fmla="*/ 52213 h 79659"/>
                <a:gd name="connsiteX13" fmla="*/ 71578 w 90355"/>
                <a:gd name="connsiteY13" fmla="*/ 36317 h 79659"/>
                <a:gd name="connsiteX14" fmla="*/ 75121 w 90355"/>
                <a:gd name="connsiteY14" fmla="*/ 22893 h 79659"/>
                <a:gd name="connsiteX15" fmla="*/ 78310 w 90355"/>
                <a:gd name="connsiteY15" fmla="*/ 9116 h 79659"/>
                <a:gd name="connsiteX16" fmla="*/ 72287 w 90355"/>
                <a:gd name="connsiteY16" fmla="*/ 3464 h 79659"/>
                <a:gd name="connsiteX17" fmla="*/ 64137 w 90355"/>
                <a:gd name="connsiteY17" fmla="*/ 10529 h 79659"/>
                <a:gd name="connsiteX18" fmla="*/ 52798 w 90355"/>
                <a:gd name="connsiteY18" fmla="*/ 55923 h 79659"/>
                <a:gd name="connsiteX19" fmla="*/ 43763 w 90355"/>
                <a:gd name="connsiteY19" fmla="*/ 67757 h 79659"/>
                <a:gd name="connsiteX20" fmla="*/ 27463 w 90355"/>
                <a:gd name="connsiteY20" fmla="*/ 74822 h 79659"/>
                <a:gd name="connsiteX21" fmla="*/ 14530 w 90355"/>
                <a:gd name="connsiteY21" fmla="*/ 57689 h 79659"/>
                <a:gd name="connsiteX22" fmla="*/ 23743 w 90355"/>
                <a:gd name="connsiteY22" fmla="*/ 21833 h 79659"/>
                <a:gd name="connsiteX23" fmla="*/ 45889 w 90355"/>
                <a:gd name="connsiteY23" fmla="*/ 5054 h 79659"/>
                <a:gd name="connsiteX24" fmla="*/ 61657 w 90355"/>
                <a:gd name="connsiteY24" fmla="*/ 20420 h 79659"/>
                <a:gd name="connsiteX25" fmla="*/ 61125 w 90355"/>
                <a:gd name="connsiteY25" fmla="*/ 22893 h 79659"/>
                <a:gd name="connsiteX26" fmla="*/ 52798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7" y="10529"/>
                  </a:moveTo>
                  <a:cubicBezTo>
                    <a:pt x="60416" y="4700"/>
                    <a:pt x="54393" y="108"/>
                    <a:pt x="45889" y="108"/>
                  </a:cubicBezTo>
                  <a:cubicBezTo>
                    <a:pt x="23211" y="108"/>
                    <a:pt x="179" y="25013"/>
                    <a:pt x="179" y="50447"/>
                  </a:cubicBezTo>
                  <a:cubicBezTo>
                    <a:pt x="179" y="67580"/>
                    <a:pt x="11695" y="79767"/>
                    <a:pt x="26932" y="79767"/>
                  </a:cubicBezTo>
                  <a:cubicBezTo>
                    <a:pt x="36499" y="79767"/>
                    <a:pt x="45003" y="74292"/>
                    <a:pt x="52090" y="67403"/>
                  </a:cubicBezTo>
                  <a:cubicBezTo>
                    <a:pt x="55456" y="78001"/>
                    <a:pt x="65732" y="79767"/>
                    <a:pt x="70338" y="79767"/>
                  </a:cubicBezTo>
                  <a:cubicBezTo>
                    <a:pt x="76716" y="79767"/>
                    <a:pt x="81145" y="75881"/>
                    <a:pt x="84334" y="70406"/>
                  </a:cubicBezTo>
                  <a:cubicBezTo>
                    <a:pt x="88232" y="63518"/>
                    <a:pt x="90535" y="53450"/>
                    <a:pt x="90535" y="52743"/>
                  </a:cubicBezTo>
                  <a:cubicBezTo>
                    <a:pt x="90535" y="50447"/>
                    <a:pt x="88232" y="50447"/>
                    <a:pt x="87700" y="50447"/>
                  </a:cubicBezTo>
                  <a:cubicBezTo>
                    <a:pt x="85220" y="50447"/>
                    <a:pt x="85043" y="51154"/>
                    <a:pt x="83803" y="55923"/>
                  </a:cubicBezTo>
                  <a:cubicBezTo>
                    <a:pt x="81677" y="64401"/>
                    <a:pt x="78310" y="74822"/>
                    <a:pt x="70869" y="74822"/>
                  </a:cubicBezTo>
                  <a:cubicBezTo>
                    <a:pt x="66263" y="74822"/>
                    <a:pt x="65023" y="70936"/>
                    <a:pt x="65023" y="66167"/>
                  </a:cubicBezTo>
                  <a:cubicBezTo>
                    <a:pt x="65023" y="63164"/>
                    <a:pt x="66440" y="56806"/>
                    <a:pt x="67680" y="52213"/>
                  </a:cubicBezTo>
                  <a:cubicBezTo>
                    <a:pt x="68921" y="47444"/>
                    <a:pt x="70692" y="40203"/>
                    <a:pt x="71578" y="36317"/>
                  </a:cubicBezTo>
                  <a:lnTo>
                    <a:pt x="75121" y="22893"/>
                  </a:lnTo>
                  <a:cubicBezTo>
                    <a:pt x="76184" y="18301"/>
                    <a:pt x="78310" y="9999"/>
                    <a:pt x="78310" y="9116"/>
                  </a:cubicBezTo>
                  <a:cubicBezTo>
                    <a:pt x="78310" y="5230"/>
                    <a:pt x="75121" y="3464"/>
                    <a:pt x="72287" y="3464"/>
                  </a:cubicBezTo>
                  <a:cubicBezTo>
                    <a:pt x="69275" y="3464"/>
                    <a:pt x="65200" y="5583"/>
                    <a:pt x="64137" y="10529"/>
                  </a:cubicBezTo>
                  <a:close/>
                  <a:moveTo>
                    <a:pt x="52798" y="55923"/>
                  </a:moveTo>
                  <a:cubicBezTo>
                    <a:pt x="51558" y="60868"/>
                    <a:pt x="47660" y="64401"/>
                    <a:pt x="43763" y="67757"/>
                  </a:cubicBezTo>
                  <a:cubicBezTo>
                    <a:pt x="42168" y="69170"/>
                    <a:pt x="35082" y="74822"/>
                    <a:pt x="27463" y="74822"/>
                  </a:cubicBezTo>
                  <a:cubicBezTo>
                    <a:pt x="20908" y="74822"/>
                    <a:pt x="14530" y="70229"/>
                    <a:pt x="14530" y="57689"/>
                  </a:cubicBezTo>
                  <a:cubicBezTo>
                    <a:pt x="14530" y="48328"/>
                    <a:pt x="19668" y="28898"/>
                    <a:pt x="23743" y="21833"/>
                  </a:cubicBezTo>
                  <a:cubicBezTo>
                    <a:pt x="31893" y="7703"/>
                    <a:pt x="40928" y="5054"/>
                    <a:pt x="45889" y="5054"/>
                  </a:cubicBezTo>
                  <a:cubicBezTo>
                    <a:pt x="58290" y="5054"/>
                    <a:pt x="61657" y="18477"/>
                    <a:pt x="61657" y="20420"/>
                  </a:cubicBezTo>
                  <a:cubicBezTo>
                    <a:pt x="61657" y="21127"/>
                    <a:pt x="61302" y="22363"/>
                    <a:pt x="61125" y="22893"/>
                  </a:cubicBezTo>
                  <a:lnTo>
                    <a:pt x="52798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4" name="자유형: 도형 3393">
              <a:extLst>
                <a:ext uri="{FF2B5EF4-FFF2-40B4-BE49-F238E27FC236}">
                  <a16:creationId xmlns:a16="http://schemas.microsoft.com/office/drawing/2014/main" id="{BCE9FDB4-8B94-1DDE-4FFC-8A36A2079F27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4998357" y="3692108"/>
              <a:ext cx="39685" cy="124346"/>
            </a:xfrm>
            <a:custGeom>
              <a:avLst/>
              <a:gdLst>
                <a:gd name="connsiteX0" fmla="*/ 39161 w 39685"/>
                <a:gd name="connsiteY0" fmla="*/ 5407 h 124346"/>
                <a:gd name="connsiteX1" fmla="*/ 39869 w 39685"/>
                <a:gd name="connsiteY1" fmla="*/ 2581 h 124346"/>
                <a:gd name="connsiteX2" fmla="*/ 37035 w 39685"/>
                <a:gd name="connsiteY2" fmla="*/ 108 h 124346"/>
                <a:gd name="connsiteX3" fmla="*/ 14357 w 39685"/>
                <a:gd name="connsiteY3" fmla="*/ 1874 h 124346"/>
                <a:gd name="connsiteX4" fmla="*/ 10637 w 39685"/>
                <a:gd name="connsiteY4" fmla="*/ 5937 h 124346"/>
                <a:gd name="connsiteX5" fmla="*/ 15066 w 39685"/>
                <a:gd name="connsiteY5" fmla="*/ 8410 h 124346"/>
                <a:gd name="connsiteX6" fmla="*/ 23570 w 39685"/>
                <a:gd name="connsiteY6" fmla="*/ 11059 h 124346"/>
                <a:gd name="connsiteX7" fmla="*/ 22861 w 39685"/>
                <a:gd name="connsiteY7" fmla="*/ 14945 h 124346"/>
                <a:gd name="connsiteX8" fmla="*/ 892 w 39685"/>
                <a:gd name="connsiteY8" fmla="*/ 102199 h 124346"/>
                <a:gd name="connsiteX9" fmla="*/ 184 w 39685"/>
                <a:gd name="connsiteY9" fmla="*/ 107675 h 124346"/>
                <a:gd name="connsiteX10" fmla="*/ 18786 w 39685"/>
                <a:gd name="connsiteY10" fmla="*/ 124454 h 124346"/>
                <a:gd name="connsiteX11" fmla="*/ 32960 w 39685"/>
                <a:gd name="connsiteY11" fmla="*/ 115093 h 124346"/>
                <a:gd name="connsiteX12" fmla="*/ 39161 w 39685"/>
                <a:gd name="connsiteY12" fmla="*/ 97430 h 124346"/>
                <a:gd name="connsiteX13" fmla="*/ 36326 w 39685"/>
                <a:gd name="connsiteY13" fmla="*/ 95134 h 124346"/>
                <a:gd name="connsiteX14" fmla="*/ 32783 w 39685"/>
                <a:gd name="connsiteY14" fmla="*/ 99373 h 124346"/>
                <a:gd name="connsiteX15" fmla="*/ 19495 w 39685"/>
                <a:gd name="connsiteY15" fmla="*/ 119509 h 124346"/>
                <a:gd name="connsiteX16" fmla="*/ 13471 w 39685"/>
                <a:gd name="connsiteY16" fmla="*/ 110854 h 124346"/>
                <a:gd name="connsiteX17" fmla="*/ 14534 w 39685"/>
                <a:gd name="connsiteY17" fmla="*/ 103612 h 124346"/>
                <a:gd name="connsiteX18" fmla="*/ 39161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61" y="5407"/>
                  </a:moveTo>
                  <a:cubicBezTo>
                    <a:pt x="39338" y="5054"/>
                    <a:pt x="39869" y="2757"/>
                    <a:pt x="39869" y="2581"/>
                  </a:cubicBezTo>
                  <a:cubicBezTo>
                    <a:pt x="39869" y="1698"/>
                    <a:pt x="39161" y="108"/>
                    <a:pt x="37035" y="108"/>
                  </a:cubicBezTo>
                  <a:cubicBezTo>
                    <a:pt x="33491" y="108"/>
                    <a:pt x="18786" y="1521"/>
                    <a:pt x="14357" y="1874"/>
                  </a:cubicBezTo>
                  <a:cubicBezTo>
                    <a:pt x="13117" y="2051"/>
                    <a:pt x="10637" y="2228"/>
                    <a:pt x="10637" y="5937"/>
                  </a:cubicBezTo>
                  <a:cubicBezTo>
                    <a:pt x="10637" y="8410"/>
                    <a:pt x="13117" y="8410"/>
                    <a:pt x="15066" y="8410"/>
                  </a:cubicBezTo>
                  <a:cubicBezTo>
                    <a:pt x="23570" y="8410"/>
                    <a:pt x="23570" y="9646"/>
                    <a:pt x="23570" y="11059"/>
                  </a:cubicBezTo>
                  <a:cubicBezTo>
                    <a:pt x="23570" y="12295"/>
                    <a:pt x="23216" y="13355"/>
                    <a:pt x="22861" y="14945"/>
                  </a:cubicBezTo>
                  <a:lnTo>
                    <a:pt x="892" y="102199"/>
                  </a:lnTo>
                  <a:cubicBezTo>
                    <a:pt x="361" y="103965"/>
                    <a:pt x="184" y="105908"/>
                    <a:pt x="184" y="107675"/>
                  </a:cubicBezTo>
                  <a:cubicBezTo>
                    <a:pt x="184" y="118979"/>
                    <a:pt x="10282" y="124454"/>
                    <a:pt x="18786" y="124454"/>
                  </a:cubicBezTo>
                  <a:cubicBezTo>
                    <a:pt x="23038" y="124454"/>
                    <a:pt x="28353" y="123041"/>
                    <a:pt x="32960" y="115093"/>
                  </a:cubicBezTo>
                  <a:cubicBezTo>
                    <a:pt x="36680" y="108558"/>
                    <a:pt x="39161" y="98137"/>
                    <a:pt x="39161" y="97430"/>
                  </a:cubicBezTo>
                  <a:cubicBezTo>
                    <a:pt x="39161" y="95134"/>
                    <a:pt x="36858" y="95134"/>
                    <a:pt x="36326" y="95134"/>
                  </a:cubicBezTo>
                  <a:cubicBezTo>
                    <a:pt x="33846" y="95134"/>
                    <a:pt x="33491" y="96194"/>
                    <a:pt x="32783" y="99373"/>
                  </a:cubicBezTo>
                  <a:cubicBezTo>
                    <a:pt x="30479" y="108204"/>
                    <a:pt x="27113" y="119509"/>
                    <a:pt x="19495" y="119509"/>
                  </a:cubicBezTo>
                  <a:cubicBezTo>
                    <a:pt x="14712" y="119509"/>
                    <a:pt x="13471" y="115093"/>
                    <a:pt x="13471" y="110854"/>
                  </a:cubicBezTo>
                  <a:cubicBezTo>
                    <a:pt x="13471" y="108911"/>
                    <a:pt x="14003" y="105555"/>
                    <a:pt x="14534" y="103612"/>
                  </a:cubicBezTo>
                  <a:lnTo>
                    <a:pt x="39161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5" name="자유형: 도형 3394">
              <a:extLst>
                <a:ext uri="{FF2B5EF4-FFF2-40B4-BE49-F238E27FC236}">
                  <a16:creationId xmlns:a16="http://schemas.microsoft.com/office/drawing/2014/main" id="{DAAAD92E-9579-D3DD-BA4A-A2FB2F8E3AE2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4672094" y="3864146"/>
              <a:ext cx="53681" cy="118870"/>
            </a:xfrm>
            <a:custGeom>
              <a:avLst/>
              <a:gdLst>
                <a:gd name="connsiteX0" fmla="*/ 49247 w 53681"/>
                <a:gd name="connsiteY0" fmla="*/ 6826 h 118870"/>
                <a:gd name="connsiteX1" fmla="*/ 42160 w 53681"/>
                <a:gd name="connsiteY1" fmla="*/ 115 h 118870"/>
                <a:gd name="connsiteX2" fmla="*/ 32238 w 53681"/>
                <a:gd name="connsiteY2" fmla="*/ 9829 h 118870"/>
                <a:gd name="connsiteX3" fmla="*/ 39325 w 53681"/>
                <a:gd name="connsiteY3" fmla="*/ 16541 h 118870"/>
                <a:gd name="connsiteX4" fmla="*/ 49247 w 53681"/>
                <a:gd name="connsiteY4" fmla="*/ 6826 h 118870"/>
                <a:gd name="connsiteX5" fmla="*/ 13104 w 53681"/>
                <a:gd name="connsiteY5" fmla="*/ 96554 h 118870"/>
                <a:gd name="connsiteX6" fmla="*/ 11510 w 53681"/>
                <a:gd name="connsiteY6" fmla="*/ 103972 h 118870"/>
                <a:gd name="connsiteX7" fmla="*/ 28341 w 53681"/>
                <a:gd name="connsiteY7" fmla="*/ 118985 h 118870"/>
                <a:gd name="connsiteX8" fmla="*/ 53853 w 53681"/>
                <a:gd name="connsiteY8" fmla="*/ 91961 h 118870"/>
                <a:gd name="connsiteX9" fmla="*/ 51018 w 53681"/>
                <a:gd name="connsiteY9" fmla="*/ 89665 h 118870"/>
                <a:gd name="connsiteX10" fmla="*/ 47652 w 53681"/>
                <a:gd name="connsiteY10" fmla="*/ 92668 h 118870"/>
                <a:gd name="connsiteX11" fmla="*/ 28872 w 53681"/>
                <a:gd name="connsiteY11" fmla="*/ 114040 h 118870"/>
                <a:gd name="connsiteX12" fmla="*/ 24443 w 53681"/>
                <a:gd name="connsiteY12" fmla="*/ 107858 h 118870"/>
                <a:gd name="connsiteX13" fmla="*/ 27278 w 53681"/>
                <a:gd name="connsiteY13" fmla="*/ 96554 h 118870"/>
                <a:gd name="connsiteX14" fmla="*/ 32947 w 53681"/>
                <a:gd name="connsiteY14" fmla="*/ 82423 h 118870"/>
                <a:gd name="connsiteX15" fmla="*/ 41628 w 53681"/>
                <a:gd name="connsiteY15" fmla="*/ 59992 h 118870"/>
                <a:gd name="connsiteX16" fmla="*/ 42691 w 53681"/>
                <a:gd name="connsiteY16" fmla="*/ 54339 h 118870"/>
                <a:gd name="connsiteX17" fmla="*/ 25860 w 53681"/>
                <a:gd name="connsiteY17" fmla="*/ 39326 h 118870"/>
                <a:gd name="connsiteX18" fmla="*/ 171 w 53681"/>
                <a:gd name="connsiteY18" fmla="*/ 66350 h 118870"/>
                <a:gd name="connsiteX19" fmla="*/ 3183 w 53681"/>
                <a:gd name="connsiteY19" fmla="*/ 68646 h 118870"/>
                <a:gd name="connsiteX20" fmla="*/ 6372 w 53681"/>
                <a:gd name="connsiteY20" fmla="*/ 65820 h 118870"/>
                <a:gd name="connsiteX21" fmla="*/ 25329 w 53681"/>
                <a:gd name="connsiteY21" fmla="*/ 44272 h 118870"/>
                <a:gd name="connsiteX22" fmla="*/ 29758 w 53681"/>
                <a:gd name="connsiteY22" fmla="*/ 50454 h 118870"/>
                <a:gd name="connsiteX23" fmla="*/ 24266 w 53681"/>
                <a:gd name="connsiteY23" fmla="*/ 68116 h 118870"/>
                <a:gd name="connsiteX24" fmla="*/ 13104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7" y="6826"/>
                  </a:moveTo>
                  <a:cubicBezTo>
                    <a:pt x="49247" y="4000"/>
                    <a:pt x="47121" y="115"/>
                    <a:pt x="42160" y="115"/>
                  </a:cubicBezTo>
                  <a:cubicBezTo>
                    <a:pt x="37376" y="115"/>
                    <a:pt x="32238" y="4707"/>
                    <a:pt x="32238" y="9829"/>
                  </a:cubicBezTo>
                  <a:cubicBezTo>
                    <a:pt x="32238" y="12832"/>
                    <a:pt x="34542" y="16541"/>
                    <a:pt x="39325" y="16541"/>
                  </a:cubicBezTo>
                  <a:cubicBezTo>
                    <a:pt x="44463" y="16541"/>
                    <a:pt x="49247" y="11595"/>
                    <a:pt x="49247" y="6826"/>
                  </a:cubicBezTo>
                  <a:close/>
                  <a:moveTo>
                    <a:pt x="13104" y="96554"/>
                  </a:moveTo>
                  <a:cubicBezTo>
                    <a:pt x="12396" y="98850"/>
                    <a:pt x="11510" y="100969"/>
                    <a:pt x="11510" y="103972"/>
                  </a:cubicBezTo>
                  <a:cubicBezTo>
                    <a:pt x="11510" y="112273"/>
                    <a:pt x="18597" y="118985"/>
                    <a:pt x="28341" y="118985"/>
                  </a:cubicBezTo>
                  <a:cubicBezTo>
                    <a:pt x="46058" y="118985"/>
                    <a:pt x="53853" y="94611"/>
                    <a:pt x="53853" y="91961"/>
                  </a:cubicBezTo>
                  <a:cubicBezTo>
                    <a:pt x="53853" y="89665"/>
                    <a:pt x="51550" y="89665"/>
                    <a:pt x="51018" y="89665"/>
                  </a:cubicBezTo>
                  <a:cubicBezTo>
                    <a:pt x="48538" y="89665"/>
                    <a:pt x="48361" y="90725"/>
                    <a:pt x="47652" y="92668"/>
                  </a:cubicBezTo>
                  <a:cubicBezTo>
                    <a:pt x="43577" y="106798"/>
                    <a:pt x="35782" y="114040"/>
                    <a:pt x="28872" y="114040"/>
                  </a:cubicBezTo>
                  <a:cubicBezTo>
                    <a:pt x="25329" y="114040"/>
                    <a:pt x="24443" y="111744"/>
                    <a:pt x="24443" y="107858"/>
                  </a:cubicBezTo>
                  <a:cubicBezTo>
                    <a:pt x="24443" y="103795"/>
                    <a:pt x="25683" y="100439"/>
                    <a:pt x="27278" y="96554"/>
                  </a:cubicBezTo>
                  <a:cubicBezTo>
                    <a:pt x="29049" y="91785"/>
                    <a:pt x="30998" y="87016"/>
                    <a:pt x="32947" y="82423"/>
                  </a:cubicBezTo>
                  <a:cubicBezTo>
                    <a:pt x="34542" y="78184"/>
                    <a:pt x="40920" y="62111"/>
                    <a:pt x="41628" y="59992"/>
                  </a:cubicBezTo>
                  <a:cubicBezTo>
                    <a:pt x="42160" y="58225"/>
                    <a:pt x="42691" y="56106"/>
                    <a:pt x="42691" y="54339"/>
                  </a:cubicBezTo>
                  <a:cubicBezTo>
                    <a:pt x="42691" y="46038"/>
                    <a:pt x="35605" y="39326"/>
                    <a:pt x="25860" y="39326"/>
                  </a:cubicBezTo>
                  <a:cubicBezTo>
                    <a:pt x="8321" y="39326"/>
                    <a:pt x="171" y="63347"/>
                    <a:pt x="171" y="66350"/>
                  </a:cubicBezTo>
                  <a:cubicBezTo>
                    <a:pt x="171" y="68646"/>
                    <a:pt x="2651" y="68646"/>
                    <a:pt x="3183" y="68646"/>
                  </a:cubicBezTo>
                  <a:cubicBezTo>
                    <a:pt x="5663" y="68646"/>
                    <a:pt x="5840" y="67763"/>
                    <a:pt x="6372" y="65820"/>
                  </a:cubicBezTo>
                  <a:cubicBezTo>
                    <a:pt x="10978" y="50630"/>
                    <a:pt x="18774" y="44272"/>
                    <a:pt x="25329" y="44272"/>
                  </a:cubicBezTo>
                  <a:cubicBezTo>
                    <a:pt x="28164" y="44272"/>
                    <a:pt x="29758" y="45685"/>
                    <a:pt x="29758" y="50454"/>
                  </a:cubicBezTo>
                  <a:cubicBezTo>
                    <a:pt x="29758" y="54516"/>
                    <a:pt x="28695" y="57165"/>
                    <a:pt x="24266" y="68116"/>
                  </a:cubicBezTo>
                  <a:lnTo>
                    <a:pt x="13104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6" name="자유형: 도형 3395">
              <a:extLst>
                <a:ext uri="{FF2B5EF4-FFF2-40B4-BE49-F238E27FC236}">
                  <a16:creationId xmlns:a16="http://schemas.microsoft.com/office/drawing/2014/main" id="{0D9C09C1-D872-C74A-3C4B-16E074F267F1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5079233" y="3746533"/>
              <a:ext cx="180457" cy="177889"/>
            </a:xfrm>
            <a:custGeom>
              <a:avLst/>
              <a:gdLst>
                <a:gd name="connsiteX0" fmla="*/ 144958 w 180457"/>
                <a:gd name="connsiteY0" fmla="*/ 28877 h 177889"/>
                <a:gd name="connsiteX1" fmla="*/ 177355 w 180457"/>
                <a:gd name="connsiteY1" fmla="*/ 7934 h 177889"/>
                <a:gd name="connsiteX2" fmla="*/ 180645 w 180457"/>
                <a:gd name="connsiteY2" fmla="*/ 3140 h 177889"/>
                <a:gd name="connsiteX3" fmla="*/ 177355 w 180457"/>
                <a:gd name="connsiteY3" fmla="*/ 112 h 177889"/>
                <a:gd name="connsiteX4" fmla="*/ 156601 w 180457"/>
                <a:gd name="connsiteY4" fmla="*/ 869 h 177889"/>
                <a:gd name="connsiteX5" fmla="*/ 131544 w 180457"/>
                <a:gd name="connsiteY5" fmla="*/ 112 h 177889"/>
                <a:gd name="connsiteX6" fmla="*/ 126735 w 180457"/>
                <a:gd name="connsiteY6" fmla="*/ 4906 h 177889"/>
                <a:gd name="connsiteX7" fmla="*/ 130785 w 180457"/>
                <a:gd name="connsiteY7" fmla="*/ 7934 h 177889"/>
                <a:gd name="connsiteX8" fmla="*/ 142427 w 180457"/>
                <a:gd name="connsiteY8" fmla="*/ 16261 h 177889"/>
                <a:gd name="connsiteX9" fmla="*/ 138631 w 180457"/>
                <a:gd name="connsiteY9" fmla="*/ 25849 h 177889"/>
                <a:gd name="connsiteX10" fmla="*/ 60930 w 180457"/>
                <a:gd name="connsiteY10" fmla="*/ 148984 h 177889"/>
                <a:gd name="connsiteX11" fmla="*/ 43719 w 180457"/>
                <a:gd name="connsiteY11" fmla="*/ 15504 h 177889"/>
                <a:gd name="connsiteX12" fmla="*/ 61183 w 180457"/>
                <a:gd name="connsiteY12" fmla="*/ 7934 h 177889"/>
                <a:gd name="connsiteX13" fmla="*/ 67511 w 180457"/>
                <a:gd name="connsiteY13" fmla="*/ 2888 h 177889"/>
                <a:gd name="connsiteX14" fmla="*/ 63967 w 180457"/>
                <a:gd name="connsiteY14" fmla="*/ 112 h 177889"/>
                <a:gd name="connsiteX15" fmla="*/ 32583 w 180457"/>
                <a:gd name="connsiteY15" fmla="*/ 869 h 177889"/>
                <a:gd name="connsiteX16" fmla="*/ 18663 w 180457"/>
                <a:gd name="connsiteY16" fmla="*/ 617 h 177889"/>
                <a:gd name="connsiteX17" fmla="*/ 4996 w 180457"/>
                <a:gd name="connsiteY17" fmla="*/ 112 h 177889"/>
                <a:gd name="connsiteX18" fmla="*/ 187 w 180457"/>
                <a:gd name="connsiteY18" fmla="*/ 4906 h 177889"/>
                <a:gd name="connsiteX19" fmla="*/ 6514 w 180457"/>
                <a:gd name="connsiteY19" fmla="*/ 7934 h 177889"/>
                <a:gd name="connsiteX20" fmla="*/ 21700 w 180457"/>
                <a:gd name="connsiteY20" fmla="*/ 16513 h 177889"/>
                <a:gd name="connsiteX21" fmla="*/ 41695 w 180457"/>
                <a:gd name="connsiteY21" fmla="*/ 172198 h 177889"/>
                <a:gd name="connsiteX22" fmla="*/ 46757 w 180457"/>
                <a:gd name="connsiteY22" fmla="*/ 178002 h 177889"/>
                <a:gd name="connsiteX23" fmla="*/ 53843 w 180457"/>
                <a:gd name="connsiteY23" fmla="*/ 173460 h 177889"/>
                <a:gd name="connsiteX24" fmla="*/ 144958 w 180457"/>
                <a:gd name="connsiteY24" fmla="*/ 28877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58" y="28877"/>
                  </a:moveTo>
                  <a:cubicBezTo>
                    <a:pt x="157360" y="9196"/>
                    <a:pt x="167990" y="8439"/>
                    <a:pt x="177355" y="7934"/>
                  </a:cubicBezTo>
                  <a:cubicBezTo>
                    <a:pt x="180392" y="7682"/>
                    <a:pt x="180645" y="3392"/>
                    <a:pt x="180645" y="3140"/>
                  </a:cubicBezTo>
                  <a:cubicBezTo>
                    <a:pt x="180645" y="1121"/>
                    <a:pt x="179379" y="112"/>
                    <a:pt x="177355" y="112"/>
                  </a:cubicBezTo>
                  <a:cubicBezTo>
                    <a:pt x="170774" y="112"/>
                    <a:pt x="163434" y="869"/>
                    <a:pt x="156601" y="869"/>
                  </a:cubicBezTo>
                  <a:cubicBezTo>
                    <a:pt x="148248" y="869"/>
                    <a:pt x="139643" y="112"/>
                    <a:pt x="131544" y="112"/>
                  </a:cubicBezTo>
                  <a:cubicBezTo>
                    <a:pt x="130025" y="112"/>
                    <a:pt x="126735" y="112"/>
                    <a:pt x="126735" y="4906"/>
                  </a:cubicBezTo>
                  <a:cubicBezTo>
                    <a:pt x="126735" y="7682"/>
                    <a:pt x="129013" y="7934"/>
                    <a:pt x="130785" y="7934"/>
                  </a:cubicBezTo>
                  <a:cubicBezTo>
                    <a:pt x="137618" y="8439"/>
                    <a:pt x="142427" y="10962"/>
                    <a:pt x="142427" y="16261"/>
                  </a:cubicBezTo>
                  <a:cubicBezTo>
                    <a:pt x="142427" y="20046"/>
                    <a:pt x="138631" y="25597"/>
                    <a:pt x="138631" y="25849"/>
                  </a:cubicBezTo>
                  <a:lnTo>
                    <a:pt x="60930" y="148984"/>
                  </a:lnTo>
                  <a:lnTo>
                    <a:pt x="43719" y="15504"/>
                  </a:lnTo>
                  <a:cubicBezTo>
                    <a:pt x="43719" y="11214"/>
                    <a:pt x="49541" y="7934"/>
                    <a:pt x="61183" y="7934"/>
                  </a:cubicBezTo>
                  <a:cubicBezTo>
                    <a:pt x="64727" y="7934"/>
                    <a:pt x="67511" y="7934"/>
                    <a:pt x="67511" y="2888"/>
                  </a:cubicBezTo>
                  <a:cubicBezTo>
                    <a:pt x="67511" y="617"/>
                    <a:pt x="65486" y="112"/>
                    <a:pt x="63967" y="112"/>
                  </a:cubicBezTo>
                  <a:cubicBezTo>
                    <a:pt x="53843" y="112"/>
                    <a:pt x="42960" y="869"/>
                    <a:pt x="32583" y="869"/>
                  </a:cubicBezTo>
                  <a:cubicBezTo>
                    <a:pt x="28027" y="869"/>
                    <a:pt x="23219" y="617"/>
                    <a:pt x="18663" y="617"/>
                  </a:cubicBezTo>
                  <a:cubicBezTo>
                    <a:pt x="14107" y="617"/>
                    <a:pt x="9298" y="112"/>
                    <a:pt x="4996" y="112"/>
                  </a:cubicBezTo>
                  <a:cubicBezTo>
                    <a:pt x="3224" y="112"/>
                    <a:pt x="187" y="112"/>
                    <a:pt x="187" y="4906"/>
                  </a:cubicBezTo>
                  <a:cubicBezTo>
                    <a:pt x="187" y="7934"/>
                    <a:pt x="2465" y="7934"/>
                    <a:pt x="6514" y="7934"/>
                  </a:cubicBezTo>
                  <a:cubicBezTo>
                    <a:pt x="20688" y="7934"/>
                    <a:pt x="20941" y="10205"/>
                    <a:pt x="21700" y="16513"/>
                  </a:cubicBezTo>
                  <a:lnTo>
                    <a:pt x="41695" y="172198"/>
                  </a:lnTo>
                  <a:cubicBezTo>
                    <a:pt x="42454" y="177245"/>
                    <a:pt x="43466" y="178002"/>
                    <a:pt x="46757" y="178002"/>
                  </a:cubicBezTo>
                  <a:cubicBezTo>
                    <a:pt x="50806" y="178002"/>
                    <a:pt x="51819" y="176740"/>
                    <a:pt x="53843" y="173460"/>
                  </a:cubicBezTo>
                  <a:lnTo>
                    <a:pt x="144958" y="2887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7" name="자유형: 도형 3396">
              <a:extLst>
                <a:ext uri="{FF2B5EF4-FFF2-40B4-BE49-F238E27FC236}">
                  <a16:creationId xmlns:a16="http://schemas.microsoft.com/office/drawing/2014/main" id="{031DE8B1-4ABF-65EF-81CC-81F46329DAF6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5281345" y="3690518"/>
              <a:ext cx="136950" cy="127702"/>
            </a:xfrm>
            <a:custGeom>
              <a:avLst/>
              <a:gdLst>
                <a:gd name="connsiteX0" fmla="*/ 137145 w 136950"/>
                <a:gd name="connsiteY0" fmla="*/ 2404 h 127702"/>
                <a:gd name="connsiteX1" fmla="*/ 134842 w 136950"/>
                <a:gd name="connsiteY1" fmla="*/ 108 h 127702"/>
                <a:gd name="connsiteX2" fmla="*/ 131653 w 136950"/>
                <a:gd name="connsiteY2" fmla="*/ 2228 h 127702"/>
                <a:gd name="connsiteX3" fmla="*/ 118720 w 136950"/>
                <a:gd name="connsiteY3" fmla="*/ 15828 h 127702"/>
                <a:gd name="connsiteX4" fmla="*/ 85413 w 136950"/>
                <a:gd name="connsiteY4" fmla="*/ 108 h 127702"/>
                <a:gd name="connsiteX5" fmla="*/ 195 w 136950"/>
                <a:gd name="connsiteY5" fmla="*/ 78001 h 127702"/>
                <a:gd name="connsiteX6" fmla="*/ 54585 w 136950"/>
                <a:gd name="connsiteY6" fmla="*/ 127810 h 127702"/>
                <a:gd name="connsiteX7" fmla="*/ 99409 w 136950"/>
                <a:gd name="connsiteY7" fmla="*/ 110501 h 127702"/>
                <a:gd name="connsiteX8" fmla="*/ 117303 w 136950"/>
                <a:gd name="connsiteY8" fmla="*/ 81887 h 127702"/>
                <a:gd name="connsiteX9" fmla="*/ 114291 w 136950"/>
                <a:gd name="connsiteY9" fmla="*/ 79591 h 127702"/>
                <a:gd name="connsiteX10" fmla="*/ 111102 w 136950"/>
                <a:gd name="connsiteY10" fmla="*/ 82417 h 127702"/>
                <a:gd name="connsiteX11" fmla="*/ 57597 w 136950"/>
                <a:gd name="connsiteY11" fmla="*/ 121452 h 127702"/>
                <a:gd name="connsiteX12" fmla="*/ 17912 w 136950"/>
                <a:gd name="connsiteY12" fmla="*/ 83476 h 127702"/>
                <a:gd name="connsiteX13" fmla="*/ 39526 w 136950"/>
                <a:gd name="connsiteY13" fmla="*/ 28192 h 127702"/>
                <a:gd name="connsiteX14" fmla="*/ 87184 w 136950"/>
                <a:gd name="connsiteY14" fmla="*/ 6467 h 127702"/>
                <a:gd name="connsiteX15" fmla="*/ 119783 w 136950"/>
                <a:gd name="connsiteY15" fmla="*/ 41086 h 127702"/>
                <a:gd name="connsiteX16" fmla="*/ 119252 w 136950"/>
                <a:gd name="connsiteY16" fmla="*/ 48327 h 127702"/>
                <a:gd name="connsiteX17" fmla="*/ 122441 w 136950"/>
                <a:gd name="connsiteY17" fmla="*/ 50624 h 127702"/>
                <a:gd name="connsiteX18" fmla="*/ 126161 w 136950"/>
                <a:gd name="connsiteY18" fmla="*/ 46738 h 127702"/>
                <a:gd name="connsiteX19" fmla="*/ 137145 w 136950"/>
                <a:gd name="connsiteY19" fmla="*/ 2404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45" y="2404"/>
                  </a:moveTo>
                  <a:cubicBezTo>
                    <a:pt x="137145" y="1521"/>
                    <a:pt x="136614" y="108"/>
                    <a:pt x="134842" y="108"/>
                  </a:cubicBezTo>
                  <a:cubicBezTo>
                    <a:pt x="133602" y="108"/>
                    <a:pt x="133248" y="461"/>
                    <a:pt x="131653" y="2228"/>
                  </a:cubicBezTo>
                  <a:lnTo>
                    <a:pt x="118720" y="15828"/>
                  </a:lnTo>
                  <a:cubicBezTo>
                    <a:pt x="117126" y="13708"/>
                    <a:pt x="107204" y="108"/>
                    <a:pt x="85413" y="108"/>
                  </a:cubicBezTo>
                  <a:cubicBezTo>
                    <a:pt x="42361" y="108"/>
                    <a:pt x="195" y="38083"/>
                    <a:pt x="195" y="78001"/>
                  </a:cubicBezTo>
                  <a:cubicBezTo>
                    <a:pt x="195" y="106791"/>
                    <a:pt x="22872" y="127810"/>
                    <a:pt x="54585" y="127810"/>
                  </a:cubicBezTo>
                  <a:cubicBezTo>
                    <a:pt x="64152" y="127810"/>
                    <a:pt x="81161" y="125867"/>
                    <a:pt x="99409" y="110501"/>
                  </a:cubicBezTo>
                  <a:cubicBezTo>
                    <a:pt x="113405" y="98667"/>
                    <a:pt x="117303" y="83300"/>
                    <a:pt x="117303" y="81887"/>
                  </a:cubicBezTo>
                  <a:cubicBezTo>
                    <a:pt x="117303" y="79591"/>
                    <a:pt x="115177" y="79591"/>
                    <a:pt x="114291" y="79591"/>
                  </a:cubicBezTo>
                  <a:cubicBezTo>
                    <a:pt x="111988" y="79591"/>
                    <a:pt x="111633" y="80474"/>
                    <a:pt x="111102" y="82417"/>
                  </a:cubicBezTo>
                  <a:cubicBezTo>
                    <a:pt x="103838" y="106615"/>
                    <a:pt x="79035" y="121452"/>
                    <a:pt x="57597" y="121452"/>
                  </a:cubicBezTo>
                  <a:cubicBezTo>
                    <a:pt x="38817" y="121452"/>
                    <a:pt x="17912" y="111384"/>
                    <a:pt x="17912" y="83476"/>
                  </a:cubicBezTo>
                  <a:cubicBezTo>
                    <a:pt x="17912" y="78354"/>
                    <a:pt x="19152" y="50447"/>
                    <a:pt x="39526" y="28192"/>
                  </a:cubicBezTo>
                  <a:cubicBezTo>
                    <a:pt x="51751" y="14591"/>
                    <a:pt x="70353" y="6467"/>
                    <a:pt x="87184" y="6467"/>
                  </a:cubicBezTo>
                  <a:cubicBezTo>
                    <a:pt x="107736" y="6467"/>
                    <a:pt x="119783" y="21303"/>
                    <a:pt x="119783" y="41086"/>
                  </a:cubicBezTo>
                  <a:cubicBezTo>
                    <a:pt x="119783" y="46031"/>
                    <a:pt x="119252" y="47268"/>
                    <a:pt x="119252" y="48327"/>
                  </a:cubicBezTo>
                  <a:cubicBezTo>
                    <a:pt x="119252" y="50624"/>
                    <a:pt x="121555" y="50624"/>
                    <a:pt x="122441" y="50624"/>
                  </a:cubicBezTo>
                  <a:cubicBezTo>
                    <a:pt x="125275" y="50624"/>
                    <a:pt x="125275" y="50094"/>
                    <a:pt x="126161" y="46738"/>
                  </a:cubicBezTo>
                  <a:lnTo>
                    <a:pt x="137145" y="24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8" name="자유형: 도형 3397">
              <a:extLst>
                <a:ext uri="{FF2B5EF4-FFF2-40B4-BE49-F238E27FC236}">
                  <a16:creationId xmlns:a16="http://schemas.microsoft.com/office/drawing/2014/main" id="{3650DC9E-3D3E-4A7D-2D91-583AEECDA5A8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5437328" y="3736795"/>
              <a:ext cx="90355" cy="79659"/>
            </a:xfrm>
            <a:custGeom>
              <a:avLst/>
              <a:gdLst>
                <a:gd name="connsiteX0" fmla="*/ 64159 w 90355"/>
                <a:gd name="connsiteY0" fmla="*/ 10529 h 79659"/>
                <a:gd name="connsiteX1" fmla="*/ 45910 w 90355"/>
                <a:gd name="connsiteY1" fmla="*/ 108 h 79659"/>
                <a:gd name="connsiteX2" fmla="*/ 201 w 90355"/>
                <a:gd name="connsiteY2" fmla="*/ 50447 h 79659"/>
                <a:gd name="connsiteX3" fmla="*/ 26953 w 90355"/>
                <a:gd name="connsiteY3" fmla="*/ 79767 h 79659"/>
                <a:gd name="connsiteX4" fmla="*/ 52111 w 90355"/>
                <a:gd name="connsiteY4" fmla="*/ 67403 h 79659"/>
                <a:gd name="connsiteX5" fmla="*/ 70359 w 90355"/>
                <a:gd name="connsiteY5" fmla="*/ 79767 h 79659"/>
                <a:gd name="connsiteX6" fmla="*/ 84356 w 90355"/>
                <a:gd name="connsiteY6" fmla="*/ 70406 h 79659"/>
                <a:gd name="connsiteX7" fmla="*/ 90557 w 90355"/>
                <a:gd name="connsiteY7" fmla="*/ 52743 h 79659"/>
                <a:gd name="connsiteX8" fmla="*/ 87722 w 90355"/>
                <a:gd name="connsiteY8" fmla="*/ 50447 h 79659"/>
                <a:gd name="connsiteX9" fmla="*/ 83824 w 90355"/>
                <a:gd name="connsiteY9" fmla="*/ 55923 h 79659"/>
                <a:gd name="connsiteX10" fmla="*/ 70891 w 90355"/>
                <a:gd name="connsiteY10" fmla="*/ 74822 h 79659"/>
                <a:gd name="connsiteX11" fmla="*/ 65044 w 90355"/>
                <a:gd name="connsiteY11" fmla="*/ 66167 h 79659"/>
                <a:gd name="connsiteX12" fmla="*/ 67702 w 90355"/>
                <a:gd name="connsiteY12" fmla="*/ 52213 h 79659"/>
                <a:gd name="connsiteX13" fmla="*/ 71600 w 90355"/>
                <a:gd name="connsiteY13" fmla="*/ 36317 h 79659"/>
                <a:gd name="connsiteX14" fmla="*/ 75143 w 90355"/>
                <a:gd name="connsiteY14" fmla="*/ 22893 h 79659"/>
                <a:gd name="connsiteX15" fmla="*/ 78332 w 90355"/>
                <a:gd name="connsiteY15" fmla="*/ 9116 h 79659"/>
                <a:gd name="connsiteX16" fmla="*/ 72308 w 90355"/>
                <a:gd name="connsiteY16" fmla="*/ 3464 h 79659"/>
                <a:gd name="connsiteX17" fmla="*/ 64159 w 90355"/>
                <a:gd name="connsiteY17" fmla="*/ 10529 h 79659"/>
                <a:gd name="connsiteX18" fmla="*/ 52820 w 90355"/>
                <a:gd name="connsiteY18" fmla="*/ 55923 h 79659"/>
                <a:gd name="connsiteX19" fmla="*/ 43784 w 90355"/>
                <a:gd name="connsiteY19" fmla="*/ 67757 h 79659"/>
                <a:gd name="connsiteX20" fmla="*/ 27485 w 90355"/>
                <a:gd name="connsiteY20" fmla="*/ 74822 h 79659"/>
                <a:gd name="connsiteX21" fmla="*/ 14552 w 90355"/>
                <a:gd name="connsiteY21" fmla="*/ 57689 h 79659"/>
                <a:gd name="connsiteX22" fmla="*/ 23764 w 90355"/>
                <a:gd name="connsiteY22" fmla="*/ 21833 h 79659"/>
                <a:gd name="connsiteX23" fmla="*/ 45910 w 90355"/>
                <a:gd name="connsiteY23" fmla="*/ 5054 h 79659"/>
                <a:gd name="connsiteX24" fmla="*/ 61678 w 90355"/>
                <a:gd name="connsiteY24" fmla="*/ 20420 h 79659"/>
                <a:gd name="connsiteX25" fmla="*/ 61147 w 90355"/>
                <a:gd name="connsiteY25" fmla="*/ 22893 h 79659"/>
                <a:gd name="connsiteX26" fmla="*/ 52820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59" y="10529"/>
                  </a:moveTo>
                  <a:cubicBezTo>
                    <a:pt x="60438" y="4700"/>
                    <a:pt x="54414" y="108"/>
                    <a:pt x="45910" y="108"/>
                  </a:cubicBezTo>
                  <a:cubicBezTo>
                    <a:pt x="23233" y="108"/>
                    <a:pt x="201" y="25013"/>
                    <a:pt x="201" y="50447"/>
                  </a:cubicBezTo>
                  <a:cubicBezTo>
                    <a:pt x="201" y="67580"/>
                    <a:pt x="11717" y="79767"/>
                    <a:pt x="26953" y="79767"/>
                  </a:cubicBezTo>
                  <a:cubicBezTo>
                    <a:pt x="36520" y="79767"/>
                    <a:pt x="45025" y="74292"/>
                    <a:pt x="52111" y="67403"/>
                  </a:cubicBezTo>
                  <a:cubicBezTo>
                    <a:pt x="55477" y="78001"/>
                    <a:pt x="65753" y="79767"/>
                    <a:pt x="70359" y="79767"/>
                  </a:cubicBezTo>
                  <a:cubicBezTo>
                    <a:pt x="76738" y="79767"/>
                    <a:pt x="81167" y="75881"/>
                    <a:pt x="84356" y="70406"/>
                  </a:cubicBezTo>
                  <a:cubicBezTo>
                    <a:pt x="88253" y="63518"/>
                    <a:pt x="90557" y="53450"/>
                    <a:pt x="90557" y="52743"/>
                  </a:cubicBezTo>
                  <a:cubicBezTo>
                    <a:pt x="90557" y="50447"/>
                    <a:pt x="88253" y="50447"/>
                    <a:pt x="87722" y="50447"/>
                  </a:cubicBezTo>
                  <a:cubicBezTo>
                    <a:pt x="85242" y="50447"/>
                    <a:pt x="85064" y="51154"/>
                    <a:pt x="83824" y="55923"/>
                  </a:cubicBezTo>
                  <a:cubicBezTo>
                    <a:pt x="81698" y="64401"/>
                    <a:pt x="78332" y="74822"/>
                    <a:pt x="70891" y="74822"/>
                  </a:cubicBezTo>
                  <a:cubicBezTo>
                    <a:pt x="66285" y="74822"/>
                    <a:pt x="65044" y="70936"/>
                    <a:pt x="65044" y="66167"/>
                  </a:cubicBezTo>
                  <a:cubicBezTo>
                    <a:pt x="65044" y="63164"/>
                    <a:pt x="66462" y="56806"/>
                    <a:pt x="67702" y="52213"/>
                  </a:cubicBezTo>
                  <a:cubicBezTo>
                    <a:pt x="68942" y="47444"/>
                    <a:pt x="70714" y="40203"/>
                    <a:pt x="71600" y="36317"/>
                  </a:cubicBezTo>
                  <a:lnTo>
                    <a:pt x="75143" y="22893"/>
                  </a:lnTo>
                  <a:cubicBezTo>
                    <a:pt x="76206" y="18301"/>
                    <a:pt x="78332" y="9999"/>
                    <a:pt x="78332" y="9116"/>
                  </a:cubicBezTo>
                  <a:cubicBezTo>
                    <a:pt x="78332" y="5230"/>
                    <a:pt x="75143" y="3464"/>
                    <a:pt x="72308" y="3464"/>
                  </a:cubicBezTo>
                  <a:cubicBezTo>
                    <a:pt x="69296" y="3464"/>
                    <a:pt x="65222" y="5583"/>
                    <a:pt x="64159" y="10529"/>
                  </a:cubicBezTo>
                  <a:close/>
                  <a:moveTo>
                    <a:pt x="52820" y="55923"/>
                  </a:moveTo>
                  <a:cubicBezTo>
                    <a:pt x="51580" y="60868"/>
                    <a:pt x="47682" y="64401"/>
                    <a:pt x="43784" y="67757"/>
                  </a:cubicBezTo>
                  <a:cubicBezTo>
                    <a:pt x="42190" y="69170"/>
                    <a:pt x="35103" y="74822"/>
                    <a:pt x="27485" y="74822"/>
                  </a:cubicBezTo>
                  <a:cubicBezTo>
                    <a:pt x="20930" y="74822"/>
                    <a:pt x="14552" y="70229"/>
                    <a:pt x="14552" y="57689"/>
                  </a:cubicBezTo>
                  <a:cubicBezTo>
                    <a:pt x="14552" y="48328"/>
                    <a:pt x="19690" y="28898"/>
                    <a:pt x="23764" y="21833"/>
                  </a:cubicBezTo>
                  <a:cubicBezTo>
                    <a:pt x="31914" y="7703"/>
                    <a:pt x="40950" y="5054"/>
                    <a:pt x="45910" y="5054"/>
                  </a:cubicBezTo>
                  <a:cubicBezTo>
                    <a:pt x="58312" y="5054"/>
                    <a:pt x="61678" y="18477"/>
                    <a:pt x="61678" y="20420"/>
                  </a:cubicBezTo>
                  <a:cubicBezTo>
                    <a:pt x="61678" y="21127"/>
                    <a:pt x="61324" y="22363"/>
                    <a:pt x="61147" y="22893"/>
                  </a:cubicBezTo>
                  <a:lnTo>
                    <a:pt x="52820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99" name="자유형: 도형 3398">
              <a:extLst>
                <a:ext uri="{FF2B5EF4-FFF2-40B4-BE49-F238E27FC236}">
                  <a16:creationId xmlns:a16="http://schemas.microsoft.com/office/drawing/2014/main" id="{1DC86FF6-B7F0-ED65-C504-C288B914A4C8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5547290" y="3692108"/>
              <a:ext cx="39685" cy="124346"/>
            </a:xfrm>
            <a:custGeom>
              <a:avLst/>
              <a:gdLst>
                <a:gd name="connsiteX0" fmla="*/ 39182 w 39685"/>
                <a:gd name="connsiteY0" fmla="*/ 5407 h 124346"/>
                <a:gd name="connsiteX1" fmla="*/ 39891 w 39685"/>
                <a:gd name="connsiteY1" fmla="*/ 2581 h 124346"/>
                <a:gd name="connsiteX2" fmla="*/ 37056 w 39685"/>
                <a:gd name="connsiteY2" fmla="*/ 108 h 124346"/>
                <a:gd name="connsiteX3" fmla="*/ 14379 w 39685"/>
                <a:gd name="connsiteY3" fmla="*/ 1874 h 124346"/>
                <a:gd name="connsiteX4" fmla="*/ 10658 w 39685"/>
                <a:gd name="connsiteY4" fmla="*/ 5937 h 124346"/>
                <a:gd name="connsiteX5" fmla="*/ 15088 w 39685"/>
                <a:gd name="connsiteY5" fmla="*/ 8410 h 124346"/>
                <a:gd name="connsiteX6" fmla="*/ 23592 w 39685"/>
                <a:gd name="connsiteY6" fmla="*/ 11059 h 124346"/>
                <a:gd name="connsiteX7" fmla="*/ 22883 w 39685"/>
                <a:gd name="connsiteY7" fmla="*/ 14945 h 124346"/>
                <a:gd name="connsiteX8" fmla="*/ 914 w 39685"/>
                <a:gd name="connsiteY8" fmla="*/ 102199 h 124346"/>
                <a:gd name="connsiteX9" fmla="*/ 205 w 39685"/>
                <a:gd name="connsiteY9" fmla="*/ 107675 h 124346"/>
                <a:gd name="connsiteX10" fmla="*/ 18808 w 39685"/>
                <a:gd name="connsiteY10" fmla="*/ 124454 h 124346"/>
                <a:gd name="connsiteX11" fmla="*/ 32981 w 39685"/>
                <a:gd name="connsiteY11" fmla="*/ 115093 h 124346"/>
                <a:gd name="connsiteX12" fmla="*/ 39182 w 39685"/>
                <a:gd name="connsiteY12" fmla="*/ 97430 h 124346"/>
                <a:gd name="connsiteX13" fmla="*/ 36348 w 39685"/>
                <a:gd name="connsiteY13" fmla="*/ 95134 h 124346"/>
                <a:gd name="connsiteX14" fmla="*/ 32804 w 39685"/>
                <a:gd name="connsiteY14" fmla="*/ 99373 h 124346"/>
                <a:gd name="connsiteX15" fmla="*/ 19517 w 39685"/>
                <a:gd name="connsiteY15" fmla="*/ 119509 h 124346"/>
                <a:gd name="connsiteX16" fmla="*/ 13493 w 39685"/>
                <a:gd name="connsiteY16" fmla="*/ 110854 h 124346"/>
                <a:gd name="connsiteX17" fmla="*/ 14556 w 39685"/>
                <a:gd name="connsiteY17" fmla="*/ 103612 h 124346"/>
                <a:gd name="connsiteX18" fmla="*/ 39182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82" y="5407"/>
                  </a:moveTo>
                  <a:cubicBezTo>
                    <a:pt x="39359" y="5054"/>
                    <a:pt x="39891" y="2757"/>
                    <a:pt x="39891" y="2581"/>
                  </a:cubicBezTo>
                  <a:cubicBezTo>
                    <a:pt x="39891" y="1698"/>
                    <a:pt x="39182" y="108"/>
                    <a:pt x="37056" y="108"/>
                  </a:cubicBezTo>
                  <a:cubicBezTo>
                    <a:pt x="33513" y="108"/>
                    <a:pt x="18808" y="1521"/>
                    <a:pt x="14379" y="1874"/>
                  </a:cubicBezTo>
                  <a:cubicBezTo>
                    <a:pt x="13139" y="2051"/>
                    <a:pt x="10658" y="2228"/>
                    <a:pt x="10658" y="5937"/>
                  </a:cubicBezTo>
                  <a:cubicBezTo>
                    <a:pt x="10658" y="8410"/>
                    <a:pt x="13139" y="8410"/>
                    <a:pt x="15088" y="8410"/>
                  </a:cubicBezTo>
                  <a:cubicBezTo>
                    <a:pt x="23592" y="8410"/>
                    <a:pt x="23592" y="9646"/>
                    <a:pt x="23592" y="11059"/>
                  </a:cubicBezTo>
                  <a:cubicBezTo>
                    <a:pt x="23592" y="12295"/>
                    <a:pt x="23237" y="13355"/>
                    <a:pt x="22883" y="14945"/>
                  </a:cubicBezTo>
                  <a:lnTo>
                    <a:pt x="914" y="102199"/>
                  </a:lnTo>
                  <a:cubicBezTo>
                    <a:pt x="383" y="103965"/>
                    <a:pt x="205" y="105908"/>
                    <a:pt x="205" y="107675"/>
                  </a:cubicBezTo>
                  <a:cubicBezTo>
                    <a:pt x="205" y="118979"/>
                    <a:pt x="10304" y="124454"/>
                    <a:pt x="18808" y="124454"/>
                  </a:cubicBezTo>
                  <a:cubicBezTo>
                    <a:pt x="23060" y="124454"/>
                    <a:pt x="28375" y="123041"/>
                    <a:pt x="32981" y="115093"/>
                  </a:cubicBezTo>
                  <a:cubicBezTo>
                    <a:pt x="36702" y="108558"/>
                    <a:pt x="39182" y="98137"/>
                    <a:pt x="39182" y="97430"/>
                  </a:cubicBezTo>
                  <a:cubicBezTo>
                    <a:pt x="39182" y="95134"/>
                    <a:pt x="36879" y="95134"/>
                    <a:pt x="36348" y="95134"/>
                  </a:cubicBezTo>
                  <a:cubicBezTo>
                    <a:pt x="33867" y="95134"/>
                    <a:pt x="33513" y="96194"/>
                    <a:pt x="32804" y="99373"/>
                  </a:cubicBezTo>
                  <a:cubicBezTo>
                    <a:pt x="30501" y="108204"/>
                    <a:pt x="27135" y="119509"/>
                    <a:pt x="19517" y="119509"/>
                  </a:cubicBezTo>
                  <a:cubicBezTo>
                    <a:pt x="14733" y="119509"/>
                    <a:pt x="13493" y="115093"/>
                    <a:pt x="13493" y="110854"/>
                  </a:cubicBezTo>
                  <a:cubicBezTo>
                    <a:pt x="13493" y="108911"/>
                    <a:pt x="14024" y="105555"/>
                    <a:pt x="14556" y="103612"/>
                  </a:cubicBezTo>
                  <a:lnTo>
                    <a:pt x="39182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0" name="자유형: 도형 3399">
              <a:extLst>
                <a:ext uri="{FF2B5EF4-FFF2-40B4-BE49-F238E27FC236}">
                  <a16:creationId xmlns:a16="http://schemas.microsoft.com/office/drawing/2014/main" id="{64CA9D33-14ED-FBA3-6376-47A7840AF18D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5212700" y="3864146"/>
              <a:ext cx="77776" cy="153136"/>
            </a:xfrm>
            <a:custGeom>
              <a:avLst/>
              <a:gdLst>
                <a:gd name="connsiteX0" fmla="*/ 77969 w 77776"/>
                <a:gd name="connsiteY0" fmla="*/ 6826 h 153136"/>
                <a:gd name="connsiteX1" fmla="*/ 70883 w 77776"/>
                <a:gd name="connsiteY1" fmla="*/ 115 h 153136"/>
                <a:gd name="connsiteX2" fmla="*/ 60961 w 77776"/>
                <a:gd name="connsiteY2" fmla="*/ 9829 h 153136"/>
                <a:gd name="connsiteX3" fmla="*/ 68048 w 77776"/>
                <a:gd name="connsiteY3" fmla="*/ 16541 h 153136"/>
                <a:gd name="connsiteX4" fmla="*/ 77969 w 77776"/>
                <a:gd name="connsiteY4" fmla="*/ 6826 h 153136"/>
                <a:gd name="connsiteX5" fmla="*/ 40410 w 77776"/>
                <a:gd name="connsiteY5" fmla="*/ 125874 h 153136"/>
                <a:gd name="connsiteX6" fmla="*/ 17555 w 77776"/>
                <a:gd name="connsiteY6" fmla="*/ 148306 h 153136"/>
                <a:gd name="connsiteX7" fmla="*/ 11177 w 77776"/>
                <a:gd name="connsiteY7" fmla="*/ 147246 h 153136"/>
                <a:gd name="connsiteX8" fmla="*/ 17201 w 77776"/>
                <a:gd name="connsiteY8" fmla="*/ 138238 h 153136"/>
                <a:gd name="connsiteX9" fmla="*/ 10291 w 77776"/>
                <a:gd name="connsiteY9" fmla="*/ 131703 h 153136"/>
                <a:gd name="connsiteX10" fmla="*/ 193 w 77776"/>
                <a:gd name="connsiteY10" fmla="*/ 142124 h 153136"/>
                <a:gd name="connsiteX11" fmla="*/ 17732 w 77776"/>
                <a:gd name="connsiteY11" fmla="*/ 153251 h 153136"/>
                <a:gd name="connsiteX12" fmla="*/ 54583 w 77776"/>
                <a:gd name="connsiteY12" fmla="*/ 125344 h 153136"/>
                <a:gd name="connsiteX13" fmla="*/ 70528 w 77776"/>
                <a:gd name="connsiteY13" fmla="*/ 62111 h 153136"/>
                <a:gd name="connsiteX14" fmla="*/ 71414 w 77776"/>
                <a:gd name="connsiteY14" fmla="*/ 55929 h 153136"/>
                <a:gd name="connsiteX15" fmla="*/ 52457 w 77776"/>
                <a:gd name="connsiteY15" fmla="*/ 39326 h 153136"/>
                <a:gd name="connsiteX16" fmla="*/ 21453 w 77776"/>
                <a:gd name="connsiteY16" fmla="*/ 66350 h 153136"/>
                <a:gd name="connsiteX17" fmla="*/ 24465 w 77776"/>
                <a:gd name="connsiteY17" fmla="*/ 68646 h 153136"/>
                <a:gd name="connsiteX18" fmla="*/ 28008 w 77776"/>
                <a:gd name="connsiteY18" fmla="*/ 65467 h 153136"/>
                <a:gd name="connsiteX19" fmla="*/ 51926 w 77776"/>
                <a:gd name="connsiteY19" fmla="*/ 44272 h 153136"/>
                <a:gd name="connsiteX20" fmla="*/ 57949 w 77776"/>
                <a:gd name="connsiteY20" fmla="*/ 52926 h 153136"/>
                <a:gd name="connsiteX21" fmla="*/ 57418 w 77776"/>
                <a:gd name="connsiteY21" fmla="*/ 58225 h 153136"/>
                <a:gd name="connsiteX22" fmla="*/ 40410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69" y="6826"/>
                  </a:moveTo>
                  <a:cubicBezTo>
                    <a:pt x="77969" y="3824"/>
                    <a:pt x="75666" y="115"/>
                    <a:pt x="70883" y="115"/>
                  </a:cubicBezTo>
                  <a:cubicBezTo>
                    <a:pt x="65745" y="115"/>
                    <a:pt x="60961" y="5060"/>
                    <a:pt x="60961" y="9829"/>
                  </a:cubicBezTo>
                  <a:cubicBezTo>
                    <a:pt x="60961" y="12655"/>
                    <a:pt x="63087" y="16541"/>
                    <a:pt x="68048" y="16541"/>
                  </a:cubicBezTo>
                  <a:cubicBezTo>
                    <a:pt x="72831" y="16541"/>
                    <a:pt x="77969" y="11949"/>
                    <a:pt x="77969" y="6826"/>
                  </a:cubicBezTo>
                  <a:close/>
                  <a:moveTo>
                    <a:pt x="40410" y="125874"/>
                  </a:moveTo>
                  <a:cubicBezTo>
                    <a:pt x="37398" y="138061"/>
                    <a:pt x="28008" y="148306"/>
                    <a:pt x="17555" y="148306"/>
                  </a:cubicBezTo>
                  <a:cubicBezTo>
                    <a:pt x="15252" y="148306"/>
                    <a:pt x="13126" y="147952"/>
                    <a:pt x="11177" y="147246"/>
                  </a:cubicBezTo>
                  <a:cubicBezTo>
                    <a:pt x="15783" y="145126"/>
                    <a:pt x="17201" y="140887"/>
                    <a:pt x="17201" y="138238"/>
                  </a:cubicBezTo>
                  <a:cubicBezTo>
                    <a:pt x="17201" y="133999"/>
                    <a:pt x="13835" y="131703"/>
                    <a:pt x="10291" y="131703"/>
                  </a:cubicBezTo>
                  <a:cubicBezTo>
                    <a:pt x="4799" y="131703"/>
                    <a:pt x="193" y="136472"/>
                    <a:pt x="193" y="142124"/>
                  </a:cubicBezTo>
                  <a:cubicBezTo>
                    <a:pt x="193" y="148836"/>
                    <a:pt x="7102" y="153251"/>
                    <a:pt x="17732" y="153251"/>
                  </a:cubicBezTo>
                  <a:cubicBezTo>
                    <a:pt x="28362" y="153251"/>
                    <a:pt x="49091" y="146893"/>
                    <a:pt x="54583" y="125344"/>
                  </a:cubicBezTo>
                  <a:lnTo>
                    <a:pt x="70528" y="62111"/>
                  </a:lnTo>
                  <a:cubicBezTo>
                    <a:pt x="71060" y="60168"/>
                    <a:pt x="71414" y="58578"/>
                    <a:pt x="71414" y="55929"/>
                  </a:cubicBezTo>
                  <a:cubicBezTo>
                    <a:pt x="71414" y="46215"/>
                    <a:pt x="63087" y="39326"/>
                    <a:pt x="52457" y="39326"/>
                  </a:cubicBezTo>
                  <a:cubicBezTo>
                    <a:pt x="32792" y="39326"/>
                    <a:pt x="21453" y="63877"/>
                    <a:pt x="21453" y="66350"/>
                  </a:cubicBezTo>
                  <a:cubicBezTo>
                    <a:pt x="21453" y="68646"/>
                    <a:pt x="23933" y="68646"/>
                    <a:pt x="24465" y="68646"/>
                  </a:cubicBezTo>
                  <a:cubicBezTo>
                    <a:pt x="26591" y="68646"/>
                    <a:pt x="26768" y="68116"/>
                    <a:pt x="28008" y="65467"/>
                  </a:cubicBezTo>
                  <a:cubicBezTo>
                    <a:pt x="32437" y="55223"/>
                    <a:pt x="41650" y="44272"/>
                    <a:pt x="51926" y="44272"/>
                  </a:cubicBezTo>
                  <a:cubicBezTo>
                    <a:pt x="56355" y="44272"/>
                    <a:pt x="57949" y="47274"/>
                    <a:pt x="57949" y="52926"/>
                  </a:cubicBezTo>
                  <a:cubicBezTo>
                    <a:pt x="57949" y="54869"/>
                    <a:pt x="57595" y="57342"/>
                    <a:pt x="57418" y="58225"/>
                  </a:cubicBezTo>
                  <a:lnTo>
                    <a:pt x="40410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1" name="자유형: 도형 3400">
              <a:extLst>
                <a:ext uri="{FF2B5EF4-FFF2-40B4-BE49-F238E27FC236}">
                  <a16:creationId xmlns:a16="http://schemas.microsoft.com/office/drawing/2014/main" id="{C406F79E-36D9-5793-D4A8-79DE673C8F7C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5639049" y="3729627"/>
              <a:ext cx="58718" cy="252325"/>
            </a:xfrm>
            <a:custGeom>
              <a:avLst/>
              <a:gdLst>
                <a:gd name="connsiteX0" fmla="*/ 58927 w 58718"/>
                <a:gd name="connsiteY0" fmla="*/ 249915 h 252325"/>
                <a:gd name="connsiteX1" fmla="*/ 54624 w 58718"/>
                <a:gd name="connsiteY1" fmla="*/ 244364 h 252325"/>
                <a:gd name="connsiteX2" fmla="*/ 14888 w 58718"/>
                <a:gd name="connsiteY2" fmla="*/ 126275 h 252325"/>
                <a:gd name="connsiteX3" fmla="*/ 55637 w 58718"/>
                <a:gd name="connsiteY3" fmla="*/ 6925 h 252325"/>
                <a:gd name="connsiteX4" fmla="*/ 58927 w 58718"/>
                <a:gd name="connsiteY4" fmla="*/ 2635 h 252325"/>
                <a:gd name="connsiteX5" fmla="*/ 56396 w 58718"/>
                <a:gd name="connsiteY5" fmla="*/ 112 h 252325"/>
                <a:gd name="connsiteX6" fmla="*/ 16154 w 58718"/>
                <a:gd name="connsiteY6" fmla="*/ 49316 h 252325"/>
                <a:gd name="connsiteX7" fmla="*/ 208 w 58718"/>
                <a:gd name="connsiteY7" fmla="*/ 126275 h 252325"/>
                <a:gd name="connsiteX8" fmla="*/ 16913 w 58718"/>
                <a:gd name="connsiteY8" fmla="*/ 205001 h 252325"/>
                <a:gd name="connsiteX9" fmla="*/ 56396 w 58718"/>
                <a:gd name="connsiteY9" fmla="*/ 252438 h 252325"/>
                <a:gd name="connsiteX10" fmla="*/ 58927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27" y="249915"/>
                  </a:moveTo>
                  <a:cubicBezTo>
                    <a:pt x="58927" y="249158"/>
                    <a:pt x="58927" y="248653"/>
                    <a:pt x="54624" y="244364"/>
                  </a:cubicBezTo>
                  <a:cubicBezTo>
                    <a:pt x="22987" y="212571"/>
                    <a:pt x="14888" y="164881"/>
                    <a:pt x="14888" y="126275"/>
                  </a:cubicBezTo>
                  <a:cubicBezTo>
                    <a:pt x="14888" y="82370"/>
                    <a:pt x="24506" y="38466"/>
                    <a:pt x="55637" y="6925"/>
                  </a:cubicBezTo>
                  <a:cubicBezTo>
                    <a:pt x="58927" y="3897"/>
                    <a:pt x="58927" y="3392"/>
                    <a:pt x="58927" y="2635"/>
                  </a:cubicBezTo>
                  <a:cubicBezTo>
                    <a:pt x="58927" y="869"/>
                    <a:pt x="57915" y="112"/>
                    <a:pt x="56396" y="112"/>
                  </a:cubicBezTo>
                  <a:cubicBezTo>
                    <a:pt x="53865" y="112"/>
                    <a:pt x="31086" y="17270"/>
                    <a:pt x="16154" y="49316"/>
                  </a:cubicBezTo>
                  <a:cubicBezTo>
                    <a:pt x="3246" y="77072"/>
                    <a:pt x="208" y="105080"/>
                    <a:pt x="208" y="126275"/>
                  </a:cubicBezTo>
                  <a:cubicBezTo>
                    <a:pt x="208" y="145957"/>
                    <a:pt x="2993" y="176488"/>
                    <a:pt x="16913" y="205001"/>
                  </a:cubicBezTo>
                  <a:cubicBezTo>
                    <a:pt x="32099" y="236037"/>
                    <a:pt x="53865" y="252438"/>
                    <a:pt x="56396" y="252438"/>
                  </a:cubicBezTo>
                  <a:cubicBezTo>
                    <a:pt x="57915" y="252438"/>
                    <a:pt x="58927" y="251681"/>
                    <a:pt x="58927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2" name="자유형: 도형 3401">
              <a:extLst>
                <a:ext uri="{FF2B5EF4-FFF2-40B4-BE49-F238E27FC236}">
                  <a16:creationId xmlns:a16="http://schemas.microsoft.com/office/drawing/2014/main" id="{04B7F09A-7A7D-C631-A440-8C404B415603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5725074" y="3740981"/>
              <a:ext cx="179698" cy="183440"/>
            </a:xfrm>
            <a:custGeom>
              <a:avLst/>
              <a:gdLst>
                <a:gd name="connsiteX0" fmla="*/ 179911 w 179698"/>
                <a:gd name="connsiteY0" fmla="*/ 2635 h 183440"/>
                <a:gd name="connsiteX1" fmla="*/ 177127 w 179698"/>
                <a:gd name="connsiteY1" fmla="*/ 112 h 183440"/>
                <a:gd name="connsiteX2" fmla="*/ 173330 w 179698"/>
                <a:gd name="connsiteY2" fmla="*/ 3140 h 183440"/>
                <a:gd name="connsiteX3" fmla="*/ 155614 w 179698"/>
                <a:gd name="connsiteY3" fmla="*/ 22569 h 183440"/>
                <a:gd name="connsiteX4" fmla="*/ 113600 w 179698"/>
                <a:gd name="connsiteY4" fmla="*/ 112 h 183440"/>
                <a:gd name="connsiteX5" fmla="*/ 212 w 179698"/>
                <a:gd name="connsiteY5" fmla="*/ 114416 h 183440"/>
                <a:gd name="connsiteX6" fmla="*/ 69308 w 179698"/>
                <a:gd name="connsiteY6" fmla="*/ 183553 h 183440"/>
                <a:gd name="connsiteX7" fmla="*/ 100945 w 179698"/>
                <a:gd name="connsiteY7" fmla="*/ 177497 h 183440"/>
                <a:gd name="connsiteX8" fmla="*/ 122964 w 179698"/>
                <a:gd name="connsiteY8" fmla="*/ 162105 h 183440"/>
                <a:gd name="connsiteX9" fmla="*/ 134354 w 179698"/>
                <a:gd name="connsiteY9" fmla="*/ 177750 h 183440"/>
                <a:gd name="connsiteX10" fmla="*/ 136125 w 179698"/>
                <a:gd name="connsiteY10" fmla="*/ 176740 h 183440"/>
                <a:gd name="connsiteX11" fmla="*/ 140428 w 179698"/>
                <a:gd name="connsiteY11" fmla="*/ 161348 h 183440"/>
                <a:gd name="connsiteX12" fmla="*/ 145237 w 179698"/>
                <a:gd name="connsiteY12" fmla="*/ 141919 h 183440"/>
                <a:gd name="connsiteX13" fmla="*/ 148527 w 179698"/>
                <a:gd name="connsiteY13" fmla="*/ 129051 h 183440"/>
                <a:gd name="connsiteX14" fmla="*/ 165991 w 179698"/>
                <a:gd name="connsiteY14" fmla="*/ 116939 h 183440"/>
                <a:gd name="connsiteX15" fmla="*/ 170040 w 179698"/>
                <a:gd name="connsiteY15" fmla="*/ 111893 h 183440"/>
                <a:gd name="connsiteX16" fmla="*/ 166750 w 179698"/>
                <a:gd name="connsiteY16" fmla="*/ 109117 h 183440"/>
                <a:gd name="connsiteX17" fmla="*/ 140175 w 179698"/>
                <a:gd name="connsiteY17" fmla="*/ 109874 h 183440"/>
                <a:gd name="connsiteX18" fmla="*/ 104741 w 179698"/>
                <a:gd name="connsiteY18" fmla="*/ 109117 h 183440"/>
                <a:gd name="connsiteX19" fmla="*/ 99426 w 179698"/>
                <a:gd name="connsiteY19" fmla="*/ 114163 h 183440"/>
                <a:gd name="connsiteX20" fmla="*/ 107019 w 179698"/>
                <a:gd name="connsiteY20" fmla="*/ 116939 h 183440"/>
                <a:gd name="connsiteX21" fmla="*/ 120433 w 179698"/>
                <a:gd name="connsiteY21" fmla="*/ 117444 h 183440"/>
                <a:gd name="connsiteX22" fmla="*/ 128279 w 179698"/>
                <a:gd name="connsiteY22" fmla="*/ 122238 h 183440"/>
                <a:gd name="connsiteX23" fmla="*/ 122964 w 179698"/>
                <a:gd name="connsiteY23" fmla="*/ 145200 h 183440"/>
                <a:gd name="connsiteX24" fmla="*/ 74117 w 179698"/>
                <a:gd name="connsiteY24" fmla="*/ 175731 h 183440"/>
                <a:gd name="connsiteX25" fmla="*/ 23244 w 179698"/>
                <a:gd name="connsiteY25" fmla="*/ 122743 h 183440"/>
                <a:gd name="connsiteX26" fmla="*/ 52350 w 179698"/>
                <a:gd name="connsiteY26" fmla="*/ 40484 h 183440"/>
                <a:gd name="connsiteX27" fmla="*/ 115624 w 179698"/>
                <a:gd name="connsiteY27" fmla="*/ 7934 h 183440"/>
                <a:gd name="connsiteX28" fmla="*/ 156373 w 179698"/>
                <a:gd name="connsiteY28" fmla="*/ 56633 h 183440"/>
                <a:gd name="connsiteX29" fmla="*/ 155614 w 179698"/>
                <a:gd name="connsiteY29" fmla="*/ 69502 h 183440"/>
                <a:gd name="connsiteX30" fmla="*/ 159410 w 179698"/>
                <a:gd name="connsiteY30" fmla="*/ 72025 h 183440"/>
                <a:gd name="connsiteX31" fmla="*/ 163966 w 179698"/>
                <a:gd name="connsiteY31" fmla="*/ 66978 h 183440"/>
                <a:gd name="connsiteX32" fmla="*/ 179911 w 179698"/>
                <a:gd name="connsiteY32" fmla="*/ 2635 h 18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698" h="183440">
                  <a:moveTo>
                    <a:pt x="179911" y="2635"/>
                  </a:moveTo>
                  <a:cubicBezTo>
                    <a:pt x="179911" y="1878"/>
                    <a:pt x="179405" y="112"/>
                    <a:pt x="177127" y="112"/>
                  </a:cubicBezTo>
                  <a:cubicBezTo>
                    <a:pt x="176368" y="112"/>
                    <a:pt x="176115" y="364"/>
                    <a:pt x="173330" y="3140"/>
                  </a:cubicBezTo>
                  <a:lnTo>
                    <a:pt x="155614" y="22569"/>
                  </a:lnTo>
                  <a:cubicBezTo>
                    <a:pt x="153336" y="19037"/>
                    <a:pt x="141693" y="112"/>
                    <a:pt x="113600" y="112"/>
                  </a:cubicBezTo>
                  <a:cubicBezTo>
                    <a:pt x="57159" y="112"/>
                    <a:pt x="212" y="55876"/>
                    <a:pt x="212" y="114416"/>
                  </a:cubicBezTo>
                  <a:cubicBezTo>
                    <a:pt x="212" y="154536"/>
                    <a:pt x="28306" y="183553"/>
                    <a:pt x="69308" y="183553"/>
                  </a:cubicBezTo>
                  <a:cubicBezTo>
                    <a:pt x="80444" y="183553"/>
                    <a:pt x="91833" y="181282"/>
                    <a:pt x="100945" y="177497"/>
                  </a:cubicBezTo>
                  <a:cubicBezTo>
                    <a:pt x="113600" y="172451"/>
                    <a:pt x="118408" y="167152"/>
                    <a:pt x="122964" y="162105"/>
                  </a:cubicBezTo>
                  <a:cubicBezTo>
                    <a:pt x="125242" y="168414"/>
                    <a:pt x="131823" y="177750"/>
                    <a:pt x="134354" y="177750"/>
                  </a:cubicBezTo>
                  <a:cubicBezTo>
                    <a:pt x="135619" y="177750"/>
                    <a:pt x="136125" y="176993"/>
                    <a:pt x="136125" y="176740"/>
                  </a:cubicBezTo>
                  <a:cubicBezTo>
                    <a:pt x="136631" y="176236"/>
                    <a:pt x="139162" y="166647"/>
                    <a:pt x="140428" y="161348"/>
                  </a:cubicBezTo>
                  <a:lnTo>
                    <a:pt x="145237" y="141919"/>
                  </a:lnTo>
                  <a:cubicBezTo>
                    <a:pt x="146249" y="137630"/>
                    <a:pt x="147515" y="133340"/>
                    <a:pt x="148527" y="129051"/>
                  </a:cubicBezTo>
                  <a:cubicBezTo>
                    <a:pt x="151311" y="117696"/>
                    <a:pt x="151564" y="117191"/>
                    <a:pt x="165991" y="116939"/>
                  </a:cubicBezTo>
                  <a:cubicBezTo>
                    <a:pt x="167256" y="116939"/>
                    <a:pt x="170040" y="116687"/>
                    <a:pt x="170040" y="111893"/>
                  </a:cubicBezTo>
                  <a:cubicBezTo>
                    <a:pt x="170040" y="110126"/>
                    <a:pt x="168775" y="109117"/>
                    <a:pt x="166750" y="109117"/>
                  </a:cubicBezTo>
                  <a:cubicBezTo>
                    <a:pt x="160929" y="109117"/>
                    <a:pt x="145996" y="109874"/>
                    <a:pt x="140175" y="109874"/>
                  </a:cubicBezTo>
                  <a:cubicBezTo>
                    <a:pt x="132329" y="109874"/>
                    <a:pt x="112587" y="109117"/>
                    <a:pt x="104741" y="109117"/>
                  </a:cubicBezTo>
                  <a:cubicBezTo>
                    <a:pt x="102463" y="109117"/>
                    <a:pt x="99426" y="109117"/>
                    <a:pt x="99426" y="114163"/>
                  </a:cubicBezTo>
                  <a:cubicBezTo>
                    <a:pt x="99426" y="116939"/>
                    <a:pt x="101451" y="116939"/>
                    <a:pt x="107019" y="116939"/>
                  </a:cubicBezTo>
                  <a:cubicBezTo>
                    <a:pt x="107272" y="116939"/>
                    <a:pt x="114612" y="116939"/>
                    <a:pt x="120433" y="117444"/>
                  </a:cubicBezTo>
                  <a:cubicBezTo>
                    <a:pt x="127014" y="118201"/>
                    <a:pt x="128279" y="118958"/>
                    <a:pt x="128279" y="122238"/>
                  </a:cubicBezTo>
                  <a:cubicBezTo>
                    <a:pt x="128279" y="124509"/>
                    <a:pt x="125495" y="135863"/>
                    <a:pt x="122964" y="145200"/>
                  </a:cubicBezTo>
                  <a:cubicBezTo>
                    <a:pt x="115878" y="172955"/>
                    <a:pt x="82975" y="175731"/>
                    <a:pt x="74117" y="175731"/>
                  </a:cubicBezTo>
                  <a:cubicBezTo>
                    <a:pt x="49819" y="175731"/>
                    <a:pt x="23244" y="161348"/>
                    <a:pt x="23244" y="122743"/>
                  </a:cubicBezTo>
                  <a:cubicBezTo>
                    <a:pt x="23244" y="114920"/>
                    <a:pt x="25775" y="73287"/>
                    <a:pt x="52350" y="40484"/>
                  </a:cubicBezTo>
                  <a:cubicBezTo>
                    <a:pt x="66017" y="23326"/>
                    <a:pt x="90568" y="7934"/>
                    <a:pt x="115624" y="7934"/>
                  </a:cubicBezTo>
                  <a:cubicBezTo>
                    <a:pt x="141440" y="7934"/>
                    <a:pt x="156373" y="27363"/>
                    <a:pt x="156373" y="56633"/>
                  </a:cubicBezTo>
                  <a:cubicBezTo>
                    <a:pt x="156373" y="66726"/>
                    <a:pt x="155614" y="66978"/>
                    <a:pt x="155614" y="69502"/>
                  </a:cubicBezTo>
                  <a:cubicBezTo>
                    <a:pt x="155614" y="72025"/>
                    <a:pt x="158398" y="72025"/>
                    <a:pt x="159410" y="72025"/>
                  </a:cubicBezTo>
                  <a:cubicBezTo>
                    <a:pt x="162700" y="72025"/>
                    <a:pt x="162700" y="71520"/>
                    <a:pt x="163966" y="66978"/>
                  </a:cubicBezTo>
                  <a:lnTo>
                    <a:pt x="179911" y="263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3" name="자유형: 도형 3402">
              <a:extLst>
                <a:ext uri="{FF2B5EF4-FFF2-40B4-BE49-F238E27FC236}">
                  <a16:creationId xmlns:a16="http://schemas.microsoft.com/office/drawing/2014/main" id="{AB066A2F-DD0A-746F-A049-1489C213D221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5919743" y="3839615"/>
              <a:ext cx="53681" cy="118870"/>
            </a:xfrm>
            <a:custGeom>
              <a:avLst/>
              <a:gdLst>
                <a:gd name="connsiteX0" fmla="*/ 49296 w 53681"/>
                <a:gd name="connsiteY0" fmla="*/ 6825 h 118870"/>
                <a:gd name="connsiteX1" fmla="*/ 42209 w 53681"/>
                <a:gd name="connsiteY1" fmla="*/ 114 h 118870"/>
                <a:gd name="connsiteX2" fmla="*/ 32288 w 53681"/>
                <a:gd name="connsiteY2" fmla="*/ 9828 h 118870"/>
                <a:gd name="connsiteX3" fmla="*/ 39374 w 53681"/>
                <a:gd name="connsiteY3" fmla="*/ 16540 h 118870"/>
                <a:gd name="connsiteX4" fmla="*/ 49296 w 53681"/>
                <a:gd name="connsiteY4" fmla="*/ 6825 h 118870"/>
                <a:gd name="connsiteX5" fmla="*/ 13153 w 53681"/>
                <a:gd name="connsiteY5" fmla="*/ 96553 h 118870"/>
                <a:gd name="connsiteX6" fmla="*/ 11559 w 53681"/>
                <a:gd name="connsiteY6" fmla="*/ 103971 h 118870"/>
                <a:gd name="connsiteX7" fmla="*/ 28390 w 53681"/>
                <a:gd name="connsiteY7" fmla="*/ 118984 h 118870"/>
                <a:gd name="connsiteX8" fmla="*/ 53902 w 53681"/>
                <a:gd name="connsiteY8" fmla="*/ 91960 h 118870"/>
                <a:gd name="connsiteX9" fmla="*/ 51067 w 53681"/>
                <a:gd name="connsiteY9" fmla="*/ 89664 h 118870"/>
                <a:gd name="connsiteX10" fmla="*/ 47701 w 53681"/>
                <a:gd name="connsiteY10" fmla="*/ 92667 h 118870"/>
                <a:gd name="connsiteX11" fmla="*/ 28921 w 53681"/>
                <a:gd name="connsiteY11" fmla="*/ 114039 h 118870"/>
                <a:gd name="connsiteX12" fmla="*/ 24492 w 53681"/>
                <a:gd name="connsiteY12" fmla="*/ 107857 h 118870"/>
                <a:gd name="connsiteX13" fmla="*/ 27327 w 53681"/>
                <a:gd name="connsiteY13" fmla="*/ 96553 h 118870"/>
                <a:gd name="connsiteX14" fmla="*/ 32996 w 53681"/>
                <a:gd name="connsiteY14" fmla="*/ 82422 h 118870"/>
                <a:gd name="connsiteX15" fmla="*/ 41677 w 53681"/>
                <a:gd name="connsiteY15" fmla="*/ 59991 h 118870"/>
                <a:gd name="connsiteX16" fmla="*/ 42740 w 53681"/>
                <a:gd name="connsiteY16" fmla="*/ 54338 h 118870"/>
                <a:gd name="connsiteX17" fmla="*/ 25910 w 53681"/>
                <a:gd name="connsiteY17" fmla="*/ 39325 h 118870"/>
                <a:gd name="connsiteX18" fmla="*/ 220 w 53681"/>
                <a:gd name="connsiteY18" fmla="*/ 66349 h 118870"/>
                <a:gd name="connsiteX19" fmla="*/ 3232 w 53681"/>
                <a:gd name="connsiteY19" fmla="*/ 68645 h 118870"/>
                <a:gd name="connsiteX20" fmla="*/ 6421 w 53681"/>
                <a:gd name="connsiteY20" fmla="*/ 65819 h 118870"/>
                <a:gd name="connsiteX21" fmla="*/ 25378 w 53681"/>
                <a:gd name="connsiteY21" fmla="*/ 44271 h 118870"/>
                <a:gd name="connsiteX22" fmla="*/ 29807 w 53681"/>
                <a:gd name="connsiteY22" fmla="*/ 50453 h 118870"/>
                <a:gd name="connsiteX23" fmla="*/ 24315 w 53681"/>
                <a:gd name="connsiteY23" fmla="*/ 68115 h 118870"/>
                <a:gd name="connsiteX24" fmla="*/ 13153 w 53681"/>
                <a:gd name="connsiteY24" fmla="*/ 9655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96" y="6825"/>
                  </a:moveTo>
                  <a:cubicBezTo>
                    <a:pt x="49296" y="3999"/>
                    <a:pt x="47170" y="114"/>
                    <a:pt x="42209" y="114"/>
                  </a:cubicBezTo>
                  <a:cubicBezTo>
                    <a:pt x="37425" y="114"/>
                    <a:pt x="32288" y="4706"/>
                    <a:pt x="32288" y="9828"/>
                  </a:cubicBezTo>
                  <a:cubicBezTo>
                    <a:pt x="32288" y="12831"/>
                    <a:pt x="34591" y="16540"/>
                    <a:pt x="39374" y="16540"/>
                  </a:cubicBezTo>
                  <a:cubicBezTo>
                    <a:pt x="44512" y="16540"/>
                    <a:pt x="49296" y="11594"/>
                    <a:pt x="49296" y="6825"/>
                  </a:cubicBezTo>
                  <a:close/>
                  <a:moveTo>
                    <a:pt x="13153" y="96553"/>
                  </a:moveTo>
                  <a:cubicBezTo>
                    <a:pt x="12445" y="98849"/>
                    <a:pt x="11559" y="100968"/>
                    <a:pt x="11559" y="103971"/>
                  </a:cubicBezTo>
                  <a:cubicBezTo>
                    <a:pt x="11559" y="112272"/>
                    <a:pt x="18646" y="118984"/>
                    <a:pt x="28390" y="118984"/>
                  </a:cubicBezTo>
                  <a:cubicBezTo>
                    <a:pt x="46107" y="118984"/>
                    <a:pt x="53902" y="94610"/>
                    <a:pt x="53902" y="91960"/>
                  </a:cubicBezTo>
                  <a:cubicBezTo>
                    <a:pt x="53902" y="89664"/>
                    <a:pt x="51599" y="89664"/>
                    <a:pt x="51067" y="89664"/>
                  </a:cubicBezTo>
                  <a:cubicBezTo>
                    <a:pt x="48587" y="89664"/>
                    <a:pt x="48410" y="90724"/>
                    <a:pt x="47701" y="92667"/>
                  </a:cubicBezTo>
                  <a:cubicBezTo>
                    <a:pt x="43626" y="106797"/>
                    <a:pt x="35831" y="114039"/>
                    <a:pt x="28921" y="114039"/>
                  </a:cubicBezTo>
                  <a:cubicBezTo>
                    <a:pt x="25378" y="114039"/>
                    <a:pt x="24492" y="111743"/>
                    <a:pt x="24492" y="107857"/>
                  </a:cubicBezTo>
                  <a:cubicBezTo>
                    <a:pt x="24492" y="103794"/>
                    <a:pt x="25732" y="100438"/>
                    <a:pt x="27327" y="96553"/>
                  </a:cubicBezTo>
                  <a:cubicBezTo>
                    <a:pt x="29099" y="91784"/>
                    <a:pt x="31047" y="87015"/>
                    <a:pt x="32996" y="82422"/>
                  </a:cubicBezTo>
                  <a:cubicBezTo>
                    <a:pt x="34591" y="78183"/>
                    <a:pt x="40969" y="62110"/>
                    <a:pt x="41677" y="59991"/>
                  </a:cubicBezTo>
                  <a:cubicBezTo>
                    <a:pt x="42209" y="58224"/>
                    <a:pt x="42740" y="56105"/>
                    <a:pt x="42740" y="54338"/>
                  </a:cubicBezTo>
                  <a:cubicBezTo>
                    <a:pt x="42740" y="46037"/>
                    <a:pt x="35654" y="39325"/>
                    <a:pt x="25910" y="39325"/>
                  </a:cubicBezTo>
                  <a:cubicBezTo>
                    <a:pt x="8370" y="39325"/>
                    <a:pt x="220" y="63346"/>
                    <a:pt x="220" y="66349"/>
                  </a:cubicBezTo>
                  <a:cubicBezTo>
                    <a:pt x="220" y="68645"/>
                    <a:pt x="2701" y="68645"/>
                    <a:pt x="3232" y="68645"/>
                  </a:cubicBezTo>
                  <a:cubicBezTo>
                    <a:pt x="5712" y="68645"/>
                    <a:pt x="5890" y="67762"/>
                    <a:pt x="6421" y="65819"/>
                  </a:cubicBezTo>
                  <a:cubicBezTo>
                    <a:pt x="11027" y="50629"/>
                    <a:pt x="18823" y="44271"/>
                    <a:pt x="25378" y="44271"/>
                  </a:cubicBezTo>
                  <a:cubicBezTo>
                    <a:pt x="28213" y="44271"/>
                    <a:pt x="29807" y="45684"/>
                    <a:pt x="29807" y="50453"/>
                  </a:cubicBezTo>
                  <a:cubicBezTo>
                    <a:pt x="29807" y="54515"/>
                    <a:pt x="28744" y="57165"/>
                    <a:pt x="24315" y="68115"/>
                  </a:cubicBezTo>
                  <a:lnTo>
                    <a:pt x="13153" y="965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4" name="자유형: 도형 3403">
              <a:extLst>
                <a:ext uri="{FF2B5EF4-FFF2-40B4-BE49-F238E27FC236}">
                  <a16:creationId xmlns:a16="http://schemas.microsoft.com/office/drawing/2014/main" id="{322C4D52-4ABE-4403-2F5D-3D557CE948AF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5983025" y="3839615"/>
              <a:ext cx="77776" cy="153136"/>
            </a:xfrm>
            <a:custGeom>
              <a:avLst/>
              <a:gdLst>
                <a:gd name="connsiteX0" fmla="*/ 78000 w 77776"/>
                <a:gd name="connsiteY0" fmla="*/ 6825 h 153136"/>
                <a:gd name="connsiteX1" fmla="*/ 70913 w 77776"/>
                <a:gd name="connsiteY1" fmla="*/ 114 h 153136"/>
                <a:gd name="connsiteX2" fmla="*/ 60992 w 77776"/>
                <a:gd name="connsiteY2" fmla="*/ 9828 h 153136"/>
                <a:gd name="connsiteX3" fmla="*/ 68078 w 77776"/>
                <a:gd name="connsiteY3" fmla="*/ 16540 h 153136"/>
                <a:gd name="connsiteX4" fmla="*/ 78000 w 77776"/>
                <a:gd name="connsiteY4" fmla="*/ 6825 h 153136"/>
                <a:gd name="connsiteX5" fmla="*/ 40440 w 77776"/>
                <a:gd name="connsiteY5" fmla="*/ 125873 h 153136"/>
                <a:gd name="connsiteX6" fmla="*/ 17585 w 77776"/>
                <a:gd name="connsiteY6" fmla="*/ 148305 h 153136"/>
                <a:gd name="connsiteX7" fmla="*/ 11207 w 77776"/>
                <a:gd name="connsiteY7" fmla="*/ 147245 h 153136"/>
                <a:gd name="connsiteX8" fmla="*/ 17231 w 77776"/>
                <a:gd name="connsiteY8" fmla="*/ 138237 h 153136"/>
                <a:gd name="connsiteX9" fmla="*/ 10322 w 77776"/>
                <a:gd name="connsiteY9" fmla="*/ 131702 h 153136"/>
                <a:gd name="connsiteX10" fmla="*/ 223 w 77776"/>
                <a:gd name="connsiteY10" fmla="*/ 142123 h 153136"/>
                <a:gd name="connsiteX11" fmla="*/ 17763 w 77776"/>
                <a:gd name="connsiteY11" fmla="*/ 153250 h 153136"/>
                <a:gd name="connsiteX12" fmla="*/ 54613 w 77776"/>
                <a:gd name="connsiteY12" fmla="*/ 125343 h 153136"/>
                <a:gd name="connsiteX13" fmla="*/ 70559 w 77776"/>
                <a:gd name="connsiteY13" fmla="*/ 62110 h 153136"/>
                <a:gd name="connsiteX14" fmla="*/ 71444 w 77776"/>
                <a:gd name="connsiteY14" fmla="*/ 55928 h 153136"/>
                <a:gd name="connsiteX15" fmla="*/ 52487 w 77776"/>
                <a:gd name="connsiteY15" fmla="*/ 39325 h 153136"/>
                <a:gd name="connsiteX16" fmla="*/ 21483 w 77776"/>
                <a:gd name="connsiteY16" fmla="*/ 66349 h 153136"/>
                <a:gd name="connsiteX17" fmla="*/ 24495 w 77776"/>
                <a:gd name="connsiteY17" fmla="*/ 68645 h 153136"/>
                <a:gd name="connsiteX18" fmla="*/ 28038 w 77776"/>
                <a:gd name="connsiteY18" fmla="*/ 65466 h 153136"/>
                <a:gd name="connsiteX19" fmla="*/ 51956 w 77776"/>
                <a:gd name="connsiteY19" fmla="*/ 44271 h 153136"/>
                <a:gd name="connsiteX20" fmla="*/ 57980 w 77776"/>
                <a:gd name="connsiteY20" fmla="*/ 52925 h 153136"/>
                <a:gd name="connsiteX21" fmla="*/ 57448 w 77776"/>
                <a:gd name="connsiteY21" fmla="*/ 58224 h 153136"/>
                <a:gd name="connsiteX22" fmla="*/ 40440 w 77776"/>
                <a:gd name="connsiteY22" fmla="*/ 12587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00" y="6825"/>
                  </a:moveTo>
                  <a:cubicBezTo>
                    <a:pt x="78000" y="3823"/>
                    <a:pt x="75696" y="114"/>
                    <a:pt x="70913" y="114"/>
                  </a:cubicBezTo>
                  <a:cubicBezTo>
                    <a:pt x="65775" y="114"/>
                    <a:pt x="60992" y="5059"/>
                    <a:pt x="60992" y="9828"/>
                  </a:cubicBezTo>
                  <a:cubicBezTo>
                    <a:pt x="60992" y="12654"/>
                    <a:pt x="63118" y="16540"/>
                    <a:pt x="68078" y="16540"/>
                  </a:cubicBezTo>
                  <a:cubicBezTo>
                    <a:pt x="72862" y="16540"/>
                    <a:pt x="78000" y="11948"/>
                    <a:pt x="78000" y="6825"/>
                  </a:cubicBezTo>
                  <a:close/>
                  <a:moveTo>
                    <a:pt x="40440" y="125873"/>
                  </a:moveTo>
                  <a:cubicBezTo>
                    <a:pt x="37428" y="138060"/>
                    <a:pt x="28038" y="148305"/>
                    <a:pt x="17585" y="148305"/>
                  </a:cubicBezTo>
                  <a:cubicBezTo>
                    <a:pt x="15282" y="148305"/>
                    <a:pt x="13156" y="147951"/>
                    <a:pt x="11207" y="147245"/>
                  </a:cubicBezTo>
                  <a:cubicBezTo>
                    <a:pt x="15814" y="145125"/>
                    <a:pt x="17231" y="140886"/>
                    <a:pt x="17231" y="138237"/>
                  </a:cubicBezTo>
                  <a:cubicBezTo>
                    <a:pt x="17231" y="133998"/>
                    <a:pt x="13865" y="131702"/>
                    <a:pt x="10322" y="131702"/>
                  </a:cubicBezTo>
                  <a:cubicBezTo>
                    <a:pt x="4829" y="131702"/>
                    <a:pt x="223" y="136471"/>
                    <a:pt x="223" y="142123"/>
                  </a:cubicBezTo>
                  <a:cubicBezTo>
                    <a:pt x="223" y="148835"/>
                    <a:pt x="7133" y="153250"/>
                    <a:pt x="17763" y="153250"/>
                  </a:cubicBezTo>
                  <a:cubicBezTo>
                    <a:pt x="28393" y="153250"/>
                    <a:pt x="49121" y="146892"/>
                    <a:pt x="54613" y="125343"/>
                  </a:cubicBezTo>
                  <a:lnTo>
                    <a:pt x="70559" y="62110"/>
                  </a:lnTo>
                  <a:cubicBezTo>
                    <a:pt x="71090" y="60167"/>
                    <a:pt x="71444" y="58578"/>
                    <a:pt x="71444" y="55928"/>
                  </a:cubicBezTo>
                  <a:cubicBezTo>
                    <a:pt x="71444" y="46214"/>
                    <a:pt x="63118" y="39325"/>
                    <a:pt x="52487" y="39325"/>
                  </a:cubicBezTo>
                  <a:cubicBezTo>
                    <a:pt x="32822" y="39325"/>
                    <a:pt x="21483" y="63876"/>
                    <a:pt x="21483" y="66349"/>
                  </a:cubicBezTo>
                  <a:cubicBezTo>
                    <a:pt x="21483" y="68645"/>
                    <a:pt x="23963" y="68645"/>
                    <a:pt x="24495" y="68645"/>
                  </a:cubicBezTo>
                  <a:cubicBezTo>
                    <a:pt x="26621" y="68645"/>
                    <a:pt x="26798" y="68115"/>
                    <a:pt x="28038" y="65466"/>
                  </a:cubicBezTo>
                  <a:cubicBezTo>
                    <a:pt x="32468" y="55222"/>
                    <a:pt x="41680" y="44271"/>
                    <a:pt x="51956" y="44271"/>
                  </a:cubicBezTo>
                  <a:cubicBezTo>
                    <a:pt x="56385" y="44271"/>
                    <a:pt x="57980" y="47273"/>
                    <a:pt x="57980" y="52925"/>
                  </a:cubicBezTo>
                  <a:cubicBezTo>
                    <a:pt x="57980" y="54868"/>
                    <a:pt x="57625" y="57341"/>
                    <a:pt x="57448" y="58224"/>
                  </a:cubicBezTo>
                  <a:lnTo>
                    <a:pt x="40440" y="1258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5" name="자유형: 도형 3404">
              <a:extLst>
                <a:ext uri="{FF2B5EF4-FFF2-40B4-BE49-F238E27FC236}">
                  <a16:creationId xmlns:a16="http://schemas.microsoft.com/office/drawing/2014/main" id="{B91A6D75-BA27-6E91-EABD-80357E0FCAA0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6100045" y="3807343"/>
              <a:ext cx="98454" cy="114303"/>
            </a:xfrm>
            <a:custGeom>
              <a:avLst/>
              <a:gdLst>
                <a:gd name="connsiteX0" fmla="*/ 90077 w 98454"/>
                <a:gd name="connsiteY0" fmla="*/ 15756 h 114303"/>
                <a:gd name="connsiteX1" fmla="*/ 78940 w 98454"/>
                <a:gd name="connsiteY1" fmla="*/ 19289 h 114303"/>
                <a:gd name="connsiteX2" fmla="*/ 74385 w 98454"/>
                <a:gd name="connsiteY2" fmla="*/ 29130 h 114303"/>
                <a:gd name="connsiteX3" fmla="*/ 83749 w 98454"/>
                <a:gd name="connsiteY3" fmla="*/ 37961 h 114303"/>
                <a:gd name="connsiteX4" fmla="*/ 97923 w 98454"/>
                <a:gd name="connsiteY4" fmla="*/ 21812 h 114303"/>
                <a:gd name="connsiteX5" fmla="*/ 68057 w 98454"/>
                <a:gd name="connsiteY5" fmla="*/ 112 h 114303"/>
                <a:gd name="connsiteX6" fmla="*/ 227 w 98454"/>
                <a:gd name="connsiteY6" fmla="*/ 71773 h 114303"/>
                <a:gd name="connsiteX7" fmla="*/ 41229 w 98454"/>
                <a:gd name="connsiteY7" fmla="*/ 114416 h 114303"/>
                <a:gd name="connsiteX8" fmla="*/ 98682 w 98454"/>
                <a:gd name="connsiteY8" fmla="*/ 84641 h 114303"/>
                <a:gd name="connsiteX9" fmla="*/ 95645 w 98454"/>
                <a:gd name="connsiteY9" fmla="*/ 81361 h 114303"/>
                <a:gd name="connsiteX10" fmla="*/ 92354 w 98454"/>
                <a:gd name="connsiteY10" fmla="*/ 83884 h 114303"/>
                <a:gd name="connsiteX11" fmla="*/ 41735 w 98454"/>
                <a:gd name="connsiteY11" fmla="*/ 108865 h 114303"/>
                <a:gd name="connsiteX12" fmla="*/ 18956 w 98454"/>
                <a:gd name="connsiteY12" fmla="*/ 81361 h 114303"/>
                <a:gd name="connsiteX13" fmla="*/ 32624 w 98454"/>
                <a:gd name="connsiteY13" fmla="*/ 30896 h 114303"/>
                <a:gd name="connsiteX14" fmla="*/ 68310 w 98454"/>
                <a:gd name="connsiteY14" fmla="*/ 5663 h 114303"/>
                <a:gd name="connsiteX15" fmla="*/ 90077 w 98454"/>
                <a:gd name="connsiteY15" fmla="*/ 15756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454" h="114303">
                  <a:moveTo>
                    <a:pt x="90077" y="15756"/>
                  </a:moveTo>
                  <a:cubicBezTo>
                    <a:pt x="86027" y="15756"/>
                    <a:pt x="82484" y="15756"/>
                    <a:pt x="78940" y="19289"/>
                  </a:cubicBezTo>
                  <a:cubicBezTo>
                    <a:pt x="74891" y="23074"/>
                    <a:pt x="74385" y="27363"/>
                    <a:pt x="74385" y="29130"/>
                  </a:cubicBezTo>
                  <a:cubicBezTo>
                    <a:pt x="74385" y="35185"/>
                    <a:pt x="78940" y="37961"/>
                    <a:pt x="83749" y="37961"/>
                  </a:cubicBezTo>
                  <a:cubicBezTo>
                    <a:pt x="91089" y="37961"/>
                    <a:pt x="97923" y="31905"/>
                    <a:pt x="97923" y="21812"/>
                  </a:cubicBezTo>
                  <a:cubicBezTo>
                    <a:pt x="97923" y="9448"/>
                    <a:pt x="86027" y="112"/>
                    <a:pt x="68057" y="112"/>
                  </a:cubicBezTo>
                  <a:cubicBezTo>
                    <a:pt x="33889" y="112"/>
                    <a:pt x="227" y="36195"/>
                    <a:pt x="227" y="71773"/>
                  </a:cubicBezTo>
                  <a:cubicBezTo>
                    <a:pt x="227" y="94482"/>
                    <a:pt x="14907" y="114416"/>
                    <a:pt x="41229" y="114416"/>
                  </a:cubicBezTo>
                  <a:cubicBezTo>
                    <a:pt x="77422" y="114416"/>
                    <a:pt x="98682" y="87669"/>
                    <a:pt x="98682" y="84641"/>
                  </a:cubicBezTo>
                  <a:cubicBezTo>
                    <a:pt x="98682" y="83127"/>
                    <a:pt x="97163" y="81361"/>
                    <a:pt x="95645" y="81361"/>
                  </a:cubicBezTo>
                  <a:cubicBezTo>
                    <a:pt x="94379" y="81361"/>
                    <a:pt x="93873" y="81866"/>
                    <a:pt x="92354" y="83884"/>
                  </a:cubicBezTo>
                  <a:cubicBezTo>
                    <a:pt x="72360" y="108865"/>
                    <a:pt x="44772" y="108865"/>
                    <a:pt x="41735" y="108865"/>
                  </a:cubicBezTo>
                  <a:cubicBezTo>
                    <a:pt x="25790" y="108865"/>
                    <a:pt x="18956" y="96501"/>
                    <a:pt x="18956" y="81361"/>
                  </a:cubicBezTo>
                  <a:cubicBezTo>
                    <a:pt x="18956" y="71016"/>
                    <a:pt x="24018" y="46540"/>
                    <a:pt x="32624" y="30896"/>
                  </a:cubicBezTo>
                  <a:cubicBezTo>
                    <a:pt x="40470" y="16513"/>
                    <a:pt x="54390" y="5663"/>
                    <a:pt x="68310" y="5663"/>
                  </a:cubicBezTo>
                  <a:cubicBezTo>
                    <a:pt x="76915" y="5663"/>
                    <a:pt x="86533" y="8944"/>
                    <a:pt x="90077" y="1575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6" name="자유형: 도형 3405">
              <a:extLst>
                <a:ext uri="{FF2B5EF4-FFF2-40B4-BE49-F238E27FC236}">
                  <a16:creationId xmlns:a16="http://schemas.microsoft.com/office/drawing/2014/main" id="{B745C56B-B4AB-364F-CCC3-6EF3C1FECFDC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6209574" y="3807343"/>
              <a:ext cx="108325" cy="114303"/>
            </a:xfrm>
            <a:custGeom>
              <a:avLst/>
              <a:gdLst>
                <a:gd name="connsiteX0" fmla="*/ 108557 w 108325"/>
                <a:gd name="connsiteY0" fmla="*/ 42755 h 114303"/>
                <a:gd name="connsiteX1" fmla="*/ 68061 w 108325"/>
                <a:gd name="connsiteY1" fmla="*/ 112 h 114303"/>
                <a:gd name="connsiteX2" fmla="*/ 232 w 108325"/>
                <a:gd name="connsiteY2" fmla="*/ 71773 h 114303"/>
                <a:gd name="connsiteX3" fmla="*/ 40727 w 108325"/>
                <a:gd name="connsiteY3" fmla="*/ 114416 h 114303"/>
                <a:gd name="connsiteX4" fmla="*/ 108557 w 108325"/>
                <a:gd name="connsiteY4" fmla="*/ 42755 h 114303"/>
                <a:gd name="connsiteX5" fmla="*/ 40980 w 108325"/>
                <a:gd name="connsiteY5" fmla="*/ 108865 h 114303"/>
                <a:gd name="connsiteX6" fmla="*/ 18961 w 108325"/>
                <a:gd name="connsiteY6" fmla="*/ 81361 h 114303"/>
                <a:gd name="connsiteX7" fmla="*/ 33640 w 108325"/>
                <a:gd name="connsiteY7" fmla="*/ 28877 h 114303"/>
                <a:gd name="connsiteX8" fmla="*/ 67808 w 108325"/>
                <a:gd name="connsiteY8" fmla="*/ 5663 h 114303"/>
                <a:gd name="connsiteX9" fmla="*/ 90081 w 108325"/>
                <a:gd name="connsiteY9" fmla="*/ 32914 h 114303"/>
                <a:gd name="connsiteX10" fmla="*/ 75401 w 108325"/>
                <a:gd name="connsiteY10" fmla="*/ 85651 h 114303"/>
                <a:gd name="connsiteX11" fmla="*/ 40980 w 108325"/>
                <a:gd name="connsiteY11" fmla="*/ 108865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25" h="114303">
                  <a:moveTo>
                    <a:pt x="108557" y="42755"/>
                  </a:moveTo>
                  <a:cubicBezTo>
                    <a:pt x="108557" y="16513"/>
                    <a:pt x="90840" y="112"/>
                    <a:pt x="68061" y="112"/>
                  </a:cubicBezTo>
                  <a:cubicBezTo>
                    <a:pt x="34146" y="112"/>
                    <a:pt x="232" y="35942"/>
                    <a:pt x="232" y="71773"/>
                  </a:cubicBezTo>
                  <a:cubicBezTo>
                    <a:pt x="232" y="96753"/>
                    <a:pt x="17189" y="114416"/>
                    <a:pt x="40727" y="114416"/>
                  </a:cubicBezTo>
                  <a:cubicBezTo>
                    <a:pt x="74389" y="114416"/>
                    <a:pt x="108557" y="79595"/>
                    <a:pt x="108557" y="42755"/>
                  </a:cubicBezTo>
                  <a:close/>
                  <a:moveTo>
                    <a:pt x="40980" y="108865"/>
                  </a:moveTo>
                  <a:cubicBezTo>
                    <a:pt x="30097" y="108865"/>
                    <a:pt x="18961" y="101043"/>
                    <a:pt x="18961" y="81361"/>
                  </a:cubicBezTo>
                  <a:cubicBezTo>
                    <a:pt x="18961" y="68997"/>
                    <a:pt x="25541" y="41746"/>
                    <a:pt x="33640" y="28877"/>
                  </a:cubicBezTo>
                  <a:cubicBezTo>
                    <a:pt x="46295" y="9448"/>
                    <a:pt x="60722" y="5663"/>
                    <a:pt x="67808" y="5663"/>
                  </a:cubicBezTo>
                  <a:cubicBezTo>
                    <a:pt x="82488" y="5663"/>
                    <a:pt x="90081" y="17775"/>
                    <a:pt x="90081" y="32914"/>
                  </a:cubicBezTo>
                  <a:cubicBezTo>
                    <a:pt x="90081" y="42755"/>
                    <a:pt x="85019" y="69249"/>
                    <a:pt x="75401" y="85651"/>
                  </a:cubicBezTo>
                  <a:cubicBezTo>
                    <a:pt x="66543" y="100286"/>
                    <a:pt x="52623" y="108865"/>
                    <a:pt x="40980" y="10886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7" name="자유형: 도형 3406">
              <a:extLst>
                <a:ext uri="{FF2B5EF4-FFF2-40B4-BE49-F238E27FC236}">
                  <a16:creationId xmlns:a16="http://schemas.microsoft.com/office/drawing/2014/main" id="{4C0D71D4-AD14-62DA-7326-D29526103BAE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6335040" y="3807343"/>
              <a:ext cx="93139" cy="114303"/>
            </a:xfrm>
            <a:custGeom>
              <a:avLst/>
              <a:gdLst>
                <a:gd name="connsiteX0" fmla="*/ 86036 w 93139"/>
                <a:gd name="connsiteY0" fmla="*/ 17270 h 114303"/>
                <a:gd name="connsiteX1" fmla="*/ 73887 w 93139"/>
                <a:gd name="connsiteY1" fmla="*/ 28625 h 114303"/>
                <a:gd name="connsiteX2" fmla="*/ 81733 w 93139"/>
                <a:gd name="connsiteY2" fmla="*/ 35942 h 114303"/>
                <a:gd name="connsiteX3" fmla="*/ 93376 w 93139"/>
                <a:gd name="connsiteY3" fmla="*/ 21812 h 114303"/>
                <a:gd name="connsiteX4" fmla="*/ 63257 w 93139"/>
                <a:gd name="connsiteY4" fmla="*/ 112 h 114303"/>
                <a:gd name="connsiteX5" fmla="*/ 20484 w 93139"/>
                <a:gd name="connsiteY5" fmla="*/ 36952 h 114303"/>
                <a:gd name="connsiteX6" fmla="*/ 46553 w 93139"/>
                <a:gd name="connsiteY6" fmla="*/ 61932 h 114303"/>
                <a:gd name="connsiteX7" fmla="*/ 72875 w 93139"/>
                <a:gd name="connsiteY7" fmla="*/ 81109 h 114303"/>
                <a:gd name="connsiteX8" fmla="*/ 36682 w 93139"/>
                <a:gd name="connsiteY8" fmla="*/ 108865 h 114303"/>
                <a:gd name="connsiteX9" fmla="*/ 7829 w 93139"/>
                <a:gd name="connsiteY9" fmla="*/ 95491 h 114303"/>
                <a:gd name="connsiteX10" fmla="*/ 23774 w 93139"/>
                <a:gd name="connsiteY10" fmla="*/ 82118 h 114303"/>
                <a:gd name="connsiteX11" fmla="*/ 14410 w 93139"/>
                <a:gd name="connsiteY11" fmla="*/ 73287 h 114303"/>
                <a:gd name="connsiteX12" fmla="*/ 236 w 93139"/>
                <a:gd name="connsiteY12" fmla="*/ 89940 h 114303"/>
                <a:gd name="connsiteX13" fmla="*/ 36429 w 93139"/>
                <a:gd name="connsiteY13" fmla="*/ 114416 h 114303"/>
                <a:gd name="connsiteX14" fmla="*/ 87302 w 93139"/>
                <a:gd name="connsiteY14" fmla="*/ 72530 h 114303"/>
                <a:gd name="connsiteX15" fmla="*/ 79456 w 93139"/>
                <a:gd name="connsiteY15" fmla="*/ 54110 h 114303"/>
                <a:gd name="connsiteX16" fmla="*/ 54146 w 93139"/>
                <a:gd name="connsiteY16" fmla="*/ 43512 h 114303"/>
                <a:gd name="connsiteX17" fmla="*/ 34911 w 93139"/>
                <a:gd name="connsiteY17" fmla="*/ 28373 h 114303"/>
                <a:gd name="connsiteX18" fmla="*/ 63257 w 93139"/>
                <a:gd name="connsiteY18" fmla="*/ 5663 h 114303"/>
                <a:gd name="connsiteX19" fmla="*/ 86036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036" y="17270"/>
                  </a:moveTo>
                  <a:cubicBezTo>
                    <a:pt x="78949" y="17523"/>
                    <a:pt x="73887" y="23074"/>
                    <a:pt x="73887" y="28625"/>
                  </a:cubicBezTo>
                  <a:cubicBezTo>
                    <a:pt x="73887" y="32158"/>
                    <a:pt x="76165" y="35942"/>
                    <a:pt x="81733" y="35942"/>
                  </a:cubicBezTo>
                  <a:cubicBezTo>
                    <a:pt x="87302" y="35942"/>
                    <a:pt x="93376" y="31653"/>
                    <a:pt x="93376" y="21812"/>
                  </a:cubicBezTo>
                  <a:cubicBezTo>
                    <a:pt x="93376" y="10457"/>
                    <a:pt x="82493" y="112"/>
                    <a:pt x="63257" y="112"/>
                  </a:cubicBezTo>
                  <a:cubicBezTo>
                    <a:pt x="29849" y="112"/>
                    <a:pt x="20484" y="25849"/>
                    <a:pt x="20484" y="36952"/>
                  </a:cubicBezTo>
                  <a:cubicBezTo>
                    <a:pt x="20484" y="56633"/>
                    <a:pt x="39213" y="60418"/>
                    <a:pt x="46553" y="61932"/>
                  </a:cubicBezTo>
                  <a:cubicBezTo>
                    <a:pt x="59714" y="64455"/>
                    <a:pt x="72875" y="67231"/>
                    <a:pt x="72875" y="81109"/>
                  </a:cubicBezTo>
                  <a:cubicBezTo>
                    <a:pt x="72875" y="87669"/>
                    <a:pt x="67054" y="108865"/>
                    <a:pt x="36682" y="108865"/>
                  </a:cubicBezTo>
                  <a:cubicBezTo>
                    <a:pt x="33139" y="108865"/>
                    <a:pt x="13650" y="108865"/>
                    <a:pt x="7829" y="95491"/>
                  </a:cubicBezTo>
                  <a:cubicBezTo>
                    <a:pt x="17447" y="96753"/>
                    <a:pt x="23774" y="89183"/>
                    <a:pt x="23774" y="82118"/>
                  </a:cubicBezTo>
                  <a:cubicBezTo>
                    <a:pt x="23774" y="76315"/>
                    <a:pt x="19725" y="73287"/>
                    <a:pt x="14410" y="73287"/>
                  </a:cubicBezTo>
                  <a:cubicBezTo>
                    <a:pt x="7829" y="73287"/>
                    <a:pt x="236" y="78585"/>
                    <a:pt x="236" y="89940"/>
                  </a:cubicBezTo>
                  <a:cubicBezTo>
                    <a:pt x="236" y="104323"/>
                    <a:pt x="14663" y="114416"/>
                    <a:pt x="36429" y="114416"/>
                  </a:cubicBezTo>
                  <a:cubicBezTo>
                    <a:pt x="77431" y="114416"/>
                    <a:pt x="87302" y="83884"/>
                    <a:pt x="87302" y="72530"/>
                  </a:cubicBezTo>
                  <a:cubicBezTo>
                    <a:pt x="87302" y="63446"/>
                    <a:pt x="82493" y="57138"/>
                    <a:pt x="79456" y="54110"/>
                  </a:cubicBezTo>
                  <a:cubicBezTo>
                    <a:pt x="72622" y="47045"/>
                    <a:pt x="65282" y="45783"/>
                    <a:pt x="54146" y="43512"/>
                  </a:cubicBezTo>
                  <a:cubicBezTo>
                    <a:pt x="45034" y="41494"/>
                    <a:pt x="34911" y="39727"/>
                    <a:pt x="34911" y="28373"/>
                  </a:cubicBezTo>
                  <a:cubicBezTo>
                    <a:pt x="34911" y="21055"/>
                    <a:pt x="40985" y="5663"/>
                    <a:pt x="63257" y="5663"/>
                  </a:cubicBezTo>
                  <a:cubicBezTo>
                    <a:pt x="69585" y="5663"/>
                    <a:pt x="82240" y="7430"/>
                    <a:pt x="86036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8" name="자유형: 도형 3407">
              <a:extLst>
                <a:ext uri="{FF2B5EF4-FFF2-40B4-BE49-F238E27FC236}">
                  <a16:creationId xmlns:a16="http://schemas.microsoft.com/office/drawing/2014/main" id="{79900705-FA5A-E852-A609-2E1778B8998C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6465575" y="3729627"/>
              <a:ext cx="58718" cy="252325"/>
            </a:xfrm>
            <a:custGeom>
              <a:avLst/>
              <a:gdLst>
                <a:gd name="connsiteX0" fmla="*/ 58959 w 58718"/>
                <a:gd name="connsiteY0" fmla="*/ 249915 h 252325"/>
                <a:gd name="connsiteX1" fmla="*/ 54657 w 58718"/>
                <a:gd name="connsiteY1" fmla="*/ 244364 h 252325"/>
                <a:gd name="connsiteX2" fmla="*/ 14921 w 58718"/>
                <a:gd name="connsiteY2" fmla="*/ 126275 h 252325"/>
                <a:gd name="connsiteX3" fmla="*/ 55669 w 58718"/>
                <a:gd name="connsiteY3" fmla="*/ 6925 h 252325"/>
                <a:gd name="connsiteX4" fmla="*/ 58959 w 58718"/>
                <a:gd name="connsiteY4" fmla="*/ 2635 h 252325"/>
                <a:gd name="connsiteX5" fmla="*/ 56428 w 58718"/>
                <a:gd name="connsiteY5" fmla="*/ 112 h 252325"/>
                <a:gd name="connsiteX6" fmla="*/ 16186 w 58718"/>
                <a:gd name="connsiteY6" fmla="*/ 49316 h 252325"/>
                <a:gd name="connsiteX7" fmla="*/ 241 w 58718"/>
                <a:gd name="connsiteY7" fmla="*/ 126275 h 252325"/>
                <a:gd name="connsiteX8" fmla="*/ 16945 w 58718"/>
                <a:gd name="connsiteY8" fmla="*/ 205001 h 252325"/>
                <a:gd name="connsiteX9" fmla="*/ 56428 w 58718"/>
                <a:gd name="connsiteY9" fmla="*/ 252438 h 252325"/>
                <a:gd name="connsiteX10" fmla="*/ 58959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59" y="249915"/>
                  </a:moveTo>
                  <a:cubicBezTo>
                    <a:pt x="58959" y="249158"/>
                    <a:pt x="58959" y="248653"/>
                    <a:pt x="54657" y="244364"/>
                  </a:cubicBezTo>
                  <a:cubicBezTo>
                    <a:pt x="23020" y="212571"/>
                    <a:pt x="14921" y="164881"/>
                    <a:pt x="14921" y="126275"/>
                  </a:cubicBezTo>
                  <a:cubicBezTo>
                    <a:pt x="14921" y="82370"/>
                    <a:pt x="24538" y="38466"/>
                    <a:pt x="55669" y="6925"/>
                  </a:cubicBezTo>
                  <a:cubicBezTo>
                    <a:pt x="58959" y="3897"/>
                    <a:pt x="58959" y="3392"/>
                    <a:pt x="58959" y="2635"/>
                  </a:cubicBezTo>
                  <a:cubicBezTo>
                    <a:pt x="58959" y="869"/>
                    <a:pt x="57947" y="112"/>
                    <a:pt x="56428" y="112"/>
                  </a:cubicBezTo>
                  <a:cubicBezTo>
                    <a:pt x="53898" y="112"/>
                    <a:pt x="31119" y="17270"/>
                    <a:pt x="16186" y="49316"/>
                  </a:cubicBezTo>
                  <a:cubicBezTo>
                    <a:pt x="3278" y="77072"/>
                    <a:pt x="241" y="105080"/>
                    <a:pt x="241" y="126275"/>
                  </a:cubicBezTo>
                  <a:cubicBezTo>
                    <a:pt x="241" y="145957"/>
                    <a:pt x="3025" y="176488"/>
                    <a:pt x="16945" y="205001"/>
                  </a:cubicBezTo>
                  <a:cubicBezTo>
                    <a:pt x="32131" y="236037"/>
                    <a:pt x="53898" y="252438"/>
                    <a:pt x="56428" y="252438"/>
                  </a:cubicBezTo>
                  <a:cubicBezTo>
                    <a:pt x="57947" y="252438"/>
                    <a:pt x="58959" y="251681"/>
                    <a:pt x="58959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09" name="자유형: 도형 3408">
              <a:extLst>
                <a:ext uri="{FF2B5EF4-FFF2-40B4-BE49-F238E27FC236}">
                  <a16:creationId xmlns:a16="http://schemas.microsoft.com/office/drawing/2014/main" id="{AA1B8A9D-F994-62E5-148E-CD11E60763E3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6549575" y="3740981"/>
              <a:ext cx="104528" cy="180665"/>
            </a:xfrm>
            <a:custGeom>
              <a:avLst/>
              <a:gdLst>
                <a:gd name="connsiteX0" fmla="*/ 104774 w 104528"/>
                <a:gd name="connsiteY0" fmla="*/ 51839 h 180665"/>
                <a:gd name="connsiteX1" fmla="*/ 74402 w 104528"/>
                <a:gd name="connsiteY1" fmla="*/ 112 h 180665"/>
                <a:gd name="connsiteX2" fmla="*/ 245 w 104528"/>
                <a:gd name="connsiteY2" fmla="*/ 129051 h 180665"/>
                <a:gd name="connsiteX3" fmla="*/ 30616 w 104528"/>
                <a:gd name="connsiteY3" fmla="*/ 180778 h 180665"/>
                <a:gd name="connsiteX4" fmla="*/ 104774 w 104528"/>
                <a:gd name="connsiteY4" fmla="*/ 51839 h 180665"/>
                <a:gd name="connsiteX5" fmla="*/ 27073 w 104528"/>
                <a:gd name="connsiteY5" fmla="*/ 86408 h 180665"/>
                <a:gd name="connsiteX6" fmla="*/ 46562 w 104528"/>
                <a:gd name="connsiteY6" fmla="*/ 32158 h 180665"/>
                <a:gd name="connsiteX7" fmla="*/ 74149 w 104528"/>
                <a:gd name="connsiteY7" fmla="*/ 5663 h 180665"/>
                <a:gd name="connsiteX8" fmla="*/ 88069 w 104528"/>
                <a:gd name="connsiteY8" fmla="*/ 36195 h 180665"/>
                <a:gd name="connsiteX9" fmla="*/ 79970 w 104528"/>
                <a:gd name="connsiteY9" fmla="*/ 86408 h 180665"/>
                <a:gd name="connsiteX10" fmla="*/ 27073 w 104528"/>
                <a:gd name="connsiteY10" fmla="*/ 86408 h 180665"/>
                <a:gd name="connsiteX11" fmla="*/ 77692 w 104528"/>
                <a:gd name="connsiteY11" fmla="*/ 94482 h 180665"/>
                <a:gd name="connsiteX12" fmla="*/ 59976 w 104528"/>
                <a:gd name="connsiteY12" fmla="*/ 145704 h 180665"/>
                <a:gd name="connsiteX13" fmla="*/ 30616 w 104528"/>
                <a:gd name="connsiteY13" fmla="*/ 175226 h 180665"/>
                <a:gd name="connsiteX14" fmla="*/ 16949 w 104528"/>
                <a:gd name="connsiteY14" fmla="*/ 144443 h 180665"/>
                <a:gd name="connsiteX15" fmla="*/ 25048 w 104528"/>
                <a:gd name="connsiteY15" fmla="*/ 94482 h 180665"/>
                <a:gd name="connsiteX16" fmla="*/ 77692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774" y="51839"/>
                  </a:moveTo>
                  <a:cubicBezTo>
                    <a:pt x="104774" y="35185"/>
                    <a:pt x="100218" y="112"/>
                    <a:pt x="74402" y="112"/>
                  </a:cubicBezTo>
                  <a:cubicBezTo>
                    <a:pt x="39222" y="112"/>
                    <a:pt x="245" y="71268"/>
                    <a:pt x="245" y="129051"/>
                  </a:cubicBezTo>
                  <a:cubicBezTo>
                    <a:pt x="245" y="152769"/>
                    <a:pt x="7585" y="180778"/>
                    <a:pt x="30616" y="180778"/>
                  </a:cubicBezTo>
                  <a:cubicBezTo>
                    <a:pt x="66303" y="180778"/>
                    <a:pt x="104774" y="108360"/>
                    <a:pt x="104774" y="51839"/>
                  </a:cubicBezTo>
                  <a:close/>
                  <a:moveTo>
                    <a:pt x="27073" y="86408"/>
                  </a:moveTo>
                  <a:cubicBezTo>
                    <a:pt x="31376" y="70259"/>
                    <a:pt x="36438" y="50073"/>
                    <a:pt x="46562" y="32158"/>
                  </a:cubicBezTo>
                  <a:cubicBezTo>
                    <a:pt x="53395" y="19794"/>
                    <a:pt x="62760" y="5663"/>
                    <a:pt x="74149" y="5663"/>
                  </a:cubicBezTo>
                  <a:cubicBezTo>
                    <a:pt x="86551" y="5663"/>
                    <a:pt x="88069" y="21812"/>
                    <a:pt x="88069" y="36195"/>
                  </a:cubicBezTo>
                  <a:cubicBezTo>
                    <a:pt x="88069" y="48559"/>
                    <a:pt x="86045" y="61427"/>
                    <a:pt x="79970" y="86408"/>
                  </a:cubicBezTo>
                  <a:lnTo>
                    <a:pt x="27073" y="86408"/>
                  </a:lnTo>
                  <a:close/>
                  <a:moveTo>
                    <a:pt x="77692" y="94482"/>
                  </a:moveTo>
                  <a:cubicBezTo>
                    <a:pt x="74908" y="106089"/>
                    <a:pt x="69593" y="127537"/>
                    <a:pt x="59976" y="145704"/>
                  </a:cubicBezTo>
                  <a:cubicBezTo>
                    <a:pt x="51117" y="162862"/>
                    <a:pt x="41500" y="175226"/>
                    <a:pt x="30616" y="175226"/>
                  </a:cubicBezTo>
                  <a:cubicBezTo>
                    <a:pt x="22264" y="175226"/>
                    <a:pt x="16949" y="167909"/>
                    <a:pt x="16949" y="144443"/>
                  </a:cubicBezTo>
                  <a:cubicBezTo>
                    <a:pt x="16949" y="133845"/>
                    <a:pt x="18468" y="119210"/>
                    <a:pt x="25048" y="94482"/>
                  </a:cubicBezTo>
                  <a:lnTo>
                    <a:pt x="77692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0" name="자유형: 도형 3409">
              <a:extLst>
                <a:ext uri="{FF2B5EF4-FFF2-40B4-BE49-F238E27FC236}">
                  <a16:creationId xmlns:a16="http://schemas.microsoft.com/office/drawing/2014/main" id="{5E59AB0A-E411-A1B7-70D4-501510686445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6675775" y="3736795"/>
              <a:ext cx="76713" cy="79659"/>
            </a:xfrm>
            <a:custGeom>
              <a:avLst/>
              <a:gdLst>
                <a:gd name="connsiteX0" fmla="*/ 66865 w 76713"/>
                <a:gd name="connsiteY0" fmla="*/ 10352 h 79659"/>
                <a:gd name="connsiteX1" fmla="*/ 57829 w 76713"/>
                <a:gd name="connsiteY1" fmla="*/ 20244 h 79659"/>
                <a:gd name="connsiteX2" fmla="*/ 64739 w 76713"/>
                <a:gd name="connsiteY2" fmla="*/ 26779 h 79659"/>
                <a:gd name="connsiteX3" fmla="*/ 74837 w 76713"/>
                <a:gd name="connsiteY3" fmla="*/ 15475 h 79659"/>
                <a:gd name="connsiteX4" fmla="*/ 51451 w 76713"/>
                <a:gd name="connsiteY4" fmla="*/ 108 h 79659"/>
                <a:gd name="connsiteX5" fmla="*/ 250 w 76713"/>
                <a:gd name="connsiteY5" fmla="*/ 49034 h 79659"/>
                <a:gd name="connsiteX6" fmla="*/ 33026 w 76713"/>
                <a:gd name="connsiteY6" fmla="*/ 79767 h 79659"/>
                <a:gd name="connsiteX7" fmla="*/ 76963 w 76713"/>
                <a:gd name="connsiteY7" fmla="*/ 59808 h 79659"/>
                <a:gd name="connsiteX8" fmla="*/ 73952 w 76713"/>
                <a:gd name="connsiteY8" fmla="*/ 56806 h 79659"/>
                <a:gd name="connsiteX9" fmla="*/ 71117 w 76713"/>
                <a:gd name="connsiteY9" fmla="*/ 58572 h 79659"/>
                <a:gd name="connsiteX10" fmla="*/ 33380 w 76713"/>
                <a:gd name="connsiteY10" fmla="*/ 74822 h 79659"/>
                <a:gd name="connsiteX11" fmla="*/ 14955 w 76713"/>
                <a:gd name="connsiteY11" fmla="*/ 55216 h 79659"/>
                <a:gd name="connsiteX12" fmla="*/ 26648 w 76713"/>
                <a:gd name="connsiteY12" fmla="*/ 18654 h 79659"/>
                <a:gd name="connsiteX13" fmla="*/ 51451 w 76713"/>
                <a:gd name="connsiteY13" fmla="*/ 5054 h 79659"/>
                <a:gd name="connsiteX14" fmla="*/ 66865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65" y="10352"/>
                  </a:moveTo>
                  <a:cubicBezTo>
                    <a:pt x="60487" y="11412"/>
                    <a:pt x="57829" y="16358"/>
                    <a:pt x="57829" y="20244"/>
                  </a:cubicBezTo>
                  <a:cubicBezTo>
                    <a:pt x="57829" y="25013"/>
                    <a:pt x="61550" y="26779"/>
                    <a:pt x="64739" y="26779"/>
                  </a:cubicBezTo>
                  <a:cubicBezTo>
                    <a:pt x="68637" y="26779"/>
                    <a:pt x="74837" y="23953"/>
                    <a:pt x="74837" y="15475"/>
                  </a:cubicBezTo>
                  <a:cubicBezTo>
                    <a:pt x="74837" y="3464"/>
                    <a:pt x="61018" y="108"/>
                    <a:pt x="51451" y="108"/>
                  </a:cubicBezTo>
                  <a:cubicBezTo>
                    <a:pt x="24876" y="108"/>
                    <a:pt x="250" y="24483"/>
                    <a:pt x="250" y="49034"/>
                  </a:cubicBezTo>
                  <a:cubicBezTo>
                    <a:pt x="250" y="64224"/>
                    <a:pt x="10880" y="79767"/>
                    <a:pt x="33026" y="79767"/>
                  </a:cubicBezTo>
                  <a:cubicBezTo>
                    <a:pt x="62967" y="79767"/>
                    <a:pt x="76963" y="62281"/>
                    <a:pt x="76963" y="59808"/>
                  </a:cubicBezTo>
                  <a:cubicBezTo>
                    <a:pt x="76963" y="58749"/>
                    <a:pt x="75369" y="56806"/>
                    <a:pt x="73952" y="56806"/>
                  </a:cubicBezTo>
                  <a:cubicBezTo>
                    <a:pt x="72889" y="56806"/>
                    <a:pt x="72534" y="57159"/>
                    <a:pt x="71117" y="58572"/>
                  </a:cubicBezTo>
                  <a:cubicBezTo>
                    <a:pt x="57298" y="74822"/>
                    <a:pt x="36569" y="74822"/>
                    <a:pt x="33380" y="74822"/>
                  </a:cubicBezTo>
                  <a:cubicBezTo>
                    <a:pt x="20624" y="74822"/>
                    <a:pt x="14955" y="66167"/>
                    <a:pt x="14955" y="55216"/>
                  </a:cubicBezTo>
                  <a:cubicBezTo>
                    <a:pt x="14955" y="50094"/>
                    <a:pt x="17435" y="30841"/>
                    <a:pt x="26648" y="18654"/>
                  </a:cubicBezTo>
                  <a:cubicBezTo>
                    <a:pt x="33380" y="9999"/>
                    <a:pt x="42593" y="5054"/>
                    <a:pt x="51451" y="5054"/>
                  </a:cubicBezTo>
                  <a:cubicBezTo>
                    <a:pt x="53932" y="5054"/>
                    <a:pt x="62436" y="5407"/>
                    <a:pt x="66865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1" name="자유형: 도형 3410">
              <a:extLst>
                <a:ext uri="{FF2B5EF4-FFF2-40B4-BE49-F238E27FC236}">
                  <a16:creationId xmlns:a16="http://schemas.microsoft.com/office/drawing/2014/main" id="{A3865F82-5641-B998-BDE9-FA9230430037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6766048" y="3736795"/>
              <a:ext cx="90355" cy="79659"/>
            </a:xfrm>
            <a:custGeom>
              <a:avLst/>
              <a:gdLst>
                <a:gd name="connsiteX0" fmla="*/ 64211 w 90355"/>
                <a:gd name="connsiteY0" fmla="*/ 10529 h 79659"/>
                <a:gd name="connsiteX1" fmla="*/ 45963 w 90355"/>
                <a:gd name="connsiteY1" fmla="*/ 108 h 79659"/>
                <a:gd name="connsiteX2" fmla="*/ 253 w 90355"/>
                <a:gd name="connsiteY2" fmla="*/ 50447 h 79659"/>
                <a:gd name="connsiteX3" fmla="*/ 27006 w 90355"/>
                <a:gd name="connsiteY3" fmla="*/ 79767 h 79659"/>
                <a:gd name="connsiteX4" fmla="*/ 52164 w 90355"/>
                <a:gd name="connsiteY4" fmla="*/ 67403 h 79659"/>
                <a:gd name="connsiteX5" fmla="*/ 70412 w 90355"/>
                <a:gd name="connsiteY5" fmla="*/ 79767 h 79659"/>
                <a:gd name="connsiteX6" fmla="*/ 84408 w 90355"/>
                <a:gd name="connsiteY6" fmla="*/ 70406 h 79659"/>
                <a:gd name="connsiteX7" fmla="*/ 90609 w 90355"/>
                <a:gd name="connsiteY7" fmla="*/ 52743 h 79659"/>
                <a:gd name="connsiteX8" fmla="*/ 87774 w 90355"/>
                <a:gd name="connsiteY8" fmla="*/ 50447 h 79659"/>
                <a:gd name="connsiteX9" fmla="*/ 83877 w 90355"/>
                <a:gd name="connsiteY9" fmla="*/ 55923 h 79659"/>
                <a:gd name="connsiteX10" fmla="*/ 70943 w 90355"/>
                <a:gd name="connsiteY10" fmla="*/ 74822 h 79659"/>
                <a:gd name="connsiteX11" fmla="*/ 65097 w 90355"/>
                <a:gd name="connsiteY11" fmla="*/ 66167 h 79659"/>
                <a:gd name="connsiteX12" fmla="*/ 67754 w 90355"/>
                <a:gd name="connsiteY12" fmla="*/ 52213 h 79659"/>
                <a:gd name="connsiteX13" fmla="*/ 71652 w 90355"/>
                <a:gd name="connsiteY13" fmla="*/ 36317 h 79659"/>
                <a:gd name="connsiteX14" fmla="*/ 75195 w 90355"/>
                <a:gd name="connsiteY14" fmla="*/ 22893 h 79659"/>
                <a:gd name="connsiteX15" fmla="*/ 78384 w 90355"/>
                <a:gd name="connsiteY15" fmla="*/ 9116 h 79659"/>
                <a:gd name="connsiteX16" fmla="*/ 72361 w 90355"/>
                <a:gd name="connsiteY16" fmla="*/ 3464 h 79659"/>
                <a:gd name="connsiteX17" fmla="*/ 64211 w 90355"/>
                <a:gd name="connsiteY17" fmla="*/ 10529 h 79659"/>
                <a:gd name="connsiteX18" fmla="*/ 52872 w 90355"/>
                <a:gd name="connsiteY18" fmla="*/ 55923 h 79659"/>
                <a:gd name="connsiteX19" fmla="*/ 43837 w 90355"/>
                <a:gd name="connsiteY19" fmla="*/ 67757 h 79659"/>
                <a:gd name="connsiteX20" fmla="*/ 27537 w 90355"/>
                <a:gd name="connsiteY20" fmla="*/ 74822 h 79659"/>
                <a:gd name="connsiteX21" fmla="*/ 14604 w 90355"/>
                <a:gd name="connsiteY21" fmla="*/ 57689 h 79659"/>
                <a:gd name="connsiteX22" fmla="*/ 23817 w 90355"/>
                <a:gd name="connsiteY22" fmla="*/ 21833 h 79659"/>
                <a:gd name="connsiteX23" fmla="*/ 45963 w 90355"/>
                <a:gd name="connsiteY23" fmla="*/ 5054 h 79659"/>
                <a:gd name="connsiteX24" fmla="*/ 61731 w 90355"/>
                <a:gd name="connsiteY24" fmla="*/ 20420 h 79659"/>
                <a:gd name="connsiteX25" fmla="*/ 61199 w 90355"/>
                <a:gd name="connsiteY25" fmla="*/ 22893 h 79659"/>
                <a:gd name="connsiteX26" fmla="*/ 52872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11" y="10529"/>
                  </a:moveTo>
                  <a:cubicBezTo>
                    <a:pt x="60490" y="4700"/>
                    <a:pt x="54467" y="108"/>
                    <a:pt x="45963" y="108"/>
                  </a:cubicBezTo>
                  <a:cubicBezTo>
                    <a:pt x="23285" y="108"/>
                    <a:pt x="253" y="25013"/>
                    <a:pt x="253" y="50447"/>
                  </a:cubicBezTo>
                  <a:cubicBezTo>
                    <a:pt x="253" y="67580"/>
                    <a:pt x="11769" y="79767"/>
                    <a:pt x="27006" y="79767"/>
                  </a:cubicBezTo>
                  <a:cubicBezTo>
                    <a:pt x="36573" y="79767"/>
                    <a:pt x="45077" y="74292"/>
                    <a:pt x="52164" y="67403"/>
                  </a:cubicBezTo>
                  <a:cubicBezTo>
                    <a:pt x="55530" y="78001"/>
                    <a:pt x="65805" y="79767"/>
                    <a:pt x="70412" y="79767"/>
                  </a:cubicBezTo>
                  <a:cubicBezTo>
                    <a:pt x="76790" y="79767"/>
                    <a:pt x="81219" y="75881"/>
                    <a:pt x="84408" y="70406"/>
                  </a:cubicBezTo>
                  <a:cubicBezTo>
                    <a:pt x="88306" y="63518"/>
                    <a:pt x="90609" y="53450"/>
                    <a:pt x="90609" y="52743"/>
                  </a:cubicBezTo>
                  <a:cubicBezTo>
                    <a:pt x="90609" y="50447"/>
                    <a:pt x="88306" y="50447"/>
                    <a:pt x="87774" y="50447"/>
                  </a:cubicBezTo>
                  <a:cubicBezTo>
                    <a:pt x="85294" y="50447"/>
                    <a:pt x="85117" y="51154"/>
                    <a:pt x="83877" y="55923"/>
                  </a:cubicBezTo>
                  <a:cubicBezTo>
                    <a:pt x="81751" y="64401"/>
                    <a:pt x="78384" y="74822"/>
                    <a:pt x="70943" y="74822"/>
                  </a:cubicBezTo>
                  <a:cubicBezTo>
                    <a:pt x="66337" y="74822"/>
                    <a:pt x="65097" y="70936"/>
                    <a:pt x="65097" y="66167"/>
                  </a:cubicBezTo>
                  <a:cubicBezTo>
                    <a:pt x="65097" y="63164"/>
                    <a:pt x="66514" y="56806"/>
                    <a:pt x="67754" y="52213"/>
                  </a:cubicBezTo>
                  <a:cubicBezTo>
                    <a:pt x="68994" y="47444"/>
                    <a:pt x="70766" y="40203"/>
                    <a:pt x="71652" y="36317"/>
                  </a:cubicBezTo>
                  <a:lnTo>
                    <a:pt x="75195" y="22893"/>
                  </a:lnTo>
                  <a:cubicBezTo>
                    <a:pt x="76258" y="18301"/>
                    <a:pt x="78384" y="9999"/>
                    <a:pt x="78384" y="9116"/>
                  </a:cubicBezTo>
                  <a:cubicBezTo>
                    <a:pt x="78384" y="5230"/>
                    <a:pt x="75195" y="3464"/>
                    <a:pt x="72361" y="3464"/>
                  </a:cubicBezTo>
                  <a:cubicBezTo>
                    <a:pt x="69349" y="3464"/>
                    <a:pt x="65274" y="5583"/>
                    <a:pt x="64211" y="10529"/>
                  </a:cubicBezTo>
                  <a:close/>
                  <a:moveTo>
                    <a:pt x="52872" y="55923"/>
                  </a:moveTo>
                  <a:cubicBezTo>
                    <a:pt x="51632" y="60868"/>
                    <a:pt x="47734" y="64401"/>
                    <a:pt x="43837" y="67757"/>
                  </a:cubicBezTo>
                  <a:cubicBezTo>
                    <a:pt x="42242" y="69170"/>
                    <a:pt x="35155" y="74822"/>
                    <a:pt x="27537" y="74822"/>
                  </a:cubicBezTo>
                  <a:cubicBezTo>
                    <a:pt x="20982" y="74822"/>
                    <a:pt x="14604" y="70229"/>
                    <a:pt x="14604" y="57689"/>
                  </a:cubicBezTo>
                  <a:cubicBezTo>
                    <a:pt x="14604" y="48328"/>
                    <a:pt x="19742" y="28898"/>
                    <a:pt x="23817" y="21833"/>
                  </a:cubicBezTo>
                  <a:cubicBezTo>
                    <a:pt x="31966" y="7703"/>
                    <a:pt x="41002" y="5054"/>
                    <a:pt x="45963" y="5054"/>
                  </a:cubicBezTo>
                  <a:cubicBezTo>
                    <a:pt x="58364" y="5054"/>
                    <a:pt x="61731" y="18477"/>
                    <a:pt x="61731" y="20420"/>
                  </a:cubicBezTo>
                  <a:cubicBezTo>
                    <a:pt x="61731" y="21127"/>
                    <a:pt x="61376" y="22363"/>
                    <a:pt x="61199" y="22893"/>
                  </a:cubicBezTo>
                  <a:lnTo>
                    <a:pt x="52872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2" name="자유형: 도형 3411">
              <a:extLst>
                <a:ext uri="{FF2B5EF4-FFF2-40B4-BE49-F238E27FC236}">
                  <a16:creationId xmlns:a16="http://schemas.microsoft.com/office/drawing/2014/main" id="{C18954CF-3D9D-14E2-37C9-3D8756625E86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6876010" y="3692108"/>
              <a:ext cx="39685" cy="124346"/>
            </a:xfrm>
            <a:custGeom>
              <a:avLst/>
              <a:gdLst>
                <a:gd name="connsiteX0" fmla="*/ 39235 w 39685"/>
                <a:gd name="connsiteY0" fmla="*/ 5407 h 124346"/>
                <a:gd name="connsiteX1" fmla="*/ 39943 w 39685"/>
                <a:gd name="connsiteY1" fmla="*/ 2581 h 124346"/>
                <a:gd name="connsiteX2" fmla="*/ 37109 w 39685"/>
                <a:gd name="connsiteY2" fmla="*/ 108 h 124346"/>
                <a:gd name="connsiteX3" fmla="*/ 14431 w 39685"/>
                <a:gd name="connsiteY3" fmla="*/ 1874 h 124346"/>
                <a:gd name="connsiteX4" fmla="*/ 10711 w 39685"/>
                <a:gd name="connsiteY4" fmla="*/ 5937 h 124346"/>
                <a:gd name="connsiteX5" fmla="*/ 15140 w 39685"/>
                <a:gd name="connsiteY5" fmla="*/ 8410 h 124346"/>
                <a:gd name="connsiteX6" fmla="*/ 23644 w 39685"/>
                <a:gd name="connsiteY6" fmla="*/ 11059 h 124346"/>
                <a:gd name="connsiteX7" fmla="*/ 22935 w 39685"/>
                <a:gd name="connsiteY7" fmla="*/ 14945 h 124346"/>
                <a:gd name="connsiteX8" fmla="*/ 966 w 39685"/>
                <a:gd name="connsiteY8" fmla="*/ 102199 h 124346"/>
                <a:gd name="connsiteX9" fmla="*/ 258 w 39685"/>
                <a:gd name="connsiteY9" fmla="*/ 107675 h 124346"/>
                <a:gd name="connsiteX10" fmla="*/ 18860 w 39685"/>
                <a:gd name="connsiteY10" fmla="*/ 124454 h 124346"/>
                <a:gd name="connsiteX11" fmla="*/ 33034 w 39685"/>
                <a:gd name="connsiteY11" fmla="*/ 115093 h 124346"/>
                <a:gd name="connsiteX12" fmla="*/ 39235 w 39685"/>
                <a:gd name="connsiteY12" fmla="*/ 97430 h 124346"/>
                <a:gd name="connsiteX13" fmla="*/ 36400 w 39685"/>
                <a:gd name="connsiteY13" fmla="*/ 95134 h 124346"/>
                <a:gd name="connsiteX14" fmla="*/ 32857 w 39685"/>
                <a:gd name="connsiteY14" fmla="*/ 99373 h 124346"/>
                <a:gd name="connsiteX15" fmla="*/ 19569 w 39685"/>
                <a:gd name="connsiteY15" fmla="*/ 119509 h 124346"/>
                <a:gd name="connsiteX16" fmla="*/ 13545 w 39685"/>
                <a:gd name="connsiteY16" fmla="*/ 110854 h 124346"/>
                <a:gd name="connsiteX17" fmla="*/ 14608 w 39685"/>
                <a:gd name="connsiteY17" fmla="*/ 103612 h 124346"/>
                <a:gd name="connsiteX18" fmla="*/ 39235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35" y="5407"/>
                  </a:moveTo>
                  <a:cubicBezTo>
                    <a:pt x="39412" y="5054"/>
                    <a:pt x="39943" y="2757"/>
                    <a:pt x="39943" y="2581"/>
                  </a:cubicBezTo>
                  <a:cubicBezTo>
                    <a:pt x="39943" y="1698"/>
                    <a:pt x="39235" y="108"/>
                    <a:pt x="37109" y="108"/>
                  </a:cubicBezTo>
                  <a:cubicBezTo>
                    <a:pt x="33565" y="108"/>
                    <a:pt x="18860" y="1521"/>
                    <a:pt x="14431" y="1874"/>
                  </a:cubicBezTo>
                  <a:cubicBezTo>
                    <a:pt x="13191" y="2051"/>
                    <a:pt x="10711" y="2228"/>
                    <a:pt x="10711" y="5937"/>
                  </a:cubicBezTo>
                  <a:cubicBezTo>
                    <a:pt x="10711" y="8410"/>
                    <a:pt x="13191" y="8410"/>
                    <a:pt x="15140" y="8410"/>
                  </a:cubicBezTo>
                  <a:cubicBezTo>
                    <a:pt x="23644" y="8410"/>
                    <a:pt x="23644" y="9646"/>
                    <a:pt x="23644" y="11059"/>
                  </a:cubicBezTo>
                  <a:cubicBezTo>
                    <a:pt x="23644" y="12295"/>
                    <a:pt x="23290" y="13355"/>
                    <a:pt x="22935" y="14945"/>
                  </a:cubicBezTo>
                  <a:lnTo>
                    <a:pt x="966" y="102199"/>
                  </a:lnTo>
                  <a:cubicBezTo>
                    <a:pt x="435" y="103965"/>
                    <a:pt x="258" y="105908"/>
                    <a:pt x="258" y="107675"/>
                  </a:cubicBezTo>
                  <a:cubicBezTo>
                    <a:pt x="258" y="118979"/>
                    <a:pt x="10356" y="124454"/>
                    <a:pt x="18860" y="124454"/>
                  </a:cubicBezTo>
                  <a:cubicBezTo>
                    <a:pt x="23112" y="124454"/>
                    <a:pt x="28427" y="123041"/>
                    <a:pt x="33034" y="115093"/>
                  </a:cubicBezTo>
                  <a:cubicBezTo>
                    <a:pt x="36754" y="108558"/>
                    <a:pt x="39235" y="98137"/>
                    <a:pt x="39235" y="97430"/>
                  </a:cubicBezTo>
                  <a:cubicBezTo>
                    <a:pt x="39235" y="95134"/>
                    <a:pt x="36931" y="95134"/>
                    <a:pt x="36400" y="95134"/>
                  </a:cubicBezTo>
                  <a:cubicBezTo>
                    <a:pt x="33920" y="95134"/>
                    <a:pt x="33565" y="96194"/>
                    <a:pt x="32857" y="99373"/>
                  </a:cubicBezTo>
                  <a:cubicBezTo>
                    <a:pt x="30553" y="108204"/>
                    <a:pt x="27187" y="119509"/>
                    <a:pt x="19569" y="119509"/>
                  </a:cubicBezTo>
                  <a:cubicBezTo>
                    <a:pt x="14785" y="119509"/>
                    <a:pt x="13545" y="115093"/>
                    <a:pt x="13545" y="110854"/>
                  </a:cubicBezTo>
                  <a:cubicBezTo>
                    <a:pt x="13545" y="108911"/>
                    <a:pt x="14077" y="105555"/>
                    <a:pt x="14608" y="103612"/>
                  </a:cubicBezTo>
                  <a:lnTo>
                    <a:pt x="39235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3" name="자유형: 도형 3412">
              <a:extLst>
                <a:ext uri="{FF2B5EF4-FFF2-40B4-BE49-F238E27FC236}">
                  <a16:creationId xmlns:a16="http://schemas.microsoft.com/office/drawing/2014/main" id="{FD314475-49C5-FE51-4AEC-C65218196194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6666087" y="3864146"/>
              <a:ext cx="53681" cy="118870"/>
            </a:xfrm>
            <a:custGeom>
              <a:avLst/>
              <a:gdLst>
                <a:gd name="connsiteX0" fmla="*/ 49325 w 53681"/>
                <a:gd name="connsiteY0" fmla="*/ 6826 h 118870"/>
                <a:gd name="connsiteX1" fmla="*/ 42238 w 53681"/>
                <a:gd name="connsiteY1" fmla="*/ 115 h 118870"/>
                <a:gd name="connsiteX2" fmla="*/ 32317 w 53681"/>
                <a:gd name="connsiteY2" fmla="*/ 9829 h 118870"/>
                <a:gd name="connsiteX3" fmla="*/ 39404 w 53681"/>
                <a:gd name="connsiteY3" fmla="*/ 16541 h 118870"/>
                <a:gd name="connsiteX4" fmla="*/ 49325 w 53681"/>
                <a:gd name="connsiteY4" fmla="*/ 6826 h 118870"/>
                <a:gd name="connsiteX5" fmla="*/ 13183 w 53681"/>
                <a:gd name="connsiteY5" fmla="*/ 96554 h 118870"/>
                <a:gd name="connsiteX6" fmla="*/ 11588 w 53681"/>
                <a:gd name="connsiteY6" fmla="*/ 103972 h 118870"/>
                <a:gd name="connsiteX7" fmla="*/ 28419 w 53681"/>
                <a:gd name="connsiteY7" fmla="*/ 118985 h 118870"/>
                <a:gd name="connsiteX8" fmla="*/ 53931 w 53681"/>
                <a:gd name="connsiteY8" fmla="*/ 91961 h 118870"/>
                <a:gd name="connsiteX9" fmla="*/ 51097 w 53681"/>
                <a:gd name="connsiteY9" fmla="*/ 89665 h 118870"/>
                <a:gd name="connsiteX10" fmla="*/ 47730 w 53681"/>
                <a:gd name="connsiteY10" fmla="*/ 92668 h 118870"/>
                <a:gd name="connsiteX11" fmla="*/ 28951 w 53681"/>
                <a:gd name="connsiteY11" fmla="*/ 114040 h 118870"/>
                <a:gd name="connsiteX12" fmla="*/ 24522 w 53681"/>
                <a:gd name="connsiteY12" fmla="*/ 107858 h 118870"/>
                <a:gd name="connsiteX13" fmla="*/ 27356 w 53681"/>
                <a:gd name="connsiteY13" fmla="*/ 96554 h 118870"/>
                <a:gd name="connsiteX14" fmla="*/ 33026 w 53681"/>
                <a:gd name="connsiteY14" fmla="*/ 82423 h 118870"/>
                <a:gd name="connsiteX15" fmla="*/ 41707 w 53681"/>
                <a:gd name="connsiteY15" fmla="*/ 59992 h 118870"/>
                <a:gd name="connsiteX16" fmla="*/ 42770 w 53681"/>
                <a:gd name="connsiteY16" fmla="*/ 54339 h 118870"/>
                <a:gd name="connsiteX17" fmla="*/ 25939 w 53681"/>
                <a:gd name="connsiteY17" fmla="*/ 39326 h 118870"/>
                <a:gd name="connsiteX18" fmla="*/ 250 w 53681"/>
                <a:gd name="connsiteY18" fmla="*/ 66350 h 118870"/>
                <a:gd name="connsiteX19" fmla="*/ 3261 w 53681"/>
                <a:gd name="connsiteY19" fmla="*/ 68646 h 118870"/>
                <a:gd name="connsiteX20" fmla="*/ 6450 w 53681"/>
                <a:gd name="connsiteY20" fmla="*/ 65820 h 118870"/>
                <a:gd name="connsiteX21" fmla="*/ 25407 w 53681"/>
                <a:gd name="connsiteY21" fmla="*/ 44272 h 118870"/>
                <a:gd name="connsiteX22" fmla="*/ 29837 w 53681"/>
                <a:gd name="connsiteY22" fmla="*/ 50454 h 118870"/>
                <a:gd name="connsiteX23" fmla="*/ 24344 w 53681"/>
                <a:gd name="connsiteY23" fmla="*/ 68116 h 118870"/>
                <a:gd name="connsiteX24" fmla="*/ 13183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25" y="6826"/>
                  </a:moveTo>
                  <a:cubicBezTo>
                    <a:pt x="49325" y="4000"/>
                    <a:pt x="47199" y="115"/>
                    <a:pt x="42238" y="115"/>
                  </a:cubicBezTo>
                  <a:cubicBezTo>
                    <a:pt x="37455" y="115"/>
                    <a:pt x="32317" y="4707"/>
                    <a:pt x="32317" y="9829"/>
                  </a:cubicBezTo>
                  <a:cubicBezTo>
                    <a:pt x="32317" y="12832"/>
                    <a:pt x="34620" y="16541"/>
                    <a:pt x="39404" y="16541"/>
                  </a:cubicBezTo>
                  <a:cubicBezTo>
                    <a:pt x="44541" y="16541"/>
                    <a:pt x="49325" y="11595"/>
                    <a:pt x="49325" y="6826"/>
                  </a:cubicBezTo>
                  <a:close/>
                  <a:moveTo>
                    <a:pt x="13183" y="96554"/>
                  </a:moveTo>
                  <a:cubicBezTo>
                    <a:pt x="12474" y="98850"/>
                    <a:pt x="11588" y="100969"/>
                    <a:pt x="11588" y="103972"/>
                  </a:cubicBezTo>
                  <a:cubicBezTo>
                    <a:pt x="11588" y="112273"/>
                    <a:pt x="18675" y="118985"/>
                    <a:pt x="28419" y="118985"/>
                  </a:cubicBezTo>
                  <a:cubicBezTo>
                    <a:pt x="46136" y="118985"/>
                    <a:pt x="53931" y="94611"/>
                    <a:pt x="53931" y="91961"/>
                  </a:cubicBezTo>
                  <a:cubicBezTo>
                    <a:pt x="53931" y="89665"/>
                    <a:pt x="51628" y="89665"/>
                    <a:pt x="51097" y="89665"/>
                  </a:cubicBezTo>
                  <a:cubicBezTo>
                    <a:pt x="48616" y="89665"/>
                    <a:pt x="48439" y="90725"/>
                    <a:pt x="47730" y="92668"/>
                  </a:cubicBezTo>
                  <a:cubicBezTo>
                    <a:pt x="43656" y="106798"/>
                    <a:pt x="35860" y="114040"/>
                    <a:pt x="28951" y="114040"/>
                  </a:cubicBezTo>
                  <a:cubicBezTo>
                    <a:pt x="25407" y="114040"/>
                    <a:pt x="24522" y="111744"/>
                    <a:pt x="24522" y="107858"/>
                  </a:cubicBezTo>
                  <a:cubicBezTo>
                    <a:pt x="24522" y="103795"/>
                    <a:pt x="25762" y="100439"/>
                    <a:pt x="27356" y="96554"/>
                  </a:cubicBezTo>
                  <a:cubicBezTo>
                    <a:pt x="29128" y="91785"/>
                    <a:pt x="31077" y="87016"/>
                    <a:pt x="33026" y="82423"/>
                  </a:cubicBezTo>
                  <a:cubicBezTo>
                    <a:pt x="34620" y="78184"/>
                    <a:pt x="40998" y="62111"/>
                    <a:pt x="41707" y="59992"/>
                  </a:cubicBezTo>
                  <a:cubicBezTo>
                    <a:pt x="42238" y="58225"/>
                    <a:pt x="42770" y="56106"/>
                    <a:pt x="42770" y="54339"/>
                  </a:cubicBezTo>
                  <a:cubicBezTo>
                    <a:pt x="42770" y="46038"/>
                    <a:pt x="35683" y="39326"/>
                    <a:pt x="25939" y="39326"/>
                  </a:cubicBezTo>
                  <a:cubicBezTo>
                    <a:pt x="8399" y="39326"/>
                    <a:pt x="250" y="63347"/>
                    <a:pt x="250" y="66350"/>
                  </a:cubicBezTo>
                  <a:cubicBezTo>
                    <a:pt x="250" y="68646"/>
                    <a:pt x="2730" y="68646"/>
                    <a:pt x="3261" y="68646"/>
                  </a:cubicBezTo>
                  <a:cubicBezTo>
                    <a:pt x="5742" y="68646"/>
                    <a:pt x="5919" y="67763"/>
                    <a:pt x="6450" y="65820"/>
                  </a:cubicBezTo>
                  <a:cubicBezTo>
                    <a:pt x="11057" y="50630"/>
                    <a:pt x="18852" y="44272"/>
                    <a:pt x="25407" y="44272"/>
                  </a:cubicBezTo>
                  <a:cubicBezTo>
                    <a:pt x="28242" y="44272"/>
                    <a:pt x="29837" y="45685"/>
                    <a:pt x="29837" y="50454"/>
                  </a:cubicBezTo>
                  <a:cubicBezTo>
                    <a:pt x="29837" y="54516"/>
                    <a:pt x="28774" y="57165"/>
                    <a:pt x="24344" y="68116"/>
                  </a:cubicBezTo>
                  <a:lnTo>
                    <a:pt x="13183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4" name="자유형: 도형 3413">
              <a:extLst>
                <a:ext uri="{FF2B5EF4-FFF2-40B4-BE49-F238E27FC236}">
                  <a16:creationId xmlns:a16="http://schemas.microsoft.com/office/drawing/2014/main" id="{722412DC-0F16-09FF-2AB2-25C961709F06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7019961" y="3850743"/>
              <a:ext cx="154642" cy="10093"/>
            </a:xfrm>
            <a:custGeom>
              <a:avLst/>
              <a:gdLst>
                <a:gd name="connsiteX0" fmla="*/ 146047 w 154642"/>
                <a:gd name="connsiteY0" fmla="*/ 10205 h 10093"/>
                <a:gd name="connsiteX1" fmla="*/ 154905 w 154642"/>
                <a:gd name="connsiteY1" fmla="*/ 5159 h 10093"/>
                <a:gd name="connsiteX2" fmla="*/ 146047 w 154642"/>
                <a:gd name="connsiteY2" fmla="*/ 112 h 10093"/>
                <a:gd name="connsiteX3" fmla="*/ 9121 w 154642"/>
                <a:gd name="connsiteY3" fmla="*/ 112 h 10093"/>
                <a:gd name="connsiteX4" fmla="*/ 263 w 154642"/>
                <a:gd name="connsiteY4" fmla="*/ 5159 h 10093"/>
                <a:gd name="connsiteX5" fmla="*/ 9121 w 154642"/>
                <a:gd name="connsiteY5" fmla="*/ 10205 h 10093"/>
                <a:gd name="connsiteX6" fmla="*/ 146047 w 154642"/>
                <a:gd name="connsiteY6" fmla="*/ 10205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47" y="10205"/>
                  </a:moveTo>
                  <a:cubicBezTo>
                    <a:pt x="150349" y="10205"/>
                    <a:pt x="154905" y="10205"/>
                    <a:pt x="154905" y="5159"/>
                  </a:cubicBezTo>
                  <a:cubicBezTo>
                    <a:pt x="154905" y="112"/>
                    <a:pt x="150349" y="112"/>
                    <a:pt x="146047" y="112"/>
                  </a:cubicBezTo>
                  <a:lnTo>
                    <a:pt x="9121" y="112"/>
                  </a:lnTo>
                  <a:cubicBezTo>
                    <a:pt x="4819" y="112"/>
                    <a:pt x="263" y="112"/>
                    <a:pt x="263" y="5159"/>
                  </a:cubicBezTo>
                  <a:cubicBezTo>
                    <a:pt x="263" y="10205"/>
                    <a:pt x="4819" y="10205"/>
                    <a:pt x="9121" y="10205"/>
                  </a:cubicBezTo>
                  <a:lnTo>
                    <a:pt x="146047" y="1020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5" name="자유형: 도형 3414">
              <a:extLst>
                <a:ext uri="{FF2B5EF4-FFF2-40B4-BE49-F238E27FC236}">
                  <a16:creationId xmlns:a16="http://schemas.microsoft.com/office/drawing/2014/main" id="{821B55E3-1CE5-D01E-BE9D-E426E9EDC790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7262680" y="3740981"/>
              <a:ext cx="104528" cy="180665"/>
            </a:xfrm>
            <a:custGeom>
              <a:avLst/>
              <a:gdLst>
                <a:gd name="connsiteX0" fmla="*/ 104802 w 104528"/>
                <a:gd name="connsiteY0" fmla="*/ 51839 h 180665"/>
                <a:gd name="connsiteX1" fmla="*/ 74430 w 104528"/>
                <a:gd name="connsiteY1" fmla="*/ 112 h 180665"/>
                <a:gd name="connsiteX2" fmla="*/ 273 w 104528"/>
                <a:gd name="connsiteY2" fmla="*/ 129051 h 180665"/>
                <a:gd name="connsiteX3" fmla="*/ 30645 w 104528"/>
                <a:gd name="connsiteY3" fmla="*/ 180778 h 180665"/>
                <a:gd name="connsiteX4" fmla="*/ 104802 w 104528"/>
                <a:gd name="connsiteY4" fmla="*/ 51839 h 180665"/>
                <a:gd name="connsiteX5" fmla="*/ 27101 w 104528"/>
                <a:gd name="connsiteY5" fmla="*/ 86408 h 180665"/>
                <a:gd name="connsiteX6" fmla="*/ 46590 w 104528"/>
                <a:gd name="connsiteY6" fmla="*/ 32158 h 180665"/>
                <a:gd name="connsiteX7" fmla="*/ 74177 w 104528"/>
                <a:gd name="connsiteY7" fmla="*/ 5663 h 180665"/>
                <a:gd name="connsiteX8" fmla="*/ 88097 w 104528"/>
                <a:gd name="connsiteY8" fmla="*/ 36195 h 180665"/>
                <a:gd name="connsiteX9" fmla="*/ 79998 w 104528"/>
                <a:gd name="connsiteY9" fmla="*/ 86408 h 180665"/>
                <a:gd name="connsiteX10" fmla="*/ 27101 w 104528"/>
                <a:gd name="connsiteY10" fmla="*/ 86408 h 180665"/>
                <a:gd name="connsiteX11" fmla="*/ 77721 w 104528"/>
                <a:gd name="connsiteY11" fmla="*/ 94482 h 180665"/>
                <a:gd name="connsiteX12" fmla="*/ 60004 w 104528"/>
                <a:gd name="connsiteY12" fmla="*/ 145704 h 180665"/>
                <a:gd name="connsiteX13" fmla="*/ 30645 w 104528"/>
                <a:gd name="connsiteY13" fmla="*/ 175226 h 180665"/>
                <a:gd name="connsiteX14" fmla="*/ 16977 w 104528"/>
                <a:gd name="connsiteY14" fmla="*/ 144443 h 180665"/>
                <a:gd name="connsiteX15" fmla="*/ 25076 w 104528"/>
                <a:gd name="connsiteY15" fmla="*/ 94482 h 180665"/>
                <a:gd name="connsiteX16" fmla="*/ 77721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02" y="51839"/>
                  </a:moveTo>
                  <a:cubicBezTo>
                    <a:pt x="104802" y="35185"/>
                    <a:pt x="100246" y="112"/>
                    <a:pt x="74430" y="112"/>
                  </a:cubicBezTo>
                  <a:cubicBezTo>
                    <a:pt x="39250" y="112"/>
                    <a:pt x="273" y="71268"/>
                    <a:pt x="273" y="129051"/>
                  </a:cubicBezTo>
                  <a:cubicBezTo>
                    <a:pt x="273" y="152769"/>
                    <a:pt x="7613" y="180778"/>
                    <a:pt x="30645" y="180778"/>
                  </a:cubicBezTo>
                  <a:cubicBezTo>
                    <a:pt x="66331" y="180778"/>
                    <a:pt x="104802" y="108360"/>
                    <a:pt x="104802" y="51839"/>
                  </a:cubicBezTo>
                  <a:close/>
                  <a:moveTo>
                    <a:pt x="27101" y="86408"/>
                  </a:moveTo>
                  <a:cubicBezTo>
                    <a:pt x="31404" y="70259"/>
                    <a:pt x="36466" y="50073"/>
                    <a:pt x="46590" y="32158"/>
                  </a:cubicBezTo>
                  <a:cubicBezTo>
                    <a:pt x="53423" y="19794"/>
                    <a:pt x="62788" y="5663"/>
                    <a:pt x="74177" y="5663"/>
                  </a:cubicBezTo>
                  <a:cubicBezTo>
                    <a:pt x="86579" y="5663"/>
                    <a:pt x="88097" y="21812"/>
                    <a:pt x="88097" y="36195"/>
                  </a:cubicBezTo>
                  <a:cubicBezTo>
                    <a:pt x="88097" y="48559"/>
                    <a:pt x="86073" y="61427"/>
                    <a:pt x="79998" y="86408"/>
                  </a:cubicBezTo>
                  <a:lnTo>
                    <a:pt x="27101" y="86408"/>
                  </a:lnTo>
                  <a:close/>
                  <a:moveTo>
                    <a:pt x="77721" y="94482"/>
                  </a:moveTo>
                  <a:cubicBezTo>
                    <a:pt x="74936" y="106089"/>
                    <a:pt x="69621" y="127537"/>
                    <a:pt x="60004" y="145704"/>
                  </a:cubicBezTo>
                  <a:cubicBezTo>
                    <a:pt x="51145" y="162862"/>
                    <a:pt x="41528" y="175226"/>
                    <a:pt x="30645" y="175226"/>
                  </a:cubicBezTo>
                  <a:cubicBezTo>
                    <a:pt x="22292" y="175226"/>
                    <a:pt x="16977" y="167909"/>
                    <a:pt x="16977" y="144443"/>
                  </a:cubicBezTo>
                  <a:cubicBezTo>
                    <a:pt x="16977" y="133845"/>
                    <a:pt x="18496" y="119210"/>
                    <a:pt x="25076" y="94482"/>
                  </a:cubicBezTo>
                  <a:lnTo>
                    <a:pt x="77721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6" name="자유형: 도형 3415">
              <a:extLst>
                <a:ext uri="{FF2B5EF4-FFF2-40B4-BE49-F238E27FC236}">
                  <a16:creationId xmlns:a16="http://schemas.microsoft.com/office/drawing/2014/main" id="{F242259C-23EF-FD1E-0409-809D62743639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7388880" y="3736795"/>
              <a:ext cx="76713" cy="79659"/>
            </a:xfrm>
            <a:custGeom>
              <a:avLst/>
              <a:gdLst>
                <a:gd name="connsiteX0" fmla="*/ 66893 w 76713"/>
                <a:gd name="connsiteY0" fmla="*/ 10352 h 79659"/>
                <a:gd name="connsiteX1" fmla="*/ 57857 w 76713"/>
                <a:gd name="connsiteY1" fmla="*/ 20244 h 79659"/>
                <a:gd name="connsiteX2" fmla="*/ 64767 w 76713"/>
                <a:gd name="connsiteY2" fmla="*/ 26779 h 79659"/>
                <a:gd name="connsiteX3" fmla="*/ 74865 w 76713"/>
                <a:gd name="connsiteY3" fmla="*/ 15475 h 79659"/>
                <a:gd name="connsiteX4" fmla="*/ 51479 w 76713"/>
                <a:gd name="connsiteY4" fmla="*/ 108 h 79659"/>
                <a:gd name="connsiteX5" fmla="*/ 278 w 76713"/>
                <a:gd name="connsiteY5" fmla="*/ 49034 h 79659"/>
                <a:gd name="connsiteX6" fmla="*/ 33054 w 76713"/>
                <a:gd name="connsiteY6" fmla="*/ 79767 h 79659"/>
                <a:gd name="connsiteX7" fmla="*/ 76991 w 76713"/>
                <a:gd name="connsiteY7" fmla="*/ 59808 h 79659"/>
                <a:gd name="connsiteX8" fmla="*/ 73980 w 76713"/>
                <a:gd name="connsiteY8" fmla="*/ 56806 h 79659"/>
                <a:gd name="connsiteX9" fmla="*/ 71145 w 76713"/>
                <a:gd name="connsiteY9" fmla="*/ 58572 h 79659"/>
                <a:gd name="connsiteX10" fmla="*/ 33408 w 76713"/>
                <a:gd name="connsiteY10" fmla="*/ 74822 h 79659"/>
                <a:gd name="connsiteX11" fmla="*/ 14983 w 76713"/>
                <a:gd name="connsiteY11" fmla="*/ 55216 h 79659"/>
                <a:gd name="connsiteX12" fmla="*/ 26676 w 76713"/>
                <a:gd name="connsiteY12" fmla="*/ 18654 h 79659"/>
                <a:gd name="connsiteX13" fmla="*/ 51479 w 76713"/>
                <a:gd name="connsiteY13" fmla="*/ 5054 h 79659"/>
                <a:gd name="connsiteX14" fmla="*/ 66893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93" y="10352"/>
                  </a:moveTo>
                  <a:cubicBezTo>
                    <a:pt x="60515" y="11412"/>
                    <a:pt x="57857" y="16358"/>
                    <a:pt x="57857" y="20244"/>
                  </a:cubicBezTo>
                  <a:cubicBezTo>
                    <a:pt x="57857" y="25013"/>
                    <a:pt x="61578" y="26779"/>
                    <a:pt x="64767" y="26779"/>
                  </a:cubicBezTo>
                  <a:cubicBezTo>
                    <a:pt x="68665" y="26779"/>
                    <a:pt x="74865" y="23953"/>
                    <a:pt x="74865" y="15475"/>
                  </a:cubicBezTo>
                  <a:cubicBezTo>
                    <a:pt x="74865" y="3464"/>
                    <a:pt x="61046" y="108"/>
                    <a:pt x="51479" y="108"/>
                  </a:cubicBezTo>
                  <a:cubicBezTo>
                    <a:pt x="24904" y="108"/>
                    <a:pt x="278" y="24483"/>
                    <a:pt x="278" y="49034"/>
                  </a:cubicBezTo>
                  <a:cubicBezTo>
                    <a:pt x="278" y="64224"/>
                    <a:pt x="10908" y="79767"/>
                    <a:pt x="33054" y="79767"/>
                  </a:cubicBezTo>
                  <a:cubicBezTo>
                    <a:pt x="62995" y="79767"/>
                    <a:pt x="76991" y="62281"/>
                    <a:pt x="76991" y="59808"/>
                  </a:cubicBezTo>
                  <a:cubicBezTo>
                    <a:pt x="76991" y="58749"/>
                    <a:pt x="75397" y="56806"/>
                    <a:pt x="73980" y="56806"/>
                  </a:cubicBezTo>
                  <a:cubicBezTo>
                    <a:pt x="72917" y="56806"/>
                    <a:pt x="72562" y="57159"/>
                    <a:pt x="71145" y="58572"/>
                  </a:cubicBezTo>
                  <a:cubicBezTo>
                    <a:pt x="57326" y="74822"/>
                    <a:pt x="36597" y="74822"/>
                    <a:pt x="33408" y="74822"/>
                  </a:cubicBezTo>
                  <a:cubicBezTo>
                    <a:pt x="20652" y="74822"/>
                    <a:pt x="14983" y="66167"/>
                    <a:pt x="14983" y="55216"/>
                  </a:cubicBezTo>
                  <a:cubicBezTo>
                    <a:pt x="14983" y="50094"/>
                    <a:pt x="17463" y="30841"/>
                    <a:pt x="26676" y="18654"/>
                  </a:cubicBezTo>
                  <a:cubicBezTo>
                    <a:pt x="33408" y="9999"/>
                    <a:pt x="42621" y="5054"/>
                    <a:pt x="51479" y="5054"/>
                  </a:cubicBezTo>
                  <a:cubicBezTo>
                    <a:pt x="53960" y="5054"/>
                    <a:pt x="62464" y="5407"/>
                    <a:pt x="66893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7" name="자유형: 도형 3416">
              <a:extLst>
                <a:ext uri="{FF2B5EF4-FFF2-40B4-BE49-F238E27FC236}">
                  <a16:creationId xmlns:a16="http://schemas.microsoft.com/office/drawing/2014/main" id="{74A17E3C-76C2-9F84-6783-8043B60ABBA7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7479153" y="3736795"/>
              <a:ext cx="90355" cy="79659"/>
            </a:xfrm>
            <a:custGeom>
              <a:avLst/>
              <a:gdLst>
                <a:gd name="connsiteX0" fmla="*/ 64239 w 90355"/>
                <a:gd name="connsiteY0" fmla="*/ 10529 h 79659"/>
                <a:gd name="connsiteX1" fmla="*/ 45991 w 90355"/>
                <a:gd name="connsiteY1" fmla="*/ 108 h 79659"/>
                <a:gd name="connsiteX2" fmla="*/ 281 w 90355"/>
                <a:gd name="connsiteY2" fmla="*/ 50447 h 79659"/>
                <a:gd name="connsiteX3" fmla="*/ 27034 w 90355"/>
                <a:gd name="connsiteY3" fmla="*/ 79767 h 79659"/>
                <a:gd name="connsiteX4" fmla="*/ 52192 w 90355"/>
                <a:gd name="connsiteY4" fmla="*/ 67403 h 79659"/>
                <a:gd name="connsiteX5" fmla="*/ 70440 w 90355"/>
                <a:gd name="connsiteY5" fmla="*/ 79767 h 79659"/>
                <a:gd name="connsiteX6" fmla="*/ 84436 w 90355"/>
                <a:gd name="connsiteY6" fmla="*/ 70406 h 79659"/>
                <a:gd name="connsiteX7" fmla="*/ 90637 w 90355"/>
                <a:gd name="connsiteY7" fmla="*/ 52743 h 79659"/>
                <a:gd name="connsiteX8" fmla="*/ 87802 w 90355"/>
                <a:gd name="connsiteY8" fmla="*/ 50447 h 79659"/>
                <a:gd name="connsiteX9" fmla="*/ 83905 w 90355"/>
                <a:gd name="connsiteY9" fmla="*/ 55923 h 79659"/>
                <a:gd name="connsiteX10" fmla="*/ 70971 w 90355"/>
                <a:gd name="connsiteY10" fmla="*/ 74822 h 79659"/>
                <a:gd name="connsiteX11" fmla="*/ 65125 w 90355"/>
                <a:gd name="connsiteY11" fmla="*/ 66167 h 79659"/>
                <a:gd name="connsiteX12" fmla="*/ 67782 w 90355"/>
                <a:gd name="connsiteY12" fmla="*/ 52213 h 79659"/>
                <a:gd name="connsiteX13" fmla="*/ 71680 w 90355"/>
                <a:gd name="connsiteY13" fmla="*/ 36317 h 79659"/>
                <a:gd name="connsiteX14" fmla="*/ 75223 w 90355"/>
                <a:gd name="connsiteY14" fmla="*/ 22893 h 79659"/>
                <a:gd name="connsiteX15" fmla="*/ 78412 w 90355"/>
                <a:gd name="connsiteY15" fmla="*/ 9116 h 79659"/>
                <a:gd name="connsiteX16" fmla="*/ 72389 w 90355"/>
                <a:gd name="connsiteY16" fmla="*/ 3464 h 79659"/>
                <a:gd name="connsiteX17" fmla="*/ 64239 w 90355"/>
                <a:gd name="connsiteY17" fmla="*/ 10529 h 79659"/>
                <a:gd name="connsiteX18" fmla="*/ 52900 w 90355"/>
                <a:gd name="connsiteY18" fmla="*/ 55923 h 79659"/>
                <a:gd name="connsiteX19" fmla="*/ 43865 w 90355"/>
                <a:gd name="connsiteY19" fmla="*/ 67757 h 79659"/>
                <a:gd name="connsiteX20" fmla="*/ 27565 w 90355"/>
                <a:gd name="connsiteY20" fmla="*/ 74822 h 79659"/>
                <a:gd name="connsiteX21" fmla="*/ 14632 w 90355"/>
                <a:gd name="connsiteY21" fmla="*/ 57689 h 79659"/>
                <a:gd name="connsiteX22" fmla="*/ 23845 w 90355"/>
                <a:gd name="connsiteY22" fmla="*/ 21833 h 79659"/>
                <a:gd name="connsiteX23" fmla="*/ 45991 w 90355"/>
                <a:gd name="connsiteY23" fmla="*/ 5054 h 79659"/>
                <a:gd name="connsiteX24" fmla="*/ 61759 w 90355"/>
                <a:gd name="connsiteY24" fmla="*/ 20420 h 79659"/>
                <a:gd name="connsiteX25" fmla="*/ 61227 w 90355"/>
                <a:gd name="connsiteY25" fmla="*/ 22893 h 79659"/>
                <a:gd name="connsiteX26" fmla="*/ 52900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39" y="10529"/>
                  </a:moveTo>
                  <a:cubicBezTo>
                    <a:pt x="60518" y="4700"/>
                    <a:pt x="54495" y="108"/>
                    <a:pt x="45991" y="108"/>
                  </a:cubicBezTo>
                  <a:cubicBezTo>
                    <a:pt x="23313" y="108"/>
                    <a:pt x="281" y="25013"/>
                    <a:pt x="281" y="50447"/>
                  </a:cubicBezTo>
                  <a:cubicBezTo>
                    <a:pt x="281" y="67580"/>
                    <a:pt x="11797" y="79767"/>
                    <a:pt x="27034" y="79767"/>
                  </a:cubicBezTo>
                  <a:cubicBezTo>
                    <a:pt x="36601" y="79767"/>
                    <a:pt x="45105" y="74292"/>
                    <a:pt x="52192" y="67403"/>
                  </a:cubicBezTo>
                  <a:cubicBezTo>
                    <a:pt x="55558" y="78001"/>
                    <a:pt x="65834" y="79767"/>
                    <a:pt x="70440" y="79767"/>
                  </a:cubicBezTo>
                  <a:cubicBezTo>
                    <a:pt x="76818" y="79767"/>
                    <a:pt x="81247" y="75881"/>
                    <a:pt x="84436" y="70406"/>
                  </a:cubicBezTo>
                  <a:cubicBezTo>
                    <a:pt x="88334" y="63518"/>
                    <a:pt x="90637" y="53450"/>
                    <a:pt x="90637" y="52743"/>
                  </a:cubicBezTo>
                  <a:cubicBezTo>
                    <a:pt x="90637" y="50447"/>
                    <a:pt x="88334" y="50447"/>
                    <a:pt x="87802" y="50447"/>
                  </a:cubicBezTo>
                  <a:cubicBezTo>
                    <a:pt x="85322" y="50447"/>
                    <a:pt x="85145" y="51154"/>
                    <a:pt x="83905" y="55923"/>
                  </a:cubicBezTo>
                  <a:cubicBezTo>
                    <a:pt x="81779" y="64401"/>
                    <a:pt x="78412" y="74822"/>
                    <a:pt x="70971" y="74822"/>
                  </a:cubicBezTo>
                  <a:cubicBezTo>
                    <a:pt x="66365" y="74822"/>
                    <a:pt x="65125" y="70936"/>
                    <a:pt x="65125" y="66167"/>
                  </a:cubicBezTo>
                  <a:cubicBezTo>
                    <a:pt x="65125" y="63164"/>
                    <a:pt x="66542" y="56806"/>
                    <a:pt x="67782" y="52213"/>
                  </a:cubicBezTo>
                  <a:cubicBezTo>
                    <a:pt x="69023" y="47444"/>
                    <a:pt x="70794" y="40203"/>
                    <a:pt x="71680" y="36317"/>
                  </a:cubicBezTo>
                  <a:lnTo>
                    <a:pt x="75223" y="22893"/>
                  </a:lnTo>
                  <a:cubicBezTo>
                    <a:pt x="76286" y="18301"/>
                    <a:pt x="78412" y="9999"/>
                    <a:pt x="78412" y="9116"/>
                  </a:cubicBezTo>
                  <a:cubicBezTo>
                    <a:pt x="78412" y="5230"/>
                    <a:pt x="75223" y="3464"/>
                    <a:pt x="72389" y="3464"/>
                  </a:cubicBezTo>
                  <a:cubicBezTo>
                    <a:pt x="69377" y="3464"/>
                    <a:pt x="65302" y="5583"/>
                    <a:pt x="64239" y="10529"/>
                  </a:cubicBezTo>
                  <a:close/>
                  <a:moveTo>
                    <a:pt x="52900" y="55923"/>
                  </a:moveTo>
                  <a:cubicBezTo>
                    <a:pt x="51660" y="60868"/>
                    <a:pt x="47762" y="64401"/>
                    <a:pt x="43865" y="67757"/>
                  </a:cubicBezTo>
                  <a:cubicBezTo>
                    <a:pt x="42270" y="69170"/>
                    <a:pt x="35184" y="74822"/>
                    <a:pt x="27565" y="74822"/>
                  </a:cubicBezTo>
                  <a:cubicBezTo>
                    <a:pt x="21010" y="74822"/>
                    <a:pt x="14632" y="70229"/>
                    <a:pt x="14632" y="57689"/>
                  </a:cubicBezTo>
                  <a:cubicBezTo>
                    <a:pt x="14632" y="48328"/>
                    <a:pt x="19770" y="28898"/>
                    <a:pt x="23845" y="21833"/>
                  </a:cubicBezTo>
                  <a:cubicBezTo>
                    <a:pt x="31994" y="7703"/>
                    <a:pt x="41030" y="5054"/>
                    <a:pt x="45991" y="5054"/>
                  </a:cubicBezTo>
                  <a:cubicBezTo>
                    <a:pt x="58392" y="5054"/>
                    <a:pt x="61759" y="18477"/>
                    <a:pt x="61759" y="20420"/>
                  </a:cubicBezTo>
                  <a:cubicBezTo>
                    <a:pt x="61759" y="21127"/>
                    <a:pt x="61404" y="22363"/>
                    <a:pt x="61227" y="22893"/>
                  </a:cubicBezTo>
                  <a:lnTo>
                    <a:pt x="52900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8" name="자유형: 도형 3417">
              <a:extLst>
                <a:ext uri="{FF2B5EF4-FFF2-40B4-BE49-F238E27FC236}">
                  <a16:creationId xmlns:a16="http://schemas.microsoft.com/office/drawing/2014/main" id="{E12CEFD3-C641-E040-44ED-A7279F2D6EA1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7589115" y="3692108"/>
              <a:ext cx="39685" cy="124346"/>
            </a:xfrm>
            <a:custGeom>
              <a:avLst/>
              <a:gdLst>
                <a:gd name="connsiteX0" fmla="*/ 39263 w 39685"/>
                <a:gd name="connsiteY0" fmla="*/ 5407 h 124346"/>
                <a:gd name="connsiteX1" fmla="*/ 39971 w 39685"/>
                <a:gd name="connsiteY1" fmla="*/ 2581 h 124346"/>
                <a:gd name="connsiteX2" fmla="*/ 37137 w 39685"/>
                <a:gd name="connsiteY2" fmla="*/ 108 h 124346"/>
                <a:gd name="connsiteX3" fmla="*/ 14459 w 39685"/>
                <a:gd name="connsiteY3" fmla="*/ 1874 h 124346"/>
                <a:gd name="connsiteX4" fmla="*/ 10739 w 39685"/>
                <a:gd name="connsiteY4" fmla="*/ 5937 h 124346"/>
                <a:gd name="connsiteX5" fmla="*/ 15168 w 39685"/>
                <a:gd name="connsiteY5" fmla="*/ 8410 h 124346"/>
                <a:gd name="connsiteX6" fmla="*/ 23672 w 39685"/>
                <a:gd name="connsiteY6" fmla="*/ 11059 h 124346"/>
                <a:gd name="connsiteX7" fmla="*/ 22963 w 39685"/>
                <a:gd name="connsiteY7" fmla="*/ 14945 h 124346"/>
                <a:gd name="connsiteX8" fmla="*/ 994 w 39685"/>
                <a:gd name="connsiteY8" fmla="*/ 102199 h 124346"/>
                <a:gd name="connsiteX9" fmla="*/ 286 w 39685"/>
                <a:gd name="connsiteY9" fmla="*/ 107675 h 124346"/>
                <a:gd name="connsiteX10" fmla="*/ 18888 w 39685"/>
                <a:gd name="connsiteY10" fmla="*/ 124454 h 124346"/>
                <a:gd name="connsiteX11" fmla="*/ 33062 w 39685"/>
                <a:gd name="connsiteY11" fmla="*/ 115093 h 124346"/>
                <a:gd name="connsiteX12" fmla="*/ 39263 w 39685"/>
                <a:gd name="connsiteY12" fmla="*/ 97430 h 124346"/>
                <a:gd name="connsiteX13" fmla="*/ 36428 w 39685"/>
                <a:gd name="connsiteY13" fmla="*/ 95134 h 124346"/>
                <a:gd name="connsiteX14" fmla="*/ 32885 w 39685"/>
                <a:gd name="connsiteY14" fmla="*/ 99373 h 124346"/>
                <a:gd name="connsiteX15" fmla="*/ 19597 w 39685"/>
                <a:gd name="connsiteY15" fmla="*/ 119509 h 124346"/>
                <a:gd name="connsiteX16" fmla="*/ 13573 w 39685"/>
                <a:gd name="connsiteY16" fmla="*/ 110854 h 124346"/>
                <a:gd name="connsiteX17" fmla="*/ 14636 w 39685"/>
                <a:gd name="connsiteY17" fmla="*/ 103612 h 124346"/>
                <a:gd name="connsiteX18" fmla="*/ 39263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63" y="5407"/>
                  </a:moveTo>
                  <a:cubicBezTo>
                    <a:pt x="39440" y="5054"/>
                    <a:pt x="39971" y="2757"/>
                    <a:pt x="39971" y="2581"/>
                  </a:cubicBezTo>
                  <a:cubicBezTo>
                    <a:pt x="39971" y="1698"/>
                    <a:pt x="39263" y="108"/>
                    <a:pt x="37137" y="108"/>
                  </a:cubicBezTo>
                  <a:cubicBezTo>
                    <a:pt x="33593" y="108"/>
                    <a:pt x="18888" y="1521"/>
                    <a:pt x="14459" y="1874"/>
                  </a:cubicBezTo>
                  <a:cubicBezTo>
                    <a:pt x="13219" y="2051"/>
                    <a:pt x="10739" y="2228"/>
                    <a:pt x="10739" y="5937"/>
                  </a:cubicBezTo>
                  <a:cubicBezTo>
                    <a:pt x="10739" y="8410"/>
                    <a:pt x="13219" y="8410"/>
                    <a:pt x="15168" y="8410"/>
                  </a:cubicBezTo>
                  <a:cubicBezTo>
                    <a:pt x="23672" y="8410"/>
                    <a:pt x="23672" y="9646"/>
                    <a:pt x="23672" y="11059"/>
                  </a:cubicBezTo>
                  <a:cubicBezTo>
                    <a:pt x="23672" y="12295"/>
                    <a:pt x="23318" y="13355"/>
                    <a:pt x="22963" y="14945"/>
                  </a:cubicBezTo>
                  <a:lnTo>
                    <a:pt x="994" y="102199"/>
                  </a:lnTo>
                  <a:cubicBezTo>
                    <a:pt x="463" y="103965"/>
                    <a:pt x="286" y="105908"/>
                    <a:pt x="286" y="107675"/>
                  </a:cubicBezTo>
                  <a:cubicBezTo>
                    <a:pt x="286" y="118979"/>
                    <a:pt x="10384" y="124454"/>
                    <a:pt x="18888" y="124454"/>
                  </a:cubicBezTo>
                  <a:cubicBezTo>
                    <a:pt x="23140" y="124454"/>
                    <a:pt x="28455" y="123041"/>
                    <a:pt x="33062" y="115093"/>
                  </a:cubicBezTo>
                  <a:cubicBezTo>
                    <a:pt x="36782" y="108558"/>
                    <a:pt x="39263" y="98137"/>
                    <a:pt x="39263" y="97430"/>
                  </a:cubicBezTo>
                  <a:cubicBezTo>
                    <a:pt x="39263" y="95134"/>
                    <a:pt x="36959" y="95134"/>
                    <a:pt x="36428" y="95134"/>
                  </a:cubicBezTo>
                  <a:cubicBezTo>
                    <a:pt x="33948" y="95134"/>
                    <a:pt x="33593" y="96194"/>
                    <a:pt x="32885" y="99373"/>
                  </a:cubicBezTo>
                  <a:cubicBezTo>
                    <a:pt x="30581" y="108204"/>
                    <a:pt x="27215" y="119509"/>
                    <a:pt x="19597" y="119509"/>
                  </a:cubicBezTo>
                  <a:cubicBezTo>
                    <a:pt x="14814" y="119509"/>
                    <a:pt x="13573" y="115093"/>
                    <a:pt x="13573" y="110854"/>
                  </a:cubicBezTo>
                  <a:cubicBezTo>
                    <a:pt x="13573" y="108911"/>
                    <a:pt x="14105" y="105555"/>
                    <a:pt x="14636" y="103612"/>
                  </a:cubicBezTo>
                  <a:lnTo>
                    <a:pt x="39263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19" name="자유형: 도형 3418">
              <a:extLst>
                <a:ext uri="{FF2B5EF4-FFF2-40B4-BE49-F238E27FC236}">
                  <a16:creationId xmlns:a16="http://schemas.microsoft.com/office/drawing/2014/main" id="{FFB82EAB-333F-038C-38E9-93A0A39225D7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7370865" y="3864146"/>
              <a:ext cx="77776" cy="153136"/>
            </a:xfrm>
            <a:custGeom>
              <a:avLst/>
              <a:gdLst>
                <a:gd name="connsiteX0" fmla="*/ 78054 w 77776"/>
                <a:gd name="connsiteY0" fmla="*/ 6826 h 153136"/>
                <a:gd name="connsiteX1" fmla="*/ 70968 w 77776"/>
                <a:gd name="connsiteY1" fmla="*/ 115 h 153136"/>
                <a:gd name="connsiteX2" fmla="*/ 61046 w 77776"/>
                <a:gd name="connsiteY2" fmla="*/ 9829 h 153136"/>
                <a:gd name="connsiteX3" fmla="*/ 68133 w 77776"/>
                <a:gd name="connsiteY3" fmla="*/ 16541 h 153136"/>
                <a:gd name="connsiteX4" fmla="*/ 78054 w 77776"/>
                <a:gd name="connsiteY4" fmla="*/ 6826 h 153136"/>
                <a:gd name="connsiteX5" fmla="*/ 40495 w 77776"/>
                <a:gd name="connsiteY5" fmla="*/ 125874 h 153136"/>
                <a:gd name="connsiteX6" fmla="*/ 17640 w 77776"/>
                <a:gd name="connsiteY6" fmla="*/ 148306 h 153136"/>
                <a:gd name="connsiteX7" fmla="*/ 11262 w 77776"/>
                <a:gd name="connsiteY7" fmla="*/ 147246 h 153136"/>
                <a:gd name="connsiteX8" fmla="*/ 17286 w 77776"/>
                <a:gd name="connsiteY8" fmla="*/ 138238 h 153136"/>
                <a:gd name="connsiteX9" fmla="*/ 10376 w 77776"/>
                <a:gd name="connsiteY9" fmla="*/ 131703 h 153136"/>
                <a:gd name="connsiteX10" fmla="*/ 278 w 77776"/>
                <a:gd name="connsiteY10" fmla="*/ 142124 h 153136"/>
                <a:gd name="connsiteX11" fmla="*/ 17817 w 77776"/>
                <a:gd name="connsiteY11" fmla="*/ 153251 h 153136"/>
                <a:gd name="connsiteX12" fmla="*/ 54668 w 77776"/>
                <a:gd name="connsiteY12" fmla="*/ 125344 h 153136"/>
                <a:gd name="connsiteX13" fmla="*/ 70613 w 77776"/>
                <a:gd name="connsiteY13" fmla="*/ 62111 h 153136"/>
                <a:gd name="connsiteX14" fmla="*/ 71499 w 77776"/>
                <a:gd name="connsiteY14" fmla="*/ 55929 h 153136"/>
                <a:gd name="connsiteX15" fmla="*/ 52542 w 77776"/>
                <a:gd name="connsiteY15" fmla="*/ 39326 h 153136"/>
                <a:gd name="connsiteX16" fmla="*/ 21538 w 77776"/>
                <a:gd name="connsiteY16" fmla="*/ 66350 h 153136"/>
                <a:gd name="connsiteX17" fmla="*/ 24550 w 77776"/>
                <a:gd name="connsiteY17" fmla="*/ 68646 h 153136"/>
                <a:gd name="connsiteX18" fmla="*/ 28093 w 77776"/>
                <a:gd name="connsiteY18" fmla="*/ 65467 h 153136"/>
                <a:gd name="connsiteX19" fmla="*/ 52011 w 77776"/>
                <a:gd name="connsiteY19" fmla="*/ 44272 h 153136"/>
                <a:gd name="connsiteX20" fmla="*/ 58034 w 77776"/>
                <a:gd name="connsiteY20" fmla="*/ 52926 h 153136"/>
                <a:gd name="connsiteX21" fmla="*/ 57503 w 77776"/>
                <a:gd name="connsiteY21" fmla="*/ 58225 h 153136"/>
                <a:gd name="connsiteX22" fmla="*/ 40495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54" y="6826"/>
                  </a:moveTo>
                  <a:cubicBezTo>
                    <a:pt x="78054" y="3824"/>
                    <a:pt x="75751" y="115"/>
                    <a:pt x="70968" y="115"/>
                  </a:cubicBezTo>
                  <a:cubicBezTo>
                    <a:pt x="65830" y="115"/>
                    <a:pt x="61046" y="5060"/>
                    <a:pt x="61046" y="9829"/>
                  </a:cubicBezTo>
                  <a:cubicBezTo>
                    <a:pt x="61046" y="12655"/>
                    <a:pt x="63172" y="16541"/>
                    <a:pt x="68133" y="16541"/>
                  </a:cubicBezTo>
                  <a:cubicBezTo>
                    <a:pt x="72916" y="16541"/>
                    <a:pt x="78054" y="11949"/>
                    <a:pt x="78054" y="6826"/>
                  </a:cubicBezTo>
                  <a:close/>
                  <a:moveTo>
                    <a:pt x="40495" y="125874"/>
                  </a:moveTo>
                  <a:cubicBezTo>
                    <a:pt x="37483" y="138061"/>
                    <a:pt x="28093" y="148306"/>
                    <a:pt x="17640" y="148306"/>
                  </a:cubicBezTo>
                  <a:cubicBezTo>
                    <a:pt x="15337" y="148306"/>
                    <a:pt x="13211" y="147952"/>
                    <a:pt x="11262" y="147246"/>
                  </a:cubicBezTo>
                  <a:cubicBezTo>
                    <a:pt x="15868" y="145126"/>
                    <a:pt x="17286" y="140887"/>
                    <a:pt x="17286" y="138238"/>
                  </a:cubicBezTo>
                  <a:cubicBezTo>
                    <a:pt x="17286" y="133999"/>
                    <a:pt x="13920" y="131703"/>
                    <a:pt x="10376" y="131703"/>
                  </a:cubicBezTo>
                  <a:cubicBezTo>
                    <a:pt x="4884" y="131703"/>
                    <a:pt x="278" y="136472"/>
                    <a:pt x="278" y="142124"/>
                  </a:cubicBezTo>
                  <a:cubicBezTo>
                    <a:pt x="278" y="148836"/>
                    <a:pt x="7187" y="153251"/>
                    <a:pt x="17817" y="153251"/>
                  </a:cubicBezTo>
                  <a:cubicBezTo>
                    <a:pt x="28447" y="153251"/>
                    <a:pt x="49176" y="146893"/>
                    <a:pt x="54668" y="125344"/>
                  </a:cubicBezTo>
                  <a:lnTo>
                    <a:pt x="70613" y="62111"/>
                  </a:lnTo>
                  <a:cubicBezTo>
                    <a:pt x="71145" y="60168"/>
                    <a:pt x="71499" y="58578"/>
                    <a:pt x="71499" y="55929"/>
                  </a:cubicBezTo>
                  <a:cubicBezTo>
                    <a:pt x="71499" y="46215"/>
                    <a:pt x="63172" y="39326"/>
                    <a:pt x="52542" y="39326"/>
                  </a:cubicBezTo>
                  <a:cubicBezTo>
                    <a:pt x="32876" y="39326"/>
                    <a:pt x="21538" y="63877"/>
                    <a:pt x="21538" y="66350"/>
                  </a:cubicBezTo>
                  <a:cubicBezTo>
                    <a:pt x="21538" y="68646"/>
                    <a:pt x="24018" y="68646"/>
                    <a:pt x="24550" y="68646"/>
                  </a:cubicBezTo>
                  <a:cubicBezTo>
                    <a:pt x="26676" y="68646"/>
                    <a:pt x="26853" y="68116"/>
                    <a:pt x="28093" y="65467"/>
                  </a:cubicBezTo>
                  <a:cubicBezTo>
                    <a:pt x="32522" y="55223"/>
                    <a:pt x="41735" y="44272"/>
                    <a:pt x="52011" y="44272"/>
                  </a:cubicBezTo>
                  <a:cubicBezTo>
                    <a:pt x="56440" y="44272"/>
                    <a:pt x="58034" y="47274"/>
                    <a:pt x="58034" y="52926"/>
                  </a:cubicBezTo>
                  <a:cubicBezTo>
                    <a:pt x="58034" y="54869"/>
                    <a:pt x="57680" y="57342"/>
                    <a:pt x="57503" y="58225"/>
                  </a:cubicBezTo>
                  <a:lnTo>
                    <a:pt x="40495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0" name="자유형: 도형 3419">
              <a:extLst>
                <a:ext uri="{FF2B5EF4-FFF2-40B4-BE49-F238E27FC236}">
                  <a16:creationId xmlns:a16="http://schemas.microsoft.com/office/drawing/2014/main" id="{95797CA6-D247-0EF8-A16E-7FDD5845D1E7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7670244" y="3729627"/>
              <a:ext cx="58718" cy="252325"/>
            </a:xfrm>
            <a:custGeom>
              <a:avLst/>
              <a:gdLst>
                <a:gd name="connsiteX0" fmla="*/ 59007 w 58718"/>
                <a:gd name="connsiteY0" fmla="*/ 126275 h 252325"/>
                <a:gd name="connsiteX1" fmla="*/ 42303 w 58718"/>
                <a:gd name="connsiteY1" fmla="*/ 47549 h 252325"/>
                <a:gd name="connsiteX2" fmla="*/ 2820 w 58718"/>
                <a:gd name="connsiteY2" fmla="*/ 112 h 252325"/>
                <a:gd name="connsiteX3" fmla="*/ 289 w 58718"/>
                <a:gd name="connsiteY3" fmla="*/ 2635 h 252325"/>
                <a:gd name="connsiteX4" fmla="*/ 5098 w 58718"/>
                <a:gd name="connsiteY4" fmla="*/ 8439 h 252325"/>
                <a:gd name="connsiteX5" fmla="*/ 44328 w 58718"/>
                <a:gd name="connsiteY5" fmla="*/ 126275 h 252325"/>
                <a:gd name="connsiteX6" fmla="*/ 3579 w 58718"/>
                <a:gd name="connsiteY6" fmla="*/ 245625 h 252325"/>
                <a:gd name="connsiteX7" fmla="*/ 289 w 58718"/>
                <a:gd name="connsiteY7" fmla="*/ 249915 h 252325"/>
                <a:gd name="connsiteX8" fmla="*/ 2820 w 58718"/>
                <a:gd name="connsiteY8" fmla="*/ 252438 h 252325"/>
                <a:gd name="connsiteX9" fmla="*/ 43062 w 58718"/>
                <a:gd name="connsiteY9" fmla="*/ 203235 h 252325"/>
                <a:gd name="connsiteX10" fmla="*/ 59007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07" y="126275"/>
                  </a:moveTo>
                  <a:cubicBezTo>
                    <a:pt x="59007" y="106594"/>
                    <a:pt x="56223" y="76062"/>
                    <a:pt x="42303" y="47549"/>
                  </a:cubicBezTo>
                  <a:cubicBezTo>
                    <a:pt x="27117" y="16513"/>
                    <a:pt x="5351" y="112"/>
                    <a:pt x="2820" y="112"/>
                  </a:cubicBezTo>
                  <a:cubicBezTo>
                    <a:pt x="1301" y="112"/>
                    <a:pt x="289" y="1121"/>
                    <a:pt x="289" y="2635"/>
                  </a:cubicBezTo>
                  <a:cubicBezTo>
                    <a:pt x="289" y="3392"/>
                    <a:pt x="289" y="3897"/>
                    <a:pt x="5098" y="8439"/>
                  </a:cubicBezTo>
                  <a:cubicBezTo>
                    <a:pt x="29901" y="33419"/>
                    <a:pt x="44328" y="73539"/>
                    <a:pt x="44328" y="126275"/>
                  </a:cubicBezTo>
                  <a:cubicBezTo>
                    <a:pt x="44328" y="169423"/>
                    <a:pt x="34963" y="213832"/>
                    <a:pt x="3579" y="245625"/>
                  </a:cubicBezTo>
                  <a:cubicBezTo>
                    <a:pt x="289" y="248653"/>
                    <a:pt x="289" y="249158"/>
                    <a:pt x="289" y="249915"/>
                  </a:cubicBezTo>
                  <a:cubicBezTo>
                    <a:pt x="289" y="251429"/>
                    <a:pt x="1301" y="252438"/>
                    <a:pt x="2820" y="252438"/>
                  </a:cubicBezTo>
                  <a:cubicBezTo>
                    <a:pt x="5351" y="252438"/>
                    <a:pt x="28130" y="235280"/>
                    <a:pt x="43062" y="203235"/>
                  </a:cubicBezTo>
                  <a:cubicBezTo>
                    <a:pt x="55970" y="175479"/>
                    <a:pt x="59007" y="147470"/>
                    <a:pt x="59007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1" name="자유형: 도형 3420">
              <a:extLst>
                <a:ext uri="{FF2B5EF4-FFF2-40B4-BE49-F238E27FC236}">
                  <a16:creationId xmlns:a16="http://schemas.microsoft.com/office/drawing/2014/main" id="{736C9BCB-766D-CBD7-8E4F-2FAA242A2E39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7824660" y="3771765"/>
              <a:ext cx="168309" cy="168049"/>
            </a:xfrm>
            <a:custGeom>
              <a:avLst/>
              <a:gdLst>
                <a:gd name="connsiteX0" fmla="*/ 89638 w 168309"/>
                <a:gd name="connsiteY0" fmla="*/ 89183 h 168049"/>
                <a:gd name="connsiteX1" fmla="*/ 160252 w 168309"/>
                <a:gd name="connsiteY1" fmla="*/ 89183 h 168049"/>
                <a:gd name="connsiteX2" fmla="*/ 168604 w 168309"/>
                <a:gd name="connsiteY2" fmla="*/ 84137 h 168049"/>
                <a:gd name="connsiteX3" fmla="*/ 160252 w 168309"/>
                <a:gd name="connsiteY3" fmla="*/ 79090 h 168049"/>
                <a:gd name="connsiteX4" fmla="*/ 89638 w 168309"/>
                <a:gd name="connsiteY4" fmla="*/ 79090 h 168049"/>
                <a:gd name="connsiteX5" fmla="*/ 89638 w 168309"/>
                <a:gd name="connsiteY5" fmla="*/ 8439 h 168049"/>
                <a:gd name="connsiteX6" fmla="*/ 84576 w 168309"/>
                <a:gd name="connsiteY6" fmla="*/ 112 h 168049"/>
                <a:gd name="connsiteX7" fmla="*/ 79514 w 168309"/>
                <a:gd name="connsiteY7" fmla="*/ 8439 h 168049"/>
                <a:gd name="connsiteX8" fmla="*/ 79514 w 168309"/>
                <a:gd name="connsiteY8" fmla="*/ 79090 h 168049"/>
                <a:gd name="connsiteX9" fmla="*/ 8647 w 168309"/>
                <a:gd name="connsiteY9" fmla="*/ 79090 h 168049"/>
                <a:gd name="connsiteX10" fmla="*/ 295 w 168309"/>
                <a:gd name="connsiteY10" fmla="*/ 84137 h 168049"/>
                <a:gd name="connsiteX11" fmla="*/ 8647 w 168309"/>
                <a:gd name="connsiteY11" fmla="*/ 89183 h 168049"/>
                <a:gd name="connsiteX12" fmla="*/ 79514 w 168309"/>
                <a:gd name="connsiteY12" fmla="*/ 89183 h 168049"/>
                <a:gd name="connsiteX13" fmla="*/ 79514 w 168309"/>
                <a:gd name="connsiteY13" fmla="*/ 159834 h 168049"/>
                <a:gd name="connsiteX14" fmla="*/ 84576 w 168309"/>
                <a:gd name="connsiteY14" fmla="*/ 168161 h 168049"/>
                <a:gd name="connsiteX15" fmla="*/ 89638 w 168309"/>
                <a:gd name="connsiteY15" fmla="*/ 159834 h 168049"/>
                <a:gd name="connsiteX16" fmla="*/ 89638 w 168309"/>
                <a:gd name="connsiteY16" fmla="*/ 89183 h 1680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309" h="168049">
                  <a:moveTo>
                    <a:pt x="89638" y="89183"/>
                  </a:moveTo>
                  <a:lnTo>
                    <a:pt x="160252" y="89183"/>
                  </a:lnTo>
                  <a:cubicBezTo>
                    <a:pt x="163795" y="89183"/>
                    <a:pt x="168604" y="89183"/>
                    <a:pt x="168604" y="84137"/>
                  </a:cubicBezTo>
                  <a:cubicBezTo>
                    <a:pt x="168604" y="79090"/>
                    <a:pt x="163795" y="79090"/>
                    <a:pt x="160252" y="79090"/>
                  </a:cubicBezTo>
                  <a:lnTo>
                    <a:pt x="89638" y="79090"/>
                  </a:lnTo>
                  <a:lnTo>
                    <a:pt x="89638" y="8439"/>
                  </a:lnTo>
                  <a:cubicBezTo>
                    <a:pt x="89638" y="4906"/>
                    <a:pt x="89638" y="112"/>
                    <a:pt x="84576" y="112"/>
                  </a:cubicBezTo>
                  <a:cubicBezTo>
                    <a:pt x="79514" y="112"/>
                    <a:pt x="79514" y="4906"/>
                    <a:pt x="79514" y="8439"/>
                  </a:cubicBezTo>
                  <a:lnTo>
                    <a:pt x="79514" y="79090"/>
                  </a:lnTo>
                  <a:lnTo>
                    <a:pt x="8647" y="79090"/>
                  </a:lnTo>
                  <a:cubicBezTo>
                    <a:pt x="5104" y="79090"/>
                    <a:pt x="295" y="79090"/>
                    <a:pt x="295" y="84137"/>
                  </a:cubicBezTo>
                  <a:cubicBezTo>
                    <a:pt x="295" y="89183"/>
                    <a:pt x="5104" y="89183"/>
                    <a:pt x="8647" y="89183"/>
                  </a:cubicBezTo>
                  <a:lnTo>
                    <a:pt x="79514" y="89183"/>
                  </a:lnTo>
                  <a:lnTo>
                    <a:pt x="79514" y="159834"/>
                  </a:lnTo>
                  <a:cubicBezTo>
                    <a:pt x="79514" y="163367"/>
                    <a:pt x="79514" y="168161"/>
                    <a:pt x="84576" y="168161"/>
                  </a:cubicBezTo>
                  <a:cubicBezTo>
                    <a:pt x="89638" y="168161"/>
                    <a:pt x="89638" y="163367"/>
                    <a:pt x="89638" y="159834"/>
                  </a:cubicBezTo>
                  <a:lnTo>
                    <a:pt x="89638" y="891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2" name="자유형: 도형 3421">
              <a:extLst>
                <a:ext uri="{FF2B5EF4-FFF2-40B4-BE49-F238E27FC236}">
                  <a16:creationId xmlns:a16="http://schemas.microsoft.com/office/drawing/2014/main" id="{B319E9BA-4CD6-F856-67DF-93AE3F595E5E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8074213" y="3746533"/>
              <a:ext cx="180710" cy="172338"/>
            </a:xfrm>
            <a:custGeom>
              <a:avLst/>
              <a:gdLst>
                <a:gd name="connsiteX0" fmla="*/ 30170 w 180710"/>
                <a:gd name="connsiteY0" fmla="*/ 152769 h 172338"/>
                <a:gd name="connsiteX1" fmla="*/ 7139 w 180710"/>
                <a:gd name="connsiteY1" fmla="*/ 164629 h 172338"/>
                <a:gd name="connsiteX2" fmla="*/ 305 w 180710"/>
                <a:gd name="connsiteY2" fmla="*/ 169675 h 172338"/>
                <a:gd name="connsiteX3" fmla="*/ 7139 w 180710"/>
                <a:gd name="connsiteY3" fmla="*/ 172451 h 172338"/>
                <a:gd name="connsiteX4" fmla="*/ 97494 w 180710"/>
                <a:gd name="connsiteY4" fmla="*/ 172451 h 172338"/>
                <a:gd name="connsiteX5" fmla="*/ 167349 w 180710"/>
                <a:gd name="connsiteY5" fmla="*/ 117948 h 172338"/>
                <a:gd name="connsiteX6" fmla="*/ 128119 w 180710"/>
                <a:gd name="connsiteY6" fmla="*/ 82370 h 172338"/>
                <a:gd name="connsiteX7" fmla="*/ 181016 w 180710"/>
                <a:gd name="connsiteY7" fmla="*/ 34933 h 172338"/>
                <a:gd name="connsiteX8" fmla="*/ 133940 w 180710"/>
                <a:gd name="connsiteY8" fmla="*/ 112 h 172338"/>
                <a:gd name="connsiteX9" fmla="*/ 48899 w 180710"/>
                <a:gd name="connsiteY9" fmla="*/ 112 h 172338"/>
                <a:gd name="connsiteX10" fmla="*/ 41560 w 180710"/>
                <a:gd name="connsiteY10" fmla="*/ 5159 h 172338"/>
                <a:gd name="connsiteX11" fmla="*/ 48646 w 180710"/>
                <a:gd name="connsiteY11" fmla="*/ 7934 h 172338"/>
                <a:gd name="connsiteX12" fmla="*/ 58264 w 180710"/>
                <a:gd name="connsiteY12" fmla="*/ 8439 h 172338"/>
                <a:gd name="connsiteX13" fmla="*/ 65098 w 180710"/>
                <a:gd name="connsiteY13" fmla="*/ 12476 h 172338"/>
                <a:gd name="connsiteX14" fmla="*/ 64085 w 180710"/>
                <a:gd name="connsiteY14" fmla="*/ 17270 h 172338"/>
                <a:gd name="connsiteX15" fmla="*/ 30170 w 180710"/>
                <a:gd name="connsiteY15" fmla="*/ 152769 h 172338"/>
                <a:gd name="connsiteX16" fmla="*/ 68388 w 180710"/>
                <a:gd name="connsiteY16" fmla="*/ 80099 h 172338"/>
                <a:gd name="connsiteX17" fmla="*/ 84080 w 180710"/>
                <a:gd name="connsiteY17" fmla="*/ 17523 h 172338"/>
                <a:gd name="connsiteX18" fmla="*/ 97747 w 180710"/>
                <a:gd name="connsiteY18" fmla="*/ 7934 h 172338"/>
                <a:gd name="connsiteX19" fmla="*/ 130397 w 180710"/>
                <a:gd name="connsiteY19" fmla="*/ 7934 h 172338"/>
                <a:gd name="connsiteX20" fmla="*/ 157984 w 180710"/>
                <a:gd name="connsiteY20" fmla="*/ 33924 h 172338"/>
                <a:gd name="connsiteX21" fmla="*/ 105340 w 180710"/>
                <a:gd name="connsiteY21" fmla="*/ 80099 h 172338"/>
                <a:gd name="connsiteX22" fmla="*/ 68388 w 180710"/>
                <a:gd name="connsiteY22" fmla="*/ 80099 h 172338"/>
                <a:gd name="connsiteX23" fmla="*/ 56999 w 180710"/>
                <a:gd name="connsiteY23" fmla="*/ 164629 h 172338"/>
                <a:gd name="connsiteX24" fmla="*/ 51430 w 180710"/>
                <a:gd name="connsiteY24" fmla="*/ 164376 h 172338"/>
                <a:gd name="connsiteX25" fmla="*/ 48140 w 180710"/>
                <a:gd name="connsiteY25" fmla="*/ 161853 h 172338"/>
                <a:gd name="connsiteX26" fmla="*/ 49406 w 180710"/>
                <a:gd name="connsiteY26" fmla="*/ 156050 h 172338"/>
                <a:gd name="connsiteX27" fmla="*/ 66869 w 180710"/>
                <a:gd name="connsiteY27" fmla="*/ 85651 h 172338"/>
                <a:gd name="connsiteX28" fmla="*/ 114705 w 180710"/>
                <a:gd name="connsiteY28" fmla="*/ 85651 h 172338"/>
                <a:gd name="connsiteX29" fmla="*/ 143811 w 180710"/>
                <a:gd name="connsiteY29" fmla="*/ 115173 h 172338"/>
                <a:gd name="connsiteX30" fmla="*/ 91420 w 180710"/>
                <a:gd name="connsiteY30" fmla="*/ 164629 h 172338"/>
                <a:gd name="connsiteX31" fmla="*/ 56999 w 180710"/>
                <a:gd name="connsiteY31" fmla="*/ 164629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710" h="172338">
                  <a:moveTo>
                    <a:pt x="30170" y="152769"/>
                  </a:moveTo>
                  <a:cubicBezTo>
                    <a:pt x="27639" y="162610"/>
                    <a:pt x="27133" y="164629"/>
                    <a:pt x="7139" y="164629"/>
                  </a:cubicBezTo>
                  <a:cubicBezTo>
                    <a:pt x="2836" y="164629"/>
                    <a:pt x="305" y="164629"/>
                    <a:pt x="305" y="169675"/>
                  </a:cubicBezTo>
                  <a:cubicBezTo>
                    <a:pt x="305" y="172451"/>
                    <a:pt x="2583" y="172451"/>
                    <a:pt x="7139" y="172451"/>
                  </a:cubicBezTo>
                  <a:lnTo>
                    <a:pt x="97494" y="172451"/>
                  </a:lnTo>
                  <a:cubicBezTo>
                    <a:pt x="137483" y="172451"/>
                    <a:pt x="167349" y="142676"/>
                    <a:pt x="167349" y="117948"/>
                  </a:cubicBezTo>
                  <a:cubicBezTo>
                    <a:pt x="167349" y="99781"/>
                    <a:pt x="152669" y="85146"/>
                    <a:pt x="128119" y="82370"/>
                  </a:cubicBezTo>
                  <a:cubicBezTo>
                    <a:pt x="154441" y="77576"/>
                    <a:pt x="181016" y="58904"/>
                    <a:pt x="181016" y="34933"/>
                  </a:cubicBezTo>
                  <a:cubicBezTo>
                    <a:pt x="181016" y="16261"/>
                    <a:pt x="164312" y="112"/>
                    <a:pt x="133940" y="112"/>
                  </a:cubicBezTo>
                  <a:lnTo>
                    <a:pt x="48899" y="112"/>
                  </a:lnTo>
                  <a:cubicBezTo>
                    <a:pt x="44091" y="112"/>
                    <a:pt x="41560" y="112"/>
                    <a:pt x="41560" y="5159"/>
                  </a:cubicBezTo>
                  <a:cubicBezTo>
                    <a:pt x="41560" y="7934"/>
                    <a:pt x="43838" y="7934"/>
                    <a:pt x="48646" y="7934"/>
                  </a:cubicBezTo>
                  <a:cubicBezTo>
                    <a:pt x="49153" y="7934"/>
                    <a:pt x="53961" y="7934"/>
                    <a:pt x="58264" y="8439"/>
                  </a:cubicBezTo>
                  <a:cubicBezTo>
                    <a:pt x="62820" y="8944"/>
                    <a:pt x="65098" y="9196"/>
                    <a:pt x="65098" y="12476"/>
                  </a:cubicBezTo>
                  <a:cubicBezTo>
                    <a:pt x="65098" y="13485"/>
                    <a:pt x="64845" y="14242"/>
                    <a:pt x="64085" y="17270"/>
                  </a:cubicBezTo>
                  <a:lnTo>
                    <a:pt x="30170" y="152769"/>
                  </a:lnTo>
                  <a:close/>
                  <a:moveTo>
                    <a:pt x="68388" y="80099"/>
                  </a:moveTo>
                  <a:lnTo>
                    <a:pt x="84080" y="17523"/>
                  </a:lnTo>
                  <a:cubicBezTo>
                    <a:pt x="86358" y="8691"/>
                    <a:pt x="86864" y="7934"/>
                    <a:pt x="97747" y="7934"/>
                  </a:cubicBezTo>
                  <a:lnTo>
                    <a:pt x="130397" y="7934"/>
                  </a:lnTo>
                  <a:cubicBezTo>
                    <a:pt x="152669" y="7934"/>
                    <a:pt x="157984" y="22821"/>
                    <a:pt x="157984" y="33924"/>
                  </a:cubicBezTo>
                  <a:cubicBezTo>
                    <a:pt x="157984" y="56128"/>
                    <a:pt x="136218" y="80099"/>
                    <a:pt x="105340" y="80099"/>
                  </a:cubicBezTo>
                  <a:lnTo>
                    <a:pt x="68388" y="80099"/>
                  </a:lnTo>
                  <a:close/>
                  <a:moveTo>
                    <a:pt x="56999" y="164629"/>
                  </a:moveTo>
                  <a:cubicBezTo>
                    <a:pt x="53455" y="164629"/>
                    <a:pt x="52949" y="164629"/>
                    <a:pt x="51430" y="164376"/>
                  </a:cubicBezTo>
                  <a:cubicBezTo>
                    <a:pt x="48899" y="164124"/>
                    <a:pt x="48140" y="163872"/>
                    <a:pt x="48140" y="161853"/>
                  </a:cubicBezTo>
                  <a:cubicBezTo>
                    <a:pt x="48140" y="161096"/>
                    <a:pt x="48140" y="160591"/>
                    <a:pt x="49406" y="156050"/>
                  </a:cubicBezTo>
                  <a:lnTo>
                    <a:pt x="66869" y="85651"/>
                  </a:lnTo>
                  <a:lnTo>
                    <a:pt x="114705" y="85651"/>
                  </a:lnTo>
                  <a:cubicBezTo>
                    <a:pt x="139002" y="85651"/>
                    <a:pt x="143811" y="104323"/>
                    <a:pt x="143811" y="115173"/>
                  </a:cubicBezTo>
                  <a:cubicBezTo>
                    <a:pt x="143811" y="140153"/>
                    <a:pt x="121285" y="164629"/>
                    <a:pt x="91420" y="164629"/>
                  </a:cubicBezTo>
                  <a:lnTo>
                    <a:pt x="56999" y="1646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3" name="자유형: 도형 3422">
              <a:extLst>
                <a:ext uri="{FF2B5EF4-FFF2-40B4-BE49-F238E27FC236}">
                  <a16:creationId xmlns:a16="http://schemas.microsoft.com/office/drawing/2014/main" id="{F83291CD-1F1E-863A-0EFE-4FFBE248AEDA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8263886" y="3839615"/>
              <a:ext cx="53681" cy="118870"/>
            </a:xfrm>
            <a:custGeom>
              <a:avLst/>
              <a:gdLst>
                <a:gd name="connsiteX0" fmla="*/ 49388 w 53681"/>
                <a:gd name="connsiteY0" fmla="*/ 6825 h 118870"/>
                <a:gd name="connsiteX1" fmla="*/ 42301 w 53681"/>
                <a:gd name="connsiteY1" fmla="*/ 114 h 118870"/>
                <a:gd name="connsiteX2" fmla="*/ 32380 w 53681"/>
                <a:gd name="connsiteY2" fmla="*/ 9828 h 118870"/>
                <a:gd name="connsiteX3" fmla="*/ 39467 w 53681"/>
                <a:gd name="connsiteY3" fmla="*/ 16540 h 118870"/>
                <a:gd name="connsiteX4" fmla="*/ 49388 w 53681"/>
                <a:gd name="connsiteY4" fmla="*/ 6825 h 118870"/>
                <a:gd name="connsiteX5" fmla="*/ 13246 w 53681"/>
                <a:gd name="connsiteY5" fmla="*/ 96553 h 118870"/>
                <a:gd name="connsiteX6" fmla="*/ 11651 w 53681"/>
                <a:gd name="connsiteY6" fmla="*/ 103971 h 118870"/>
                <a:gd name="connsiteX7" fmla="*/ 28482 w 53681"/>
                <a:gd name="connsiteY7" fmla="*/ 118984 h 118870"/>
                <a:gd name="connsiteX8" fmla="*/ 53994 w 53681"/>
                <a:gd name="connsiteY8" fmla="*/ 91960 h 118870"/>
                <a:gd name="connsiteX9" fmla="*/ 51160 w 53681"/>
                <a:gd name="connsiteY9" fmla="*/ 89664 h 118870"/>
                <a:gd name="connsiteX10" fmla="*/ 47793 w 53681"/>
                <a:gd name="connsiteY10" fmla="*/ 92667 h 118870"/>
                <a:gd name="connsiteX11" fmla="*/ 29014 w 53681"/>
                <a:gd name="connsiteY11" fmla="*/ 114039 h 118870"/>
                <a:gd name="connsiteX12" fmla="*/ 24584 w 53681"/>
                <a:gd name="connsiteY12" fmla="*/ 107857 h 118870"/>
                <a:gd name="connsiteX13" fmla="*/ 27419 w 53681"/>
                <a:gd name="connsiteY13" fmla="*/ 96553 h 118870"/>
                <a:gd name="connsiteX14" fmla="*/ 33088 w 53681"/>
                <a:gd name="connsiteY14" fmla="*/ 82422 h 118870"/>
                <a:gd name="connsiteX15" fmla="*/ 41770 w 53681"/>
                <a:gd name="connsiteY15" fmla="*/ 59991 h 118870"/>
                <a:gd name="connsiteX16" fmla="*/ 42833 w 53681"/>
                <a:gd name="connsiteY16" fmla="*/ 54338 h 118870"/>
                <a:gd name="connsiteX17" fmla="*/ 26002 w 53681"/>
                <a:gd name="connsiteY17" fmla="*/ 39325 h 118870"/>
                <a:gd name="connsiteX18" fmla="*/ 312 w 53681"/>
                <a:gd name="connsiteY18" fmla="*/ 66349 h 118870"/>
                <a:gd name="connsiteX19" fmla="*/ 3324 w 53681"/>
                <a:gd name="connsiteY19" fmla="*/ 68645 h 118870"/>
                <a:gd name="connsiteX20" fmla="*/ 6513 w 53681"/>
                <a:gd name="connsiteY20" fmla="*/ 65819 h 118870"/>
                <a:gd name="connsiteX21" fmla="*/ 25470 w 53681"/>
                <a:gd name="connsiteY21" fmla="*/ 44271 h 118870"/>
                <a:gd name="connsiteX22" fmla="*/ 29899 w 53681"/>
                <a:gd name="connsiteY22" fmla="*/ 50453 h 118870"/>
                <a:gd name="connsiteX23" fmla="*/ 24407 w 53681"/>
                <a:gd name="connsiteY23" fmla="*/ 68115 h 118870"/>
                <a:gd name="connsiteX24" fmla="*/ 13246 w 53681"/>
                <a:gd name="connsiteY24" fmla="*/ 9655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88" y="6825"/>
                  </a:moveTo>
                  <a:cubicBezTo>
                    <a:pt x="49388" y="3999"/>
                    <a:pt x="47262" y="114"/>
                    <a:pt x="42301" y="114"/>
                  </a:cubicBezTo>
                  <a:cubicBezTo>
                    <a:pt x="37518" y="114"/>
                    <a:pt x="32380" y="4706"/>
                    <a:pt x="32380" y="9828"/>
                  </a:cubicBezTo>
                  <a:cubicBezTo>
                    <a:pt x="32380" y="12831"/>
                    <a:pt x="34683" y="16540"/>
                    <a:pt x="39467" y="16540"/>
                  </a:cubicBezTo>
                  <a:cubicBezTo>
                    <a:pt x="44604" y="16540"/>
                    <a:pt x="49388" y="11594"/>
                    <a:pt x="49388" y="6825"/>
                  </a:cubicBezTo>
                  <a:close/>
                  <a:moveTo>
                    <a:pt x="13246" y="96553"/>
                  </a:moveTo>
                  <a:cubicBezTo>
                    <a:pt x="12537" y="98849"/>
                    <a:pt x="11651" y="100968"/>
                    <a:pt x="11651" y="103971"/>
                  </a:cubicBezTo>
                  <a:cubicBezTo>
                    <a:pt x="11651" y="112272"/>
                    <a:pt x="18738" y="118984"/>
                    <a:pt x="28482" y="118984"/>
                  </a:cubicBezTo>
                  <a:cubicBezTo>
                    <a:pt x="46199" y="118984"/>
                    <a:pt x="53994" y="94610"/>
                    <a:pt x="53994" y="91960"/>
                  </a:cubicBezTo>
                  <a:cubicBezTo>
                    <a:pt x="53994" y="89664"/>
                    <a:pt x="51691" y="89664"/>
                    <a:pt x="51160" y="89664"/>
                  </a:cubicBezTo>
                  <a:cubicBezTo>
                    <a:pt x="48679" y="89664"/>
                    <a:pt x="48502" y="90724"/>
                    <a:pt x="47793" y="92667"/>
                  </a:cubicBezTo>
                  <a:cubicBezTo>
                    <a:pt x="43719" y="106797"/>
                    <a:pt x="35923" y="114039"/>
                    <a:pt x="29014" y="114039"/>
                  </a:cubicBezTo>
                  <a:cubicBezTo>
                    <a:pt x="25470" y="114039"/>
                    <a:pt x="24584" y="111743"/>
                    <a:pt x="24584" y="107857"/>
                  </a:cubicBezTo>
                  <a:cubicBezTo>
                    <a:pt x="24584" y="103794"/>
                    <a:pt x="25825" y="100438"/>
                    <a:pt x="27419" y="96553"/>
                  </a:cubicBezTo>
                  <a:cubicBezTo>
                    <a:pt x="29191" y="91784"/>
                    <a:pt x="31140" y="87015"/>
                    <a:pt x="33088" y="82422"/>
                  </a:cubicBezTo>
                  <a:cubicBezTo>
                    <a:pt x="34683" y="78183"/>
                    <a:pt x="41061" y="62110"/>
                    <a:pt x="41770" y="59991"/>
                  </a:cubicBezTo>
                  <a:cubicBezTo>
                    <a:pt x="42301" y="58224"/>
                    <a:pt x="42833" y="56105"/>
                    <a:pt x="42833" y="54338"/>
                  </a:cubicBezTo>
                  <a:cubicBezTo>
                    <a:pt x="42833" y="46037"/>
                    <a:pt x="35746" y="39325"/>
                    <a:pt x="26002" y="39325"/>
                  </a:cubicBezTo>
                  <a:cubicBezTo>
                    <a:pt x="8462" y="39325"/>
                    <a:pt x="312" y="63346"/>
                    <a:pt x="312" y="66349"/>
                  </a:cubicBezTo>
                  <a:cubicBezTo>
                    <a:pt x="312" y="68645"/>
                    <a:pt x="2793" y="68645"/>
                    <a:pt x="3324" y="68645"/>
                  </a:cubicBezTo>
                  <a:cubicBezTo>
                    <a:pt x="5805" y="68645"/>
                    <a:pt x="5982" y="67762"/>
                    <a:pt x="6513" y="65819"/>
                  </a:cubicBezTo>
                  <a:cubicBezTo>
                    <a:pt x="11120" y="50629"/>
                    <a:pt x="18915" y="44271"/>
                    <a:pt x="25470" y="44271"/>
                  </a:cubicBezTo>
                  <a:cubicBezTo>
                    <a:pt x="28305" y="44271"/>
                    <a:pt x="29899" y="45684"/>
                    <a:pt x="29899" y="50453"/>
                  </a:cubicBezTo>
                  <a:cubicBezTo>
                    <a:pt x="29899" y="54515"/>
                    <a:pt x="28836" y="57165"/>
                    <a:pt x="24407" y="68115"/>
                  </a:cubicBezTo>
                  <a:lnTo>
                    <a:pt x="13246" y="965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4" name="자유형: 도형 3423">
              <a:extLst>
                <a:ext uri="{FF2B5EF4-FFF2-40B4-BE49-F238E27FC236}">
                  <a16:creationId xmlns:a16="http://schemas.microsoft.com/office/drawing/2014/main" id="{24EF2982-133F-5020-CCB8-3DEB94B330FC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8327167" y="3839615"/>
              <a:ext cx="77776" cy="153136"/>
            </a:xfrm>
            <a:custGeom>
              <a:avLst/>
              <a:gdLst>
                <a:gd name="connsiteX0" fmla="*/ 78092 w 77776"/>
                <a:gd name="connsiteY0" fmla="*/ 6825 h 153136"/>
                <a:gd name="connsiteX1" fmla="*/ 71005 w 77776"/>
                <a:gd name="connsiteY1" fmla="*/ 114 h 153136"/>
                <a:gd name="connsiteX2" fmla="*/ 61084 w 77776"/>
                <a:gd name="connsiteY2" fmla="*/ 9828 h 153136"/>
                <a:gd name="connsiteX3" fmla="*/ 68170 w 77776"/>
                <a:gd name="connsiteY3" fmla="*/ 16540 h 153136"/>
                <a:gd name="connsiteX4" fmla="*/ 78092 w 77776"/>
                <a:gd name="connsiteY4" fmla="*/ 6825 h 153136"/>
                <a:gd name="connsiteX5" fmla="*/ 40532 w 77776"/>
                <a:gd name="connsiteY5" fmla="*/ 125873 h 153136"/>
                <a:gd name="connsiteX6" fmla="*/ 17678 w 77776"/>
                <a:gd name="connsiteY6" fmla="*/ 148305 h 153136"/>
                <a:gd name="connsiteX7" fmla="*/ 11300 w 77776"/>
                <a:gd name="connsiteY7" fmla="*/ 147245 h 153136"/>
                <a:gd name="connsiteX8" fmla="*/ 17323 w 77776"/>
                <a:gd name="connsiteY8" fmla="*/ 138237 h 153136"/>
                <a:gd name="connsiteX9" fmla="*/ 10414 w 77776"/>
                <a:gd name="connsiteY9" fmla="*/ 131702 h 153136"/>
                <a:gd name="connsiteX10" fmla="*/ 315 w 77776"/>
                <a:gd name="connsiteY10" fmla="*/ 142123 h 153136"/>
                <a:gd name="connsiteX11" fmla="*/ 17855 w 77776"/>
                <a:gd name="connsiteY11" fmla="*/ 153250 h 153136"/>
                <a:gd name="connsiteX12" fmla="*/ 54706 w 77776"/>
                <a:gd name="connsiteY12" fmla="*/ 125343 h 153136"/>
                <a:gd name="connsiteX13" fmla="*/ 70651 w 77776"/>
                <a:gd name="connsiteY13" fmla="*/ 62110 h 153136"/>
                <a:gd name="connsiteX14" fmla="*/ 71537 w 77776"/>
                <a:gd name="connsiteY14" fmla="*/ 55928 h 153136"/>
                <a:gd name="connsiteX15" fmla="*/ 52580 w 77776"/>
                <a:gd name="connsiteY15" fmla="*/ 39325 h 153136"/>
                <a:gd name="connsiteX16" fmla="*/ 21575 w 77776"/>
                <a:gd name="connsiteY16" fmla="*/ 66349 h 153136"/>
                <a:gd name="connsiteX17" fmla="*/ 24587 w 77776"/>
                <a:gd name="connsiteY17" fmla="*/ 68645 h 153136"/>
                <a:gd name="connsiteX18" fmla="*/ 28131 w 77776"/>
                <a:gd name="connsiteY18" fmla="*/ 65466 h 153136"/>
                <a:gd name="connsiteX19" fmla="*/ 52048 w 77776"/>
                <a:gd name="connsiteY19" fmla="*/ 44271 h 153136"/>
                <a:gd name="connsiteX20" fmla="*/ 58072 w 77776"/>
                <a:gd name="connsiteY20" fmla="*/ 52925 h 153136"/>
                <a:gd name="connsiteX21" fmla="*/ 57540 w 77776"/>
                <a:gd name="connsiteY21" fmla="*/ 58224 h 153136"/>
                <a:gd name="connsiteX22" fmla="*/ 40532 w 77776"/>
                <a:gd name="connsiteY22" fmla="*/ 12587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92" y="6825"/>
                  </a:moveTo>
                  <a:cubicBezTo>
                    <a:pt x="78092" y="3823"/>
                    <a:pt x="75789" y="114"/>
                    <a:pt x="71005" y="114"/>
                  </a:cubicBezTo>
                  <a:cubicBezTo>
                    <a:pt x="65867" y="114"/>
                    <a:pt x="61084" y="5059"/>
                    <a:pt x="61084" y="9828"/>
                  </a:cubicBezTo>
                  <a:cubicBezTo>
                    <a:pt x="61084" y="12654"/>
                    <a:pt x="63210" y="16540"/>
                    <a:pt x="68170" y="16540"/>
                  </a:cubicBezTo>
                  <a:cubicBezTo>
                    <a:pt x="72954" y="16540"/>
                    <a:pt x="78092" y="11948"/>
                    <a:pt x="78092" y="6825"/>
                  </a:cubicBezTo>
                  <a:close/>
                  <a:moveTo>
                    <a:pt x="40532" y="125873"/>
                  </a:moveTo>
                  <a:cubicBezTo>
                    <a:pt x="37520" y="138060"/>
                    <a:pt x="28131" y="148305"/>
                    <a:pt x="17678" y="148305"/>
                  </a:cubicBezTo>
                  <a:cubicBezTo>
                    <a:pt x="15375" y="148305"/>
                    <a:pt x="13249" y="147951"/>
                    <a:pt x="11300" y="147245"/>
                  </a:cubicBezTo>
                  <a:cubicBezTo>
                    <a:pt x="15906" y="145125"/>
                    <a:pt x="17323" y="140886"/>
                    <a:pt x="17323" y="138237"/>
                  </a:cubicBezTo>
                  <a:cubicBezTo>
                    <a:pt x="17323" y="133998"/>
                    <a:pt x="13957" y="131702"/>
                    <a:pt x="10414" y="131702"/>
                  </a:cubicBezTo>
                  <a:cubicBezTo>
                    <a:pt x="4922" y="131702"/>
                    <a:pt x="315" y="136471"/>
                    <a:pt x="315" y="142123"/>
                  </a:cubicBezTo>
                  <a:cubicBezTo>
                    <a:pt x="315" y="148835"/>
                    <a:pt x="7225" y="153250"/>
                    <a:pt x="17855" y="153250"/>
                  </a:cubicBezTo>
                  <a:cubicBezTo>
                    <a:pt x="28485" y="153250"/>
                    <a:pt x="49214" y="146892"/>
                    <a:pt x="54706" y="125343"/>
                  </a:cubicBezTo>
                  <a:lnTo>
                    <a:pt x="70651" y="62110"/>
                  </a:lnTo>
                  <a:cubicBezTo>
                    <a:pt x="71182" y="60167"/>
                    <a:pt x="71537" y="58578"/>
                    <a:pt x="71537" y="55928"/>
                  </a:cubicBezTo>
                  <a:cubicBezTo>
                    <a:pt x="71537" y="46214"/>
                    <a:pt x="63210" y="39325"/>
                    <a:pt x="52580" y="39325"/>
                  </a:cubicBezTo>
                  <a:cubicBezTo>
                    <a:pt x="32914" y="39325"/>
                    <a:pt x="21575" y="63876"/>
                    <a:pt x="21575" y="66349"/>
                  </a:cubicBezTo>
                  <a:cubicBezTo>
                    <a:pt x="21575" y="68645"/>
                    <a:pt x="24056" y="68645"/>
                    <a:pt x="24587" y="68645"/>
                  </a:cubicBezTo>
                  <a:cubicBezTo>
                    <a:pt x="26713" y="68645"/>
                    <a:pt x="26890" y="68115"/>
                    <a:pt x="28131" y="65466"/>
                  </a:cubicBezTo>
                  <a:cubicBezTo>
                    <a:pt x="32560" y="55222"/>
                    <a:pt x="41773" y="44271"/>
                    <a:pt x="52048" y="44271"/>
                  </a:cubicBezTo>
                  <a:cubicBezTo>
                    <a:pt x="56477" y="44271"/>
                    <a:pt x="58072" y="47273"/>
                    <a:pt x="58072" y="52925"/>
                  </a:cubicBezTo>
                  <a:cubicBezTo>
                    <a:pt x="58072" y="54868"/>
                    <a:pt x="57718" y="57341"/>
                    <a:pt x="57540" y="58224"/>
                  </a:cubicBezTo>
                  <a:lnTo>
                    <a:pt x="40532" y="12587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5" name="자유형: 도형 3424">
              <a:extLst>
                <a:ext uri="{FF2B5EF4-FFF2-40B4-BE49-F238E27FC236}">
                  <a16:creationId xmlns:a16="http://schemas.microsoft.com/office/drawing/2014/main" id="{B952A356-D4F9-F587-2C0E-D9EB0595083E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8446972" y="3807343"/>
              <a:ext cx="93139" cy="114303"/>
            </a:xfrm>
            <a:custGeom>
              <a:avLst/>
              <a:gdLst>
                <a:gd name="connsiteX0" fmla="*/ 86119 w 93139"/>
                <a:gd name="connsiteY0" fmla="*/ 17270 h 114303"/>
                <a:gd name="connsiteX1" fmla="*/ 73971 w 93139"/>
                <a:gd name="connsiteY1" fmla="*/ 28625 h 114303"/>
                <a:gd name="connsiteX2" fmla="*/ 81817 w 93139"/>
                <a:gd name="connsiteY2" fmla="*/ 35942 h 114303"/>
                <a:gd name="connsiteX3" fmla="*/ 93459 w 93139"/>
                <a:gd name="connsiteY3" fmla="*/ 21812 h 114303"/>
                <a:gd name="connsiteX4" fmla="*/ 63341 w 93139"/>
                <a:gd name="connsiteY4" fmla="*/ 112 h 114303"/>
                <a:gd name="connsiteX5" fmla="*/ 20567 w 93139"/>
                <a:gd name="connsiteY5" fmla="*/ 36952 h 114303"/>
                <a:gd name="connsiteX6" fmla="*/ 46636 w 93139"/>
                <a:gd name="connsiteY6" fmla="*/ 61932 h 114303"/>
                <a:gd name="connsiteX7" fmla="*/ 72958 w 93139"/>
                <a:gd name="connsiteY7" fmla="*/ 81109 h 114303"/>
                <a:gd name="connsiteX8" fmla="*/ 36765 w 93139"/>
                <a:gd name="connsiteY8" fmla="*/ 108865 h 114303"/>
                <a:gd name="connsiteX9" fmla="*/ 7912 w 93139"/>
                <a:gd name="connsiteY9" fmla="*/ 95491 h 114303"/>
                <a:gd name="connsiteX10" fmla="*/ 23857 w 93139"/>
                <a:gd name="connsiteY10" fmla="*/ 82118 h 114303"/>
                <a:gd name="connsiteX11" fmla="*/ 14493 w 93139"/>
                <a:gd name="connsiteY11" fmla="*/ 73287 h 114303"/>
                <a:gd name="connsiteX12" fmla="*/ 319 w 93139"/>
                <a:gd name="connsiteY12" fmla="*/ 89940 h 114303"/>
                <a:gd name="connsiteX13" fmla="*/ 36512 w 93139"/>
                <a:gd name="connsiteY13" fmla="*/ 114416 h 114303"/>
                <a:gd name="connsiteX14" fmla="*/ 87385 w 93139"/>
                <a:gd name="connsiteY14" fmla="*/ 72530 h 114303"/>
                <a:gd name="connsiteX15" fmla="*/ 79539 w 93139"/>
                <a:gd name="connsiteY15" fmla="*/ 54110 h 114303"/>
                <a:gd name="connsiteX16" fmla="*/ 54229 w 93139"/>
                <a:gd name="connsiteY16" fmla="*/ 43512 h 114303"/>
                <a:gd name="connsiteX17" fmla="*/ 34994 w 93139"/>
                <a:gd name="connsiteY17" fmla="*/ 28373 h 114303"/>
                <a:gd name="connsiteX18" fmla="*/ 63341 w 93139"/>
                <a:gd name="connsiteY18" fmla="*/ 5663 h 114303"/>
                <a:gd name="connsiteX19" fmla="*/ 86119 w 93139"/>
                <a:gd name="connsiteY19" fmla="*/ 17270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119" y="17270"/>
                  </a:moveTo>
                  <a:cubicBezTo>
                    <a:pt x="79033" y="17523"/>
                    <a:pt x="73971" y="23074"/>
                    <a:pt x="73971" y="28625"/>
                  </a:cubicBezTo>
                  <a:cubicBezTo>
                    <a:pt x="73971" y="32158"/>
                    <a:pt x="76248" y="35942"/>
                    <a:pt x="81817" y="35942"/>
                  </a:cubicBezTo>
                  <a:cubicBezTo>
                    <a:pt x="87385" y="35942"/>
                    <a:pt x="93459" y="31653"/>
                    <a:pt x="93459" y="21812"/>
                  </a:cubicBezTo>
                  <a:cubicBezTo>
                    <a:pt x="93459" y="10457"/>
                    <a:pt x="82576" y="112"/>
                    <a:pt x="63341" y="112"/>
                  </a:cubicBezTo>
                  <a:cubicBezTo>
                    <a:pt x="29932" y="112"/>
                    <a:pt x="20567" y="25849"/>
                    <a:pt x="20567" y="36952"/>
                  </a:cubicBezTo>
                  <a:cubicBezTo>
                    <a:pt x="20567" y="56633"/>
                    <a:pt x="39296" y="60418"/>
                    <a:pt x="46636" y="61932"/>
                  </a:cubicBezTo>
                  <a:cubicBezTo>
                    <a:pt x="59797" y="64455"/>
                    <a:pt x="72958" y="67231"/>
                    <a:pt x="72958" y="81109"/>
                  </a:cubicBezTo>
                  <a:cubicBezTo>
                    <a:pt x="72958" y="87669"/>
                    <a:pt x="67137" y="108865"/>
                    <a:pt x="36765" y="108865"/>
                  </a:cubicBezTo>
                  <a:cubicBezTo>
                    <a:pt x="33222" y="108865"/>
                    <a:pt x="13734" y="108865"/>
                    <a:pt x="7912" y="95491"/>
                  </a:cubicBezTo>
                  <a:cubicBezTo>
                    <a:pt x="17530" y="96753"/>
                    <a:pt x="23857" y="89183"/>
                    <a:pt x="23857" y="82118"/>
                  </a:cubicBezTo>
                  <a:cubicBezTo>
                    <a:pt x="23857" y="76315"/>
                    <a:pt x="19808" y="73287"/>
                    <a:pt x="14493" y="73287"/>
                  </a:cubicBezTo>
                  <a:cubicBezTo>
                    <a:pt x="7912" y="73287"/>
                    <a:pt x="319" y="78585"/>
                    <a:pt x="319" y="89940"/>
                  </a:cubicBezTo>
                  <a:cubicBezTo>
                    <a:pt x="319" y="104323"/>
                    <a:pt x="14746" y="114416"/>
                    <a:pt x="36512" y="114416"/>
                  </a:cubicBezTo>
                  <a:cubicBezTo>
                    <a:pt x="77514" y="114416"/>
                    <a:pt x="87385" y="83884"/>
                    <a:pt x="87385" y="72530"/>
                  </a:cubicBezTo>
                  <a:cubicBezTo>
                    <a:pt x="87385" y="63446"/>
                    <a:pt x="82576" y="57138"/>
                    <a:pt x="79539" y="54110"/>
                  </a:cubicBezTo>
                  <a:cubicBezTo>
                    <a:pt x="72705" y="47045"/>
                    <a:pt x="65365" y="45783"/>
                    <a:pt x="54229" y="43512"/>
                  </a:cubicBezTo>
                  <a:cubicBezTo>
                    <a:pt x="45118" y="41494"/>
                    <a:pt x="34994" y="39727"/>
                    <a:pt x="34994" y="28373"/>
                  </a:cubicBezTo>
                  <a:cubicBezTo>
                    <a:pt x="34994" y="21055"/>
                    <a:pt x="41068" y="5663"/>
                    <a:pt x="63341" y="5663"/>
                  </a:cubicBezTo>
                  <a:cubicBezTo>
                    <a:pt x="69668" y="5663"/>
                    <a:pt x="82323" y="7430"/>
                    <a:pt x="86119" y="1727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6" name="자유형: 도형 3425">
              <a:extLst>
                <a:ext uri="{FF2B5EF4-FFF2-40B4-BE49-F238E27FC236}">
                  <a16:creationId xmlns:a16="http://schemas.microsoft.com/office/drawing/2014/main" id="{4A3ED323-588C-6502-DE88-476CA4D0DD84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8559790" y="3752084"/>
              <a:ext cx="66817" cy="169563"/>
            </a:xfrm>
            <a:custGeom>
              <a:avLst/>
              <a:gdLst>
                <a:gd name="connsiteX0" fmla="*/ 64864 w 66817"/>
                <a:gd name="connsiteY0" fmla="*/ 9196 h 169563"/>
                <a:gd name="connsiteX1" fmla="*/ 55499 w 66817"/>
                <a:gd name="connsiteY1" fmla="*/ 112 h 169563"/>
                <a:gd name="connsiteX2" fmla="*/ 41832 w 66817"/>
                <a:gd name="connsiteY2" fmla="*/ 13485 h 169563"/>
                <a:gd name="connsiteX3" fmla="*/ 51450 w 66817"/>
                <a:gd name="connsiteY3" fmla="*/ 22569 h 169563"/>
                <a:gd name="connsiteX4" fmla="*/ 64864 w 66817"/>
                <a:gd name="connsiteY4" fmla="*/ 9196 h 169563"/>
                <a:gd name="connsiteX5" fmla="*/ 45628 w 66817"/>
                <a:gd name="connsiteY5" fmla="*/ 104070 h 169563"/>
                <a:gd name="connsiteX6" fmla="*/ 51197 w 66817"/>
                <a:gd name="connsiteY6" fmla="*/ 89435 h 169563"/>
                <a:gd name="connsiteX7" fmla="*/ 54487 w 66817"/>
                <a:gd name="connsiteY7" fmla="*/ 76062 h 169563"/>
                <a:gd name="connsiteX8" fmla="*/ 33733 w 66817"/>
                <a:gd name="connsiteY8" fmla="*/ 55371 h 169563"/>
                <a:gd name="connsiteX9" fmla="*/ 324 w 66817"/>
                <a:gd name="connsiteY9" fmla="*/ 94230 h 169563"/>
                <a:gd name="connsiteX10" fmla="*/ 3361 w 66817"/>
                <a:gd name="connsiteY10" fmla="*/ 96753 h 169563"/>
                <a:gd name="connsiteX11" fmla="*/ 7411 w 66817"/>
                <a:gd name="connsiteY11" fmla="*/ 92211 h 169563"/>
                <a:gd name="connsiteX12" fmla="*/ 32974 w 66817"/>
                <a:gd name="connsiteY12" fmla="*/ 60923 h 169563"/>
                <a:gd name="connsiteX13" fmla="*/ 39301 w 66817"/>
                <a:gd name="connsiteY13" fmla="*/ 68997 h 169563"/>
                <a:gd name="connsiteX14" fmla="*/ 36517 w 66817"/>
                <a:gd name="connsiteY14" fmla="*/ 82118 h 169563"/>
                <a:gd name="connsiteX15" fmla="*/ 19053 w 66817"/>
                <a:gd name="connsiteY15" fmla="*/ 128798 h 169563"/>
                <a:gd name="connsiteX16" fmla="*/ 13232 w 66817"/>
                <a:gd name="connsiteY16" fmla="*/ 148984 h 169563"/>
                <a:gd name="connsiteX17" fmla="*/ 33986 w 66817"/>
                <a:gd name="connsiteY17" fmla="*/ 169675 h 169563"/>
                <a:gd name="connsiteX18" fmla="*/ 67142 w 66817"/>
                <a:gd name="connsiteY18" fmla="*/ 130817 h 169563"/>
                <a:gd name="connsiteX19" fmla="*/ 64104 w 66817"/>
                <a:gd name="connsiteY19" fmla="*/ 128294 h 169563"/>
                <a:gd name="connsiteX20" fmla="*/ 60308 w 66817"/>
                <a:gd name="connsiteY20" fmla="*/ 132836 h 169563"/>
                <a:gd name="connsiteX21" fmla="*/ 34492 w 66817"/>
                <a:gd name="connsiteY21" fmla="*/ 164124 h 169563"/>
                <a:gd name="connsiteX22" fmla="*/ 28418 w 66817"/>
                <a:gd name="connsiteY22" fmla="*/ 155797 h 169563"/>
                <a:gd name="connsiteX23" fmla="*/ 35758 w 66817"/>
                <a:gd name="connsiteY23" fmla="*/ 130565 h 169563"/>
                <a:gd name="connsiteX24" fmla="*/ 45628 w 66817"/>
                <a:gd name="connsiteY24" fmla="*/ 10407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864" y="9196"/>
                  </a:moveTo>
                  <a:cubicBezTo>
                    <a:pt x="64864" y="4149"/>
                    <a:pt x="61320" y="112"/>
                    <a:pt x="55499" y="112"/>
                  </a:cubicBezTo>
                  <a:cubicBezTo>
                    <a:pt x="48666" y="112"/>
                    <a:pt x="41832" y="6673"/>
                    <a:pt x="41832" y="13485"/>
                  </a:cubicBezTo>
                  <a:cubicBezTo>
                    <a:pt x="41832" y="18280"/>
                    <a:pt x="45375" y="22569"/>
                    <a:pt x="51450" y="22569"/>
                  </a:cubicBezTo>
                  <a:cubicBezTo>
                    <a:pt x="57271" y="22569"/>
                    <a:pt x="64864" y="16766"/>
                    <a:pt x="64864" y="9196"/>
                  </a:cubicBezTo>
                  <a:close/>
                  <a:moveTo>
                    <a:pt x="45628" y="104070"/>
                  </a:moveTo>
                  <a:cubicBezTo>
                    <a:pt x="48666" y="96753"/>
                    <a:pt x="48666" y="96248"/>
                    <a:pt x="51197" y="89435"/>
                  </a:cubicBezTo>
                  <a:cubicBezTo>
                    <a:pt x="53221" y="84389"/>
                    <a:pt x="54487" y="80856"/>
                    <a:pt x="54487" y="76062"/>
                  </a:cubicBezTo>
                  <a:cubicBezTo>
                    <a:pt x="54487" y="64708"/>
                    <a:pt x="46388" y="55371"/>
                    <a:pt x="33733" y="55371"/>
                  </a:cubicBezTo>
                  <a:cubicBezTo>
                    <a:pt x="9942" y="55371"/>
                    <a:pt x="324" y="91959"/>
                    <a:pt x="324" y="94230"/>
                  </a:cubicBezTo>
                  <a:cubicBezTo>
                    <a:pt x="324" y="96753"/>
                    <a:pt x="2855" y="96753"/>
                    <a:pt x="3361" y="96753"/>
                  </a:cubicBezTo>
                  <a:cubicBezTo>
                    <a:pt x="5892" y="96753"/>
                    <a:pt x="6145" y="96248"/>
                    <a:pt x="7411" y="92211"/>
                  </a:cubicBezTo>
                  <a:cubicBezTo>
                    <a:pt x="14244" y="68492"/>
                    <a:pt x="24368" y="60923"/>
                    <a:pt x="32974" y="60923"/>
                  </a:cubicBezTo>
                  <a:cubicBezTo>
                    <a:pt x="34998" y="60923"/>
                    <a:pt x="39301" y="60923"/>
                    <a:pt x="39301" y="68997"/>
                  </a:cubicBezTo>
                  <a:cubicBezTo>
                    <a:pt x="39301" y="74296"/>
                    <a:pt x="37529" y="79595"/>
                    <a:pt x="36517" y="82118"/>
                  </a:cubicBezTo>
                  <a:cubicBezTo>
                    <a:pt x="34492" y="88679"/>
                    <a:pt x="23103" y="117948"/>
                    <a:pt x="19053" y="128798"/>
                  </a:cubicBezTo>
                  <a:cubicBezTo>
                    <a:pt x="16522" y="135359"/>
                    <a:pt x="13232" y="143686"/>
                    <a:pt x="13232" y="148984"/>
                  </a:cubicBezTo>
                  <a:cubicBezTo>
                    <a:pt x="13232" y="160844"/>
                    <a:pt x="21837" y="169675"/>
                    <a:pt x="33986" y="169675"/>
                  </a:cubicBezTo>
                  <a:cubicBezTo>
                    <a:pt x="57777" y="169675"/>
                    <a:pt x="67142" y="133088"/>
                    <a:pt x="67142" y="130817"/>
                  </a:cubicBezTo>
                  <a:cubicBezTo>
                    <a:pt x="67142" y="128294"/>
                    <a:pt x="64864" y="128294"/>
                    <a:pt x="64104" y="128294"/>
                  </a:cubicBezTo>
                  <a:cubicBezTo>
                    <a:pt x="61574" y="128294"/>
                    <a:pt x="61574" y="129051"/>
                    <a:pt x="60308" y="132836"/>
                  </a:cubicBezTo>
                  <a:cubicBezTo>
                    <a:pt x="55752" y="148732"/>
                    <a:pt x="47400" y="164124"/>
                    <a:pt x="34492" y="164124"/>
                  </a:cubicBezTo>
                  <a:cubicBezTo>
                    <a:pt x="30190" y="164124"/>
                    <a:pt x="28418" y="161601"/>
                    <a:pt x="28418" y="155797"/>
                  </a:cubicBezTo>
                  <a:cubicBezTo>
                    <a:pt x="28418" y="149489"/>
                    <a:pt x="29936" y="145957"/>
                    <a:pt x="35758" y="130565"/>
                  </a:cubicBezTo>
                  <a:lnTo>
                    <a:pt x="45628" y="1040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7" name="자유형: 도형 3426">
              <a:extLst>
                <a:ext uri="{FF2B5EF4-FFF2-40B4-BE49-F238E27FC236}">
                  <a16:creationId xmlns:a16="http://schemas.microsoft.com/office/drawing/2014/main" id="{1D65860F-8939-2F99-F9D1-490456A87FD2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8646985" y="3807343"/>
              <a:ext cx="137178" cy="114303"/>
            </a:xfrm>
            <a:custGeom>
              <a:avLst/>
              <a:gdLst>
                <a:gd name="connsiteX0" fmla="*/ 15260 w 137178"/>
                <a:gd name="connsiteY0" fmla="*/ 96753 h 114303"/>
                <a:gd name="connsiteX1" fmla="*/ 12982 w 137178"/>
                <a:gd name="connsiteY1" fmla="*/ 107603 h 114303"/>
                <a:gd name="connsiteX2" fmla="*/ 20322 w 137178"/>
                <a:gd name="connsiteY2" fmla="*/ 114416 h 114303"/>
                <a:gd name="connsiteX3" fmla="*/ 29687 w 137178"/>
                <a:gd name="connsiteY3" fmla="*/ 107351 h 114303"/>
                <a:gd name="connsiteX4" fmla="*/ 34496 w 137178"/>
                <a:gd name="connsiteY4" fmla="*/ 88679 h 114303"/>
                <a:gd name="connsiteX5" fmla="*/ 40064 w 137178"/>
                <a:gd name="connsiteY5" fmla="*/ 65969 h 114303"/>
                <a:gd name="connsiteX6" fmla="*/ 44366 w 137178"/>
                <a:gd name="connsiteY6" fmla="*/ 49063 h 114303"/>
                <a:gd name="connsiteX7" fmla="*/ 47657 w 137178"/>
                <a:gd name="connsiteY7" fmla="*/ 36447 h 114303"/>
                <a:gd name="connsiteX8" fmla="*/ 88911 w 137178"/>
                <a:gd name="connsiteY8" fmla="*/ 5663 h 114303"/>
                <a:gd name="connsiteX9" fmla="*/ 102579 w 137178"/>
                <a:gd name="connsiteY9" fmla="*/ 23326 h 114303"/>
                <a:gd name="connsiteX10" fmla="*/ 86127 w 137178"/>
                <a:gd name="connsiteY10" fmla="*/ 82118 h 114303"/>
                <a:gd name="connsiteX11" fmla="*/ 83596 w 137178"/>
                <a:gd name="connsiteY11" fmla="*/ 93725 h 114303"/>
                <a:gd name="connsiteX12" fmla="*/ 104350 w 137178"/>
                <a:gd name="connsiteY12" fmla="*/ 114416 h 114303"/>
                <a:gd name="connsiteX13" fmla="*/ 137506 w 137178"/>
                <a:gd name="connsiteY13" fmla="*/ 75558 h 114303"/>
                <a:gd name="connsiteX14" fmla="*/ 134469 w 137178"/>
                <a:gd name="connsiteY14" fmla="*/ 73034 h 114303"/>
                <a:gd name="connsiteX15" fmla="*/ 130672 w 137178"/>
                <a:gd name="connsiteY15" fmla="*/ 77576 h 114303"/>
                <a:gd name="connsiteX16" fmla="*/ 104856 w 137178"/>
                <a:gd name="connsiteY16" fmla="*/ 108865 h 114303"/>
                <a:gd name="connsiteX17" fmla="*/ 98782 w 137178"/>
                <a:gd name="connsiteY17" fmla="*/ 100538 h 114303"/>
                <a:gd name="connsiteX18" fmla="*/ 103338 w 137178"/>
                <a:gd name="connsiteY18" fmla="*/ 82623 h 114303"/>
                <a:gd name="connsiteX19" fmla="*/ 118777 w 137178"/>
                <a:gd name="connsiteY19" fmla="*/ 27111 h 114303"/>
                <a:gd name="connsiteX20" fmla="*/ 89671 w 137178"/>
                <a:gd name="connsiteY20" fmla="*/ 112 h 114303"/>
                <a:gd name="connsiteX21" fmla="*/ 50188 w 137178"/>
                <a:gd name="connsiteY21" fmla="*/ 22064 h 114303"/>
                <a:gd name="connsiteX22" fmla="*/ 26903 w 137178"/>
                <a:gd name="connsiteY22" fmla="*/ 112 h 114303"/>
                <a:gd name="connsiteX23" fmla="*/ 7920 w 137178"/>
                <a:gd name="connsiteY23" fmla="*/ 14495 h 114303"/>
                <a:gd name="connsiteX24" fmla="*/ 328 w 137178"/>
                <a:gd name="connsiteY24" fmla="*/ 38970 h 114303"/>
                <a:gd name="connsiteX25" fmla="*/ 3365 w 137178"/>
                <a:gd name="connsiteY25" fmla="*/ 41494 h 114303"/>
                <a:gd name="connsiteX26" fmla="*/ 7667 w 137178"/>
                <a:gd name="connsiteY26" fmla="*/ 35690 h 114303"/>
                <a:gd name="connsiteX27" fmla="*/ 26143 w 137178"/>
                <a:gd name="connsiteY27" fmla="*/ 5663 h 114303"/>
                <a:gd name="connsiteX28" fmla="*/ 33989 w 137178"/>
                <a:gd name="connsiteY28" fmla="*/ 17270 h 114303"/>
                <a:gd name="connsiteX29" fmla="*/ 29940 w 137178"/>
                <a:gd name="connsiteY29" fmla="*/ 38466 h 114303"/>
                <a:gd name="connsiteX30" fmla="*/ 15260 w 137178"/>
                <a:gd name="connsiteY30" fmla="*/ 9675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260" y="96753"/>
                  </a:moveTo>
                  <a:cubicBezTo>
                    <a:pt x="14501" y="100538"/>
                    <a:pt x="12982" y="106341"/>
                    <a:pt x="12982" y="107603"/>
                  </a:cubicBezTo>
                  <a:cubicBezTo>
                    <a:pt x="12982" y="112145"/>
                    <a:pt x="16526" y="114416"/>
                    <a:pt x="20322" y="114416"/>
                  </a:cubicBezTo>
                  <a:cubicBezTo>
                    <a:pt x="23359" y="114416"/>
                    <a:pt x="27915" y="112397"/>
                    <a:pt x="29687" y="107351"/>
                  </a:cubicBezTo>
                  <a:cubicBezTo>
                    <a:pt x="29940" y="106846"/>
                    <a:pt x="32977" y="94987"/>
                    <a:pt x="34496" y="88679"/>
                  </a:cubicBezTo>
                  <a:lnTo>
                    <a:pt x="40064" y="65969"/>
                  </a:lnTo>
                  <a:cubicBezTo>
                    <a:pt x="41582" y="60418"/>
                    <a:pt x="43101" y="54867"/>
                    <a:pt x="44366" y="49063"/>
                  </a:cubicBezTo>
                  <a:cubicBezTo>
                    <a:pt x="45379" y="44774"/>
                    <a:pt x="47404" y="37456"/>
                    <a:pt x="47657" y="36447"/>
                  </a:cubicBezTo>
                  <a:cubicBezTo>
                    <a:pt x="51453" y="28625"/>
                    <a:pt x="64867" y="5663"/>
                    <a:pt x="88911" y="5663"/>
                  </a:cubicBezTo>
                  <a:cubicBezTo>
                    <a:pt x="100301" y="5663"/>
                    <a:pt x="102579" y="14999"/>
                    <a:pt x="102579" y="23326"/>
                  </a:cubicBezTo>
                  <a:cubicBezTo>
                    <a:pt x="102579" y="38970"/>
                    <a:pt x="90177" y="71268"/>
                    <a:pt x="86127" y="82118"/>
                  </a:cubicBezTo>
                  <a:cubicBezTo>
                    <a:pt x="83849" y="87922"/>
                    <a:pt x="83596" y="90949"/>
                    <a:pt x="83596" y="93725"/>
                  </a:cubicBezTo>
                  <a:cubicBezTo>
                    <a:pt x="83596" y="105584"/>
                    <a:pt x="92455" y="114416"/>
                    <a:pt x="104350" y="114416"/>
                  </a:cubicBezTo>
                  <a:cubicBezTo>
                    <a:pt x="128141" y="114416"/>
                    <a:pt x="137506" y="77576"/>
                    <a:pt x="137506" y="75558"/>
                  </a:cubicBezTo>
                  <a:cubicBezTo>
                    <a:pt x="137506" y="73034"/>
                    <a:pt x="135228" y="73034"/>
                    <a:pt x="134469" y="73034"/>
                  </a:cubicBezTo>
                  <a:cubicBezTo>
                    <a:pt x="131938" y="73034"/>
                    <a:pt x="131938" y="73791"/>
                    <a:pt x="130672" y="77576"/>
                  </a:cubicBezTo>
                  <a:cubicBezTo>
                    <a:pt x="125610" y="94734"/>
                    <a:pt x="117258" y="108865"/>
                    <a:pt x="104856" y="108865"/>
                  </a:cubicBezTo>
                  <a:cubicBezTo>
                    <a:pt x="100554" y="108865"/>
                    <a:pt x="98782" y="106341"/>
                    <a:pt x="98782" y="100538"/>
                  </a:cubicBezTo>
                  <a:cubicBezTo>
                    <a:pt x="98782" y="94230"/>
                    <a:pt x="101060" y="88174"/>
                    <a:pt x="103338" y="82623"/>
                  </a:cubicBezTo>
                  <a:cubicBezTo>
                    <a:pt x="108147" y="69249"/>
                    <a:pt x="118777" y="41494"/>
                    <a:pt x="118777" y="27111"/>
                  </a:cubicBezTo>
                  <a:cubicBezTo>
                    <a:pt x="118777" y="10205"/>
                    <a:pt x="107894" y="112"/>
                    <a:pt x="89671" y="112"/>
                  </a:cubicBezTo>
                  <a:cubicBezTo>
                    <a:pt x="66892" y="112"/>
                    <a:pt x="54490" y="16261"/>
                    <a:pt x="50188" y="22064"/>
                  </a:cubicBezTo>
                  <a:cubicBezTo>
                    <a:pt x="48922" y="7934"/>
                    <a:pt x="38545" y="112"/>
                    <a:pt x="26903" y="112"/>
                  </a:cubicBezTo>
                  <a:cubicBezTo>
                    <a:pt x="15260" y="112"/>
                    <a:pt x="10451" y="9953"/>
                    <a:pt x="7920" y="14495"/>
                  </a:cubicBezTo>
                  <a:cubicBezTo>
                    <a:pt x="3871" y="23074"/>
                    <a:pt x="328" y="37961"/>
                    <a:pt x="328" y="38970"/>
                  </a:cubicBezTo>
                  <a:cubicBezTo>
                    <a:pt x="328" y="41494"/>
                    <a:pt x="2859" y="41494"/>
                    <a:pt x="3365" y="41494"/>
                  </a:cubicBezTo>
                  <a:cubicBezTo>
                    <a:pt x="5896" y="41494"/>
                    <a:pt x="6149" y="41241"/>
                    <a:pt x="7667" y="35690"/>
                  </a:cubicBezTo>
                  <a:cubicBezTo>
                    <a:pt x="11970" y="17775"/>
                    <a:pt x="17032" y="5663"/>
                    <a:pt x="26143" y="5663"/>
                  </a:cubicBezTo>
                  <a:cubicBezTo>
                    <a:pt x="31205" y="5663"/>
                    <a:pt x="33989" y="8944"/>
                    <a:pt x="33989" y="17270"/>
                  </a:cubicBezTo>
                  <a:cubicBezTo>
                    <a:pt x="33989" y="22569"/>
                    <a:pt x="33230" y="25345"/>
                    <a:pt x="29940" y="38466"/>
                  </a:cubicBezTo>
                  <a:lnTo>
                    <a:pt x="15260" y="9675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8" name="자유형: 도형 3427">
              <a:extLst>
                <a:ext uri="{FF2B5EF4-FFF2-40B4-BE49-F238E27FC236}">
                  <a16:creationId xmlns:a16="http://schemas.microsoft.com/office/drawing/2014/main" id="{89FEB028-E433-A7A1-4F29-D529644E942C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8816619" y="3729627"/>
              <a:ext cx="58718" cy="252325"/>
            </a:xfrm>
            <a:custGeom>
              <a:avLst/>
              <a:gdLst>
                <a:gd name="connsiteX0" fmla="*/ 59052 w 58718"/>
                <a:gd name="connsiteY0" fmla="*/ 249915 h 252325"/>
                <a:gd name="connsiteX1" fmla="*/ 54749 w 58718"/>
                <a:gd name="connsiteY1" fmla="*/ 244364 h 252325"/>
                <a:gd name="connsiteX2" fmla="*/ 15013 w 58718"/>
                <a:gd name="connsiteY2" fmla="*/ 126275 h 252325"/>
                <a:gd name="connsiteX3" fmla="*/ 55762 w 58718"/>
                <a:gd name="connsiteY3" fmla="*/ 6925 h 252325"/>
                <a:gd name="connsiteX4" fmla="*/ 59052 w 58718"/>
                <a:gd name="connsiteY4" fmla="*/ 2635 h 252325"/>
                <a:gd name="connsiteX5" fmla="*/ 56521 w 58718"/>
                <a:gd name="connsiteY5" fmla="*/ 112 h 252325"/>
                <a:gd name="connsiteX6" fmla="*/ 16279 w 58718"/>
                <a:gd name="connsiteY6" fmla="*/ 49316 h 252325"/>
                <a:gd name="connsiteX7" fmla="*/ 334 w 58718"/>
                <a:gd name="connsiteY7" fmla="*/ 126275 h 252325"/>
                <a:gd name="connsiteX8" fmla="*/ 17038 w 58718"/>
                <a:gd name="connsiteY8" fmla="*/ 205001 h 252325"/>
                <a:gd name="connsiteX9" fmla="*/ 56521 w 58718"/>
                <a:gd name="connsiteY9" fmla="*/ 252438 h 252325"/>
                <a:gd name="connsiteX10" fmla="*/ 59052 w 58718"/>
                <a:gd name="connsiteY10" fmla="*/ 24991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2" y="249915"/>
                  </a:moveTo>
                  <a:cubicBezTo>
                    <a:pt x="59052" y="249158"/>
                    <a:pt x="59052" y="248653"/>
                    <a:pt x="54749" y="244364"/>
                  </a:cubicBezTo>
                  <a:cubicBezTo>
                    <a:pt x="23112" y="212571"/>
                    <a:pt x="15013" y="164881"/>
                    <a:pt x="15013" y="126275"/>
                  </a:cubicBezTo>
                  <a:cubicBezTo>
                    <a:pt x="15013" y="82370"/>
                    <a:pt x="24631" y="38466"/>
                    <a:pt x="55762" y="6925"/>
                  </a:cubicBezTo>
                  <a:cubicBezTo>
                    <a:pt x="59052" y="3897"/>
                    <a:pt x="59052" y="3392"/>
                    <a:pt x="59052" y="2635"/>
                  </a:cubicBezTo>
                  <a:cubicBezTo>
                    <a:pt x="59052" y="869"/>
                    <a:pt x="58040" y="112"/>
                    <a:pt x="56521" y="112"/>
                  </a:cubicBezTo>
                  <a:cubicBezTo>
                    <a:pt x="53990" y="112"/>
                    <a:pt x="31211" y="17270"/>
                    <a:pt x="16279" y="49316"/>
                  </a:cubicBezTo>
                  <a:cubicBezTo>
                    <a:pt x="3371" y="77072"/>
                    <a:pt x="334" y="105080"/>
                    <a:pt x="334" y="126275"/>
                  </a:cubicBezTo>
                  <a:cubicBezTo>
                    <a:pt x="334" y="145957"/>
                    <a:pt x="3118" y="176488"/>
                    <a:pt x="17038" y="205001"/>
                  </a:cubicBezTo>
                  <a:cubicBezTo>
                    <a:pt x="32224" y="236037"/>
                    <a:pt x="53990" y="252438"/>
                    <a:pt x="56521" y="252438"/>
                  </a:cubicBezTo>
                  <a:cubicBezTo>
                    <a:pt x="58040" y="252438"/>
                    <a:pt x="59052" y="251681"/>
                    <a:pt x="59052" y="24991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29" name="자유형: 도형 3428">
              <a:extLst>
                <a:ext uri="{FF2B5EF4-FFF2-40B4-BE49-F238E27FC236}">
                  <a16:creationId xmlns:a16="http://schemas.microsoft.com/office/drawing/2014/main" id="{CEF87079-AFEA-3AA7-339A-9F41F28F0DD3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8900619" y="3740981"/>
              <a:ext cx="104528" cy="180665"/>
            </a:xfrm>
            <a:custGeom>
              <a:avLst/>
              <a:gdLst>
                <a:gd name="connsiteX0" fmla="*/ 104866 w 104528"/>
                <a:gd name="connsiteY0" fmla="*/ 51839 h 180665"/>
                <a:gd name="connsiteX1" fmla="*/ 74495 w 104528"/>
                <a:gd name="connsiteY1" fmla="*/ 112 h 180665"/>
                <a:gd name="connsiteX2" fmla="*/ 337 w 104528"/>
                <a:gd name="connsiteY2" fmla="*/ 129051 h 180665"/>
                <a:gd name="connsiteX3" fmla="*/ 30709 w 104528"/>
                <a:gd name="connsiteY3" fmla="*/ 180778 h 180665"/>
                <a:gd name="connsiteX4" fmla="*/ 104866 w 104528"/>
                <a:gd name="connsiteY4" fmla="*/ 51839 h 180665"/>
                <a:gd name="connsiteX5" fmla="*/ 27166 w 104528"/>
                <a:gd name="connsiteY5" fmla="*/ 86408 h 180665"/>
                <a:gd name="connsiteX6" fmla="*/ 46654 w 104528"/>
                <a:gd name="connsiteY6" fmla="*/ 32158 h 180665"/>
                <a:gd name="connsiteX7" fmla="*/ 74242 w 104528"/>
                <a:gd name="connsiteY7" fmla="*/ 5663 h 180665"/>
                <a:gd name="connsiteX8" fmla="*/ 88162 w 104528"/>
                <a:gd name="connsiteY8" fmla="*/ 36195 h 180665"/>
                <a:gd name="connsiteX9" fmla="*/ 80063 w 104528"/>
                <a:gd name="connsiteY9" fmla="*/ 86408 h 180665"/>
                <a:gd name="connsiteX10" fmla="*/ 27166 w 104528"/>
                <a:gd name="connsiteY10" fmla="*/ 86408 h 180665"/>
                <a:gd name="connsiteX11" fmla="*/ 77785 w 104528"/>
                <a:gd name="connsiteY11" fmla="*/ 94482 h 180665"/>
                <a:gd name="connsiteX12" fmla="*/ 60068 w 104528"/>
                <a:gd name="connsiteY12" fmla="*/ 145704 h 180665"/>
                <a:gd name="connsiteX13" fmla="*/ 30709 w 104528"/>
                <a:gd name="connsiteY13" fmla="*/ 175226 h 180665"/>
                <a:gd name="connsiteX14" fmla="*/ 17042 w 104528"/>
                <a:gd name="connsiteY14" fmla="*/ 144443 h 180665"/>
                <a:gd name="connsiteX15" fmla="*/ 25141 w 104528"/>
                <a:gd name="connsiteY15" fmla="*/ 94482 h 180665"/>
                <a:gd name="connsiteX16" fmla="*/ 77785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66" y="51839"/>
                  </a:moveTo>
                  <a:cubicBezTo>
                    <a:pt x="104866" y="35185"/>
                    <a:pt x="100311" y="112"/>
                    <a:pt x="74495" y="112"/>
                  </a:cubicBezTo>
                  <a:cubicBezTo>
                    <a:pt x="39314" y="112"/>
                    <a:pt x="337" y="71268"/>
                    <a:pt x="337" y="129051"/>
                  </a:cubicBezTo>
                  <a:cubicBezTo>
                    <a:pt x="337" y="152769"/>
                    <a:pt x="7677" y="180778"/>
                    <a:pt x="30709" y="180778"/>
                  </a:cubicBezTo>
                  <a:cubicBezTo>
                    <a:pt x="66396" y="180778"/>
                    <a:pt x="104866" y="108360"/>
                    <a:pt x="104866" y="51839"/>
                  </a:cubicBezTo>
                  <a:close/>
                  <a:moveTo>
                    <a:pt x="27166" y="86408"/>
                  </a:moveTo>
                  <a:cubicBezTo>
                    <a:pt x="31468" y="70259"/>
                    <a:pt x="36530" y="50073"/>
                    <a:pt x="46654" y="32158"/>
                  </a:cubicBezTo>
                  <a:cubicBezTo>
                    <a:pt x="53488" y="19794"/>
                    <a:pt x="62852" y="5663"/>
                    <a:pt x="74242" y="5663"/>
                  </a:cubicBezTo>
                  <a:cubicBezTo>
                    <a:pt x="86643" y="5663"/>
                    <a:pt x="88162" y="21812"/>
                    <a:pt x="88162" y="36195"/>
                  </a:cubicBezTo>
                  <a:cubicBezTo>
                    <a:pt x="88162" y="48559"/>
                    <a:pt x="86137" y="61427"/>
                    <a:pt x="80063" y="86408"/>
                  </a:cubicBezTo>
                  <a:lnTo>
                    <a:pt x="27166" y="86408"/>
                  </a:lnTo>
                  <a:close/>
                  <a:moveTo>
                    <a:pt x="77785" y="94482"/>
                  </a:moveTo>
                  <a:cubicBezTo>
                    <a:pt x="75001" y="106089"/>
                    <a:pt x="69686" y="127537"/>
                    <a:pt x="60068" y="145704"/>
                  </a:cubicBezTo>
                  <a:cubicBezTo>
                    <a:pt x="51210" y="162862"/>
                    <a:pt x="41592" y="175226"/>
                    <a:pt x="30709" y="175226"/>
                  </a:cubicBezTo>
                  <a:cubicBezTo>
                    <a:pt x="22357" y="175226"/>
                    <a:pt x="17042" y="167909"/>
                    <a:pt x="17042" y="144443"/>
                  </a:cubicBezTo>
                  <a:cubicBezTo>
                    <a:pt x="17042" y="133845"/>
                    <a:pt x="18560" y="119210"/>
                    <a:pt x="25141" y="94482"/>
                  </a:cubicBezTo>
                  <a:lnTo>
                    <a:pt x="77785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0" name="자유형: 도형 3429">
              <a:extLst>
                <a:ext uri="{FF2B5EF4-FFF2-40B4-BE49-F238E27FC236}">
                  <a16:creationId xmlns:a16="http://schemas.microsoft.com/office/drawing/2014/main" id="{D37AF63A-830F-A8AD-B7CF-8B28291F3AD1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9026819" y="3736795"/>
              <a:ext cx="76713" cy="79659"/>
            </a:xfrm>
            <a:custGeom>
              <a:avLst/>
              <a:gdLst>
                <a:gd name="connsiteX0" fmla="*/ 66957 w 76713"/>
                <a:gd name="connsiteY0" fmla="*/ 10352 h 79659"/>
                <a:gd name="connsiteX1" fmla="*/ 57922 w 76713"/>
                <a:gd name="connsiteY1" fmla="*/ 20244 h 79659"/>
                <a:gd name="connsiteX2" fmla="*/ 64831 w 76713"/>
                <a:gd name="connsiteY2" fmla="*/ 26779 h 79659"/>
                <a:gd name="connsiteX3" fmla="*/ 74930 w 76713"/>
                <a:gd name="connsiteY3" fmla="*/ 15475 h 79659"/>
                <a:gd name="connsiteX4" fmla="*/ 51544 w 76713"/>
                <a:gd name="connsiteY4" fmla="*/ 108 h 79659"/>
                <a:gd name="connsiteX5" fmla="*/ 342 w 76713"/>
                <a:gd name="connsiteY5" fmla="*/ 49034 h 79659"/>
                <a:gd name="connsiteX6" fmla="*/ 33118 w 76713"/>
                <a:gd name="connsiteY6" fmla="*/ 79767 h 79659"/>
                <a:gd name="connsiteX7" fmla="*/ 77056 w 76713"/>
                <a:gd name="connsiteY7" fmla="*/ 59808 h 79659"/>
                <a:gd name="connsiteX8" fmla="*/ 74044 w 76713"/>
                <a:gd name="connsiteY8" fmla="*/ 56806 h 79659"/>
                <a:gd name="connsiteX9" fmla="*/ 71209 w 76713"/>
                <a:gd name="connsiteY9" fmla="*/ 58572 h 79659"/>
                <a:gd name="connsiteX10" fmla="*/ 33473 w 76713"/>
                <a:gd name="connsiteY10" fmla="*/ 74822 h 79659"/>
                <a:gd name="connsiteX11" fmla="*/ 15047 w 76713"/>
                <a:gd name="connsiteY11" fmla="*/ 55216 h 79659"/>
                <a:gd name="connsiteX12" fmla="*/ 26740 w 76713"/>
                <a:gd name="connsiteY12" fmla="*/ 18654 h 79659"/>
                <a:gd name="connsiteX13" fmla="*/ 51544 w 76713"/>
                <a:gd name="connsiteY13" fmla="*/ 5054 h 79659"/>
                <a:gd name="connsiteX14" fmla="*/ 66957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57" y="10352"/>
                  </a:moveTo>
                  <a:cubicBezTo>
                    <a:pt x="60579" y="11412"/>
                    <a:pt x="57922" y="16358"/>
                    <a:pt x="57922" y="20244"/>
                  </a:cubicBezTo>
                  <a:cubicBezTo>
                    <a:pt x="57922" y="25013"/>
                    <a:pt x="61642" y="26779"/>
                    <a:pt x="64831" y="26779"/>
                  </a:cubicBezTo>
                  <a:cubicBezTo>
                    <a:pt x="68729" y="26779"/>
                    <a:pt x="74930" y="23953"/>
                    <a:pt x="74930" y="15475"/>
                  </a:cubicBezTo>
                  <a:cubicBezTo>
                    <a:pt x="74930" y="3464"/>
                    <a:pt x="61111" y="108"/>
                    <a:pt x="51544" y="108"/>
                  </a:cubicBezTo>
                  <a:cubicBezTo>
                    <a:pt x="24969" y="108"/>
                    <a:pt x="342" y="24483"/>
                    <a:pt x="342" y="49034"/>
                  </a:cubicBezTo>
                  <a:cubicBezTo>
                    <a:pt x="342" y="64224"/>
                    <a:pt x="10972" y="79767"/>
                    <a:pt x="33118" y="79767"/>
                  </a:cubicBezTo>
                  <a:cubicBezTo>
                    <a:pt x="63060" y="79767"/>
                    <a:pt x="77056" y="62281"/>
                    <a:pt x="77056" y="59808"/>
                  </a:cubicBezTo>
                  <a:cubicBezTo>
                    <a:pt x="77056" y="58749"/>
                    <a:pt x="75461" y="56806"/>
                    <a:pt x="74044" y="56806"/>
                  </a:cubicBezTo>
                  <a:cubicBezTo>
                    <a:pt x="72981" y="56806"/>
                    <a:pt x="72627" y="57159"/>
                    <a:pt x="71209" y="58572"/>
                  </a:cubicBezTo>
                  <a:cubicBezTo>
                    <a:pt x="57390" y="74822"/>
                    <a:pt x="36662" y="74822"/>
                    <a:pt x="33473" y="74822"/>
                  </a:cubicBezTo>
                  <a:cubicBezTo>
                    <a:pt x="20717" y="74822"/>
                    <a:pt x="15047" y="66167"/>
                    <a:pt x="15047" y="55216"/>
                  </a:cubicBezTo>
                  <a:cubicBezTo>
                    <a:pt x="15047" y="50094"/>
                    <a:pt x="17528" y="30841"/>
                    <a:pt x="26740" y="18654"/>
                  </a:cubicBezTo>
                  <a:cubicBezTo>
                    <a:pt x="33473" y="9999"/>
                    <a:pt x="42685" y="5054"/>
                    <a:pt x="51544" y="5054"/>
                  </a:cubicBezTo>
                  <a:cubicBezTo>
                    <a:pt x="54024" y="5054"/>
                    <a:pt x="62528" y="5407"/>
                    <a:pt x="66957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1" name="자유형: 도형 3430">
              <a:extLst>
                <a:ext uri="{FF2B5EF4-FFF2-40B4-BE49-F238E27FC236}">
                  <a16:creationId xmlns:a16="http://schemas.microsoft.com/office/drawing/2014/main" id="{BC8A5EBD-E8D0-3EB6-58B2-7FB82B2EC7DA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9117092" y="3736795"/>
              <a:ext cx="90355" cy="79659"/>
            </a:xfrm>
            <a:custGeom>
              <a:avLst/>
              <a:gdLst>
                <a:gd name="connsiteX0" fmla="*/ 64303 w 90355"/>
                <a:gd name="connsiteY0" fmla="*/ 10529 h 79659"/>
                <a:gd name="connsiteX1" fmla="*/ 46055 w 90355"/>
                <a:gd name="connsiteY1" fmla="*/ 108 h 79659"/>
                <a:gd name="connsiteX2" fmla="*/ 346 w 90355"/>
                <a:gd name="connsiteY2" fmla="*/ 50447 h 79659"/>
                <a:gd name="connsiteX3" fmla="*/ 27098 w 90355"/>
                <a:gd name="connsiteY3" fmla="*/ 79767 h 79659"/>
                <a:gd name="connsiteX4" fmla="*/ 52256 w 90355"/>
                <a:gd name="connsiteY4" fmla="*/ 67403 h 79659"/>
                <a:gd name="connsiteX5" fmla="*/ 70504 w 90355"/>
                <a:gd name="connsiteY5" fmla="*/ 79767 h 79659"/>
                <a:gd name="connsiteX6" fmla="*/ 84501 w 90355"/>
                <a:gd name="connsiteY6" fmla="*/ 70406 h 79659"/>
                <a:gd name="connsiteX7" fmla="*/ 90701 w 90355"/>
                <a:gd name="connsiteY7" fmla="*/ 52743 h 79659"/>
                <a:gd name="connsiteX8" fmla="*/ 87867 w 90355"/>
                <a:gd name="connsiteY8" fmla="*/ 50447 h 79659"/>
                <a:gd name="connsiteX9" fmla="*/ 83969 w 90355"/>
                <a:gd name="connsiteY9" fmla="*/ 55923 h 79659"/>
                <a:gd name="connsiteX10" fmla="*/ 71036 w 90355"/>
                <a:gd name="connsiteY10" fmla="*/ 74822 h 79659"/>
                <a:gd name="connsiteX11" fmla="*/ 65189 w 90355"/>
                <a:gd name="connsiteY11" fmla="*/ 66167 h 79659"/>
                <a:gd name="connsiteX12" fmla="*/ 67847 w 90355"/>
                <a:gd name="connsiteY12" fmla="*/ 52213 h 79659"/>
                <a:gd name="connsiteX13" fmla="*/ 71745 w 90355"/>
                <a:gd name="connsiteY13" fmla="*/ 36317 h 79659"/>
                <a:gd name="connsiteX14" fmla="*/ 75288 w 90355"/>
                <a:gd name="connsiteY14" fmla="*/ 22893 h 79659"/>
                <a:gd name="connsiteX15" fmla="*/ 78477 w 90355"/>
                <a:gd name="connsiteY15" fmla="*/ 9116 h 79659"/>
                <a:gd name="connsiteX16" fmla="*/ 72453 w 90355"/>
                <a:gd name="connsiteY16" fmla="*/ 3464 h 79659"/>
                <a:gd name="connsiteX17" fmla="*/ 64303 w 90355"/>
                <a:gd name="connsiteY17" fmla="*/ 10529 h 79659"/>
                <a:gd name="connsiteX18" fmla="*/ 52965 w 90355"/>
                <a:gd name="connsiteY18" fmla="*/ 55923 h 79659"/>
                <a:gd name="connsiteX19" fmla="*/ 43929 w 90355"/>
                <a:gd name="connsiteY19" fmla="*/ 67757 h 79659"/>
                <a:gd name="connsiteX20" fmla="*/ 27630 w 90355"/>
                <a:gd name="connsiteY20" fmla="*/ 74822 h 79659"/>
                <a:gd name="connsiteX21" fmla="*/ 14697 w 90355"/>
                <a:gd name="connsiteY21" fmla="*/ 57689 h 79659"/>
                <a:gd name="connsiteX22" fmla="*/ 23909 w 90355"/>
                <a:gd name="connsiteY22" fmla="*/ 21833 h 79659"/>
                <a:gd name="connsiteX23" fmla="*/ 46055 w 90355"/>
                <a:gd name="connsiteY23" fmla="*/ 5054 h 79659"/>
                <a:gd name="connsiteX24" fmla="*/ 61823 w 90355"/>
                <a:gd name="connsiteY24" fmla="*/ 20420 h 79659"/>
                <a:gd name="connsiteX25" fmla="*/ 61292 w 90355"/>
                <a:gd name="connsiteY25" fmla="*/ 22893 h 79659"/>
                <a:gd name="connsiteX26" fmla="*/ 52965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03" y="10529"/>
                  </a:moveTo>
                  <a:cubicBezTo>
                    <a:pt x="60583" y="4700"/>
                    <a:pt x="54559" y="108"/>
                    <a:pt x="46055" y="108"/>
                  </a:cubicBezTo>
                  <a:cubicBezTo>
                    <a:pt x="23378" y="108"/>
                    <a:pt x="346" y="25013"/>
                    <a:pt x="346" y="50447"/>
                  </a:cubicBezTo>
                  <a:cubicBezTo>
                    <a:pt x="346" y="67580"/>
                    <a:pt x="11862" y="79767"/>
                    <a:pt x="27098" y="79767"/>
                  </a:cubicBezTo>
                  <a:cubicBezTo>
                    <a:pt x="36665" y="79767"/>
                    <a:pt x="45169" y="74292"/>
                    <a:pt x="52256" y="67403"/>
                  </a:cubicBezTo>
                  <a:cubicBezTo>
                    <a:pt x="55622" y="78001"/>
                    <a:pt x="65898" y="79767"/>
                    <a:pt x="70504" y="79767"/>
                  </a:cubicBezTo>
                  <a:cubicBezTo>
                    <a:pt x="76882" y="79767"/>
                    <a:pt x="81312" y="75881"/>
                    <a:pt x="84501" y="70406"/>
                  </a:cubicBezTo>
                  <a:cubicBezTo>
                    <a:pt x="88398" y="63518"/>
                    <a:pt x="90701" y="53450"/>
                    <a:pt x="90701" y="52743"/>
                  </a:cubicBezTo>
                  <a:cubicBezTo>
                    <a:pt x="90701" y="50447"/>
                    <a:pt x="88398" y="50447"/>
                    <a:pt x="87867" y="50447"/>
                  </a:cubicBezTo>
                  <a:cubicBezTo>
                    <a:pt x="85386" y="50447"/>
                    <a:pt x="85209" y="51154"/>
                    <a:pt x="83969" y="55923"/>
                  </a:cubicBezTo>
                  <a:cubicBezTo>
                    <a:pt x="81843" y="64401"/>
                    <a:pt x="78477" y="74822"/>
                    <a:pt x="71036" y="74822"/>
                  </a:cubicBezTo>
                  <a:cubicBezTo>
                    <a:pt x="66429" y="74822"/>
                    <a:pt x="65189" y="70936"/>
                    <a:pt x="65189" y="66167"/>
                  </a:cubicBezTo>
                  <a:cubicBezTo>
                    <a:pt x="65189" y="63164"/>
                    <a:pt x="66607" y="56806"/>
                    <a:pt x="67847" y="52213"/>
                  </a:cubicBezTo>
                  <a:cubicBezTo>
                    <a:pt x="69087" y="47444"/>
                    <a:pt x="70859" y="40203"/>
                    <a:pt x="71745" y="36317"/>
                  </a:cubicBezTo>
                  <a:lnTo>
                    <a:pt x="75288" y="22893"/>
                  </a:lnTo>
                  <a:cubicBezTo>
                    <a:pt x="76351" y="18301"/>
                    <a:pt x="78477" y="9999"/>
                    <a:pt x="78477" y="9116"/>
                  </a:cubicBezTo>
                  <a:cubicBezTo>
                    <a:pt x="78477" y="5230"/>
                    <a:pt x="75288" y="3464"/>
                    <a:pt x="72453" y="3464"/>
                  </a:cubicBezTo>
                  <a:cubicBezTo>
                    <a:pt x="69441" y="3464"/>
                    <a:pt x="65366" y="5583"/>
                    <a:pt x="64303" y="10529"/>
                  </a:cubicBezTo>
                  <a:close/>
                  <a:moveTo>
                    <a:pt x="52965" y="55923"/>
                  </a:moveTo>
                  <a:cubicBezTo>
                    <a:pt x="51725" y="60868"/>
                    <a:pt x="47827" y="64401"/>
                    <a:pt x="43929" y="67757"/>
                  </a:cubicBezTo>
                  <a:cubicBezTo>
                    <a:pt x="42335" y="69170"/>
                    <a:pt x="35248" y="74822"/>
                    <a:pt x="27630" y="74822"/>
                  </a:cubicBezTo>
                  <a:cubicBezTo>
                    <a:pt x="21075" y="74822"/>
                    <a:pt x="14697" y="70229"/>
                    <a:pt x="14697" y="57689"/>
                  </a:cubicBezTo>
                  <a:cubicBezTo>
                    <a:pt x="14697" y="48328"/>
                    <a:pt x="19834" y="28898"/>
                    <a:pt x="23909" y="21833"/>
                  </a:cubicBezTo>
                  <a:cubicBezTo>
                    <a:pt x="32059" y="7703"/>
                    <a:pt x="41095" y="5054"/>
                    <a:pt x="46055" y="5054"/>
                  </a:cubicBezTo>
                  <a:cubicBezTo>
                    <a:pt x="58457" y="5054"/>
                    <a:pt x="61823" y="18477"/>
                    <a:pt x="61823" y="20420"/>
                  </a:cubicBezTo>
                  <a:cubicBezTo>
                    <a:pt x="61823" y="21127"/>
                    <a:pt x="61469" y="22363"/>
                    <a:pt x="61292" y="22893"/>
                  </a:cubicBezTo>
                  <a:lnTo>
                    <a:pt x="52965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2" name="자유형: 도형 3431">
              <a:extLst>
                <a:ext uri="{FF2B5EF4-FFF2-40B4-BE49-F238E27FC236}">
                  <a16:creationId xmlns:a16="http://schemas.microsoft.com/office/drawing/2014/main" id="{3E32AD13-3E96-A5EF-8FB7-A196676AD277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9227054" y="3692108"/>
              <a:ext cx="39685" cy="124346"/>
            </a:xfrm>
            <a:custGeom>
              <a:avLst/>
              <a:gdLst>
                <a:gd name="connsiteX0" fmla="*/ 39327 w 39685"/>
                <a:gd name="connsiteY0" fmla="*/ 5407 h 124346"/>
                <a:gd name="connsiteX1" fmla="*/ 40036 w 39685"/>
                <a:gd name="connsiteY1" fmla="*/ 2581 h 124346"/>
                <a:gd name="connsiteX2" fmla="*/ 37201 w 39685"/>
                <a:gd name="connsiteY2" fmla="*/ 108 h 124346"/>
                <a:gd name="connsiteX3" fmla="*/ 14524 w 39685"/>
                <a:gd name="connsiteY3" fmla="*/ 1874 h 124346"/>
                <a:gd name="connsiteX4" fmla="*/ 10803 w 39685"/>
                <a:gd name="connsiteY4" fmla="*/ 5937 h 124346"/>
                <a:gd name="connsiteX5" fmla="*/ 15232 w 39685"/>
                <a:gd name="connsiteY5" fmla="*/ 8410 h 124346"/>
                <a:gd name="connsiteX6" fmla="*/ 23736 w 39685"/>
                <a:gd name="connsiteY6" fmla="*/ 11059 h 124346"/>
                <a:gd name="connsiteX7" fmla="*/ 23028 w 39685"/>
                <a:gd name="connsiteY7" fmla="*/ 14945 h 124346"/>
                <a:gd name="connsiteX8" fmla="*/ 1059 w 39685"/>
                <a:gd name="connsiteY8" fmla="*/ 102199 h 124346"/>
                <a:gd name="connsiteX9" fmla="*/ 350 w 39685"/>
                <a:gd name="connsiteY9" fmla="*/ 107675 h 124346"/>
                <a:gd name="connsiteX10" fmla="*/ 18953 w 39685"/>
                <a:gd name="connsiteY10" fmla="*/ 124454 h 124346"/>
                <a:gd name="connsiteX11" fmla="*/ 33126 w 39685"/>
                <a:gd name="connsiteY11" fmla="*/ 115093 h 124346"/>
                <a:gd name="connsiteX12" fmla="*/ 39327 w 39685"/>
                <a:gd name="connsiteY12" fmla="*/ 97430 h 124346"/>
                <a:gd name="connsiteX13" fmla="*/ 36492 w 39685"/>
                <a:gd name="connsiteY13" fmla="*/ 95134 h 124346"/>
                <a:gd name="connsiteX14" fmla="*/ 32949 w 39685"/>
                <a:gd name="connsiteY14" fmla="*/ 99373 h 124346"/>
                <a:gd name="connsiteX15" fmla="*/ 19662 w 39685"/>
                <a:gd name="connsiteY15" fmla="*/ 119509 h 124346"/>
                <a:gd name="connsiteX16" fmla="*/ 13638 w 39685"/>
                <a:gd name="connsiteY16" fmla="*/ 110854 h 124346"/>
                <a:gd name="connsiteX17" fmla="*/ 14701 w 39685"/>
                <a:gd name="connsiteY17" fmla="*/ 103612 h 124346"/>
                <a:gd name="connsiteX18" fmla="*/ 39327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27" y="5407"/>
                  </a:moveTo>
                  <a:cubicBezTo>
                    <a:pt x="39504" y="5054"/>
                    <a:pt x="40036" y="2757"/>
                    <a:pt x="40036" y="2581"/>
                  </a:cubicBezTo>
                  <a:cubicBezTo>
                    <a:pt x="40036" y="1698"/>
                    <a:pt x="39327" y="108"/>
                    <a:pt x="37201" y="108"/>
                  </a:cubicBezTo>
                  <a:cubicBezTo>
                    <a:pt x="33658" y="108"/>
                    <a:pt x="18953" y="1521"/>
                    <a:pt x="14524" y="1874"/>
                  </a:cubicBezTo>
                  <a:cubicBezTo>
                    <a:pt x="13283" y="2051"/>
                    <a:pt x="10803" y="2228"/>
                    <a:pt x="10803" y="5937"/>
                  </a:cubicBezTo>
                  <a:cubicBezTo>
                    <a:pt x="10803" y="8410"/>
                    <a:pt x="13283" y="8410"/>
                    <a:pt x="15232" y="8410"/>
                  </a:cubicBezTo>
                  <a:cubicBezTo>
                    <a:pt x="23736" y="8410"/>
                    <a:pt x="23736" y="9646"/>
                    <a:pt x="23736" y="11059"/>
                  </a:cubicBezTo>
                  <a:cubicBezTo>
                    <a:pt x="23736" y="12295"/>
                    <a:pt x="23382" y="13355"/>
                    <a:pt x="23028" y="14945"/>
                  </a:cubicBezTo>
                  <a:lnTo>
                    <a:pt x="1059" y="102199"/>
                  </a:lnTo>
                  <a:cubicBezTo>
                    <a:pt x="527" y="103965"/>
                    <a:pt x="350" y="105908"/>
                    <a:pt x="350" y="107675"/>
                  </a:cubicBezTo>
                  <a:cubicBezTo>
                    <a:pt x="350" y="118979"/>
                    <a:pt x="10449" y="124454"/>
                    <a:pt x="18953" y="124454"/>
                  </a:cubicBezTo>
                  <a:cubicBezTo>
                    <a:pt x="23205" y="124454"/>
                    <a:pt x="28520" y="123041"/>
                    <a:pt x="33126" y="115093"/>
                  </a:cubicBezTo>
                  <a:cubicBezTo>
                    <a:pt x="36847" y="108558"/>
                    <a:pt x="39327" y="98137"/>
                    <a:pt x="39327" y="97430"/>
                  </a:cubicBezTo>
                  <a:cubicBezTo>
                    <a:pt x="39327" y="95134"/>
                    <a:pt x="37024" y="95134"/>
                    <a:pt x="36492" y="95134"/>
                  </a:cubicBezTo>
                  <a:cubicBezTo>
                    <a:pt x="34012" y="95134"/>
                    <a:pt x="33658" y="96194"/>
                    <a:pt x="32949" y="99373"/>
                  </a:cubicBezTo>
                  <a:cubicBezTo>
                    <a:pt x="30646" y="108204"/>
                    <a:pt x="27280" y="119509"/>
                    <a:pt x="19662" y="119509"/>
                  </a:cubicBezTo>
                  <a:cubicBezTo>
                    <a:pt x="14878" y="119509"/>
                    <a:pt x="13638" y="115093"/>
                    <a:pt x="13638" y="110854"/>
                  </a:cubicBezTo>
                  <a:cubicBezTo>
                    <a:pt x="13638" y="108911"/>
                    <a:pt x="14169" y="105555"/>
                    <a:pt x="14701" y="103612"/>
                  </a:cubicBezTo>
                  <a:lnTo>
                    <a:pt x="39327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3" name="자유형: 도형 3432">
              <a:extLst>
                <a:ext uri="{FF2B5EF4-FFF2-40B4-BE49-F238E27FC236}">
                  <a16:creationId xmlns:a16="http://schemas.microsoft.com/office/drawing/2014/main" id="{6284809B-7B6E-C561-37D5-8044DF5E7FCA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9017131" y="3864146"/>
              <a:ext cx="53681" cy="118870"/>
            </a:xfrm>
            <a:custGeom>
              <a:avLst/>
              <a:gdLst>
                <a:gd name="connsiteX0" fmla="*/ 49418 w 53681"/>
                <a:gd name="connsiteY0" fmla="*/ 6826 h 118870"/>
                <a:gd name="connsiteX1" fmla="*/ 42331 w 53681"/>
                <a:gd name="connsiteY1" fmla="*/ 115 h 118870"/>
                <a:gd name="connsiteX2" fmla="*/ 32409 w 53681"/>
                <a:gd name="connsiteY2" fmla="*/ 9829 h 118870"/>
                <a:gd name="connsiteX3" fmla="*/ 39496 w 53681"/>
                <a:gd name="connsiteY3" fmla="*/ 16541 h 118870"/>
                <a:gd name="connsiteX4" fmla="*/ 49418 w 53681"/>
                <a:gd name="connsiteY4" fmla="*/ 6826 h 118870"/>
                <a:gd name="connsiteX5" fmla="*/ 13275 w 53681"/>
                <a:gd name="connsiteY5" fmla="*/ 96554 h 118870"/>
                <a:gd name="connsiteX6" fmla="*/ 11681 w 53681"/>
                <a:gd name="connsiteY6" fmla="*/ 103972 h 118870"/>
                <a:gd name="connsiteX7" fmla="*/ 28512 w 53681"/>
                <a:gd name="connsiteY7" fmla="*/ 118985 h 118870"/>
                <a:gd name="connsiteX8" fmla="*/ 54024 w 53681"/>
                <a:gd name="connsiteY8" fmla="*/ 91961 h 118870"/>
                <a:gd name="connsiteX9" fmla="*/ 51189 w 53681"/>
                <a:gd name="connsiteY9" fmla="*/ 89665 h 118870"/>
                <a:gd name="connsiteX10" fmla="*/ 47823 w 53681"/>
                <a:gd name="connsiteY10" fmla="*/ 92668 h 118870"/>
                <a:gd name="connsiteX11" fmla="*/ 29043 w 53681"/>
                <a:gd name="connsiteY11" fmla="*/ 114040 h 118870"/>
                <a:gd name="connsiteX12" fmla="*/ 24614 w 53681"/>
                <a:gd name="connsiteY12" fmla="*/ 107858 h 118870"/>
                <a:gd name="connsiteX13" fmla="*/ 27449 w 53681"/>
                <a:gd name="connsiteY13" fmla="*/ 96554 h 118870"/>
                <a:gd name="connsiteX14" fmla="*/ 33118 w 53681"/>
                <a:gd name="connsiteY14" fmla="*/ 82423 h 118870"/>
                <a:gd name="connsiteX15" fmla="*/ 41799 w 53681"/>
                <a:gd name="connsiteY15" fmla="*/ 59992 h 118870"/>
                <a:gd name="connsiteX16" fmla="*/ 42862 w 53681"/>
                <a:gd name="connsiteY16" fmla="*/ 54339 h 118870"/>
                <a:gd name="connsiteX17" fmla="*/ 26031 w 53681"/>
                <a:gd name="connsiteY17" fmla="*/ 39326 h 118870"/>
                <a:gd name="connsiteX18" fmla="*/ 342 w 53681"/>
                <a:gd name="connsiteY18" fmla="*/ 66350 h 118870"/>
                <a:gd name="connsiteX19" fmla="*/ 3354 w 53681"/>
                <a:gd name="connsiteY19" fmla="*/ 68646 h 118870"/>
                <a:gd name="connsiteX20" fmla="*/ 6543 w 53681"/>
                <a:gd name="connsiteY20" fmla="*/ 65820 h 118870"/>
                <a:gd name="connsiteX21" fmla="*/ 25500 w 53681"/>
                <a:gd name="connsiteY21" fmla="*/ 44272 h 118870"/>
                <a:gd name="connsiteX22" fmla="*/ 29929 w 53681"/>
                <a:gd name="connsiteY22" fmla="*/ 50454 h 118870"/>
                <a:gd name="connsiteX23" fmla="*/ 24437 w 53681"/>
                <a:gd name="connsiteY23" fmla="*/ 68116 h 118870"/>
                <a:gd name="connsiteX24" fmla="*/ 13275 w 53681"/>
                <a:gd name="connsiteY24" fmla="*/ 96554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18" y="6826"/>
                  </a:moveTo>
                  <a:cubicBezTo>
                    <a:pt x="49418" y="4000"/>
                    <a:pt x="47292" y="115"/>
                    <a:pt x="42331" y="115"/>
                  </a:cubicBezTo>
                  <a:cubicBezTo>
                    <a:pt x="37547" y="115"/>
                    <a:pt x="32409" y="4707"/>
                    <a:pt x="32409" y="9829"/>
                  </a:cubicBezTo>
                  <a:cubicBezTo>
                    <a:pt x="32409" y="12832"/>
                    <a:pt x="34713" y="16541"/>
                    <a:pt x="39496" y="16541"/>
                  </a:cubicBezTo>
                  <a:cubicBezTo>
                    <a:pt x="44634" y="16541"/>
                    <a:pt x="49418" y="11595"/>
                    <a:pt x="49418" y="6826"/>
                  </a:cubicBezTo>
                  <a:close/>
                  <a:moveTo>
                    <a:pt x="13275" y="96554"/>
                  </a:moveTo>
                  <a:cubicBezTo>
                    <a:pt x="12567" y="98850"/>
                    <a:pt x="11681" y="100969"/>
                    <a:pt x="11681" y="103972"/>
                  </a:cubicBezTo>
                  <a:cubicBezTo>
                    <a:pt x="11681" y="112273"/>
                    <a:pt x="18768" y="118985"/>
                    <a:pt x="28512" y="118985"/>
                  </a:cubicBezTo>
                  <a:cubicBezTo>
                    <a:pt x="46229" y="118985"/>
                    <a:pt x="54024" y="94611"/>
                    <a:pt x="54024" y="91961"/>
                  </a:cubicBezTo>
                  <a:cubicBezTo>
                    <a:pt x="54024" y="89665"/>
                    <a:pt x="51721" y="89665"/>
                    <a:pt x="51189" y="89665"/>
                  </a:cubicBezTo>
                  <a:cubicBezTo>
                    <a:pt x="48709" y="89665"/>
                    <a:pt x="48532" y="90725"/>
                    <a:pt x="47823" y="92668"/>
                  </a:cubicBezTo>
                  <a:cubicBezTo>
                    <a:pt x="43748" y="106798"/>
                    <a:pt x="35953" y="114040"/>
                    <a:pt x="29043" y="114040"/>
                  </a:cubicBezTo>
                  <a:cubicBezTo>
                    <a:pt x="25500" y="114040"/>
                    <a:pt x="24614" y="111744"/>
                    <a:pt x="24614" y="107858"/>
                  </a:cubicBezTo>
                  <a:cubicBezTo>
                    <a:pt x="24614" y="103795"/>
                    <a:pt x="25854" y="100439"/>
                    <a:pt x="27449" y="96554"/>
                  </a:cubicBezTo>
                  <a:cubicBezTo>
                    <a:pt x="29220" y="91785"/>
                    <a:pt x="31169" y="87016"/>
                    <a:pt x="33118" y="82423"/>
                  </a:cubicBezTo>
                  <a:cubicBezTo>
                    <a:pt x="34713" y="78184"/>
                    <a:pt x="41091" y="62111"/>
                    <a:pt x="41799" y="59992"/>
                  </a:cubicBezTo>
                  <a:cubicBezTo>
                    <a:pt x="42331" y="58225"/>
                    <a:pt x="42862" y="56106"/>
                    <a:pt x="42862" y="54339"/>
                  </a:cubicBezTo>
                  <a:cubicBezTo>
                    <a:pt x="42862" y="46038"/>
                    <a:pt x="35776" y="39326"/>
                    <a:pt x="26031" y="39326"/>
                  </a:cubicBezTo>
                  <a:cubicBezTo>
                    <a:pt x="8492" y="39326"/>
                    <a:pt x="342" y="63347"/>
                    <a:pt x="342" y="66350"/>
                  </a:cubicBezTo>
                  <a:cubicBezTo>
                    <a:pt x="342" y="68646"/>
                    <a:pt x="2822" y="68646"/>
                    <a:pt x="3354" y="68646"/>
                  </a:cubicBezTo>
                  <a:cubicBezTo>
                    <a:pt x="5834" y="68646"/>
                    <a:pt x="6011" y="67763"/>
                    <a:pt x="6543" y="65820"/>
                  </a:cubicBezTo>
                  <a:cubicBezTo>
                    <a:pt x="11149" y="50630"/>
                    <a:pt x="18945" y="44272"/>
                    <a:pt x="25500" y="44272"/>
                  </a:cubicBezTo>
                  <a:cubicBezTo>
                    <a:pt x="28335" y="44272"/>
                    <a:pt x="29929" y="45685"/>
                    <a:pt x="29929" y="50454"/>
                  </a:cubicBezTo>
                  <a:cubicBezTo>
                    <a:pt x="29929" y="54516"/>
                    <a:pt x="28866" y="57165"/>
                    <a:pt x="24437" y="68116"/>
                  </a:cubicBezTo>
                  <a:lnTo>
                    <a:pt x="13275" y="965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4" name="자유형: 도형 3433">
              <a:extLst>
                <a:ext uri="{FF2B5EF4-FFF2-40B4-BE49-F238E27FC236}">
                  <a16:creationId xmlns:a16="http://schemas.microsoft.com/office/drawing/2014/main" id="{6DC6B157-BEB1-9467-B3DA-172918670AEE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9371005" y="3850743"/>
              <a:ext cx="154642" cy="10093"/>
            </a:xfrm>
            <a:custGeom>
              <a:avLst/>
              <a:gdLst>
                <a:gd name="connsiteX0" fmla="*/ 146139 w 154642"/>
                <a:gd name="connsiteY0" fmla="*/ 10205 h 10093"/>
                <a:gd name="connsiteX1" fmla="*/ 154998 w 154642"/>
                <a:gd name="connsiteY1" fmla="*/ 5159 h 10093"/>
                <a:gd name="connsiteX2" fmla="*/ 146139 w 154642"/>
                <a:gd name="connsiteY2" fmla="*/ 112 h 10093"/>
                <a:gd name="connsiteX3" fmla="*/ 9214 w 154642"/>
                <a:gd name="connsiteY3" fmla="*/ 112 h 10093"/>
                <a:gd name="connsiteX4" fmla="*/ 356 w 154642"/>
                <a:gd name="connsiteY4" fmla="*/ 5159 h 10093"/>
                <a:gd name="connsiteX5" fmla="*/ 9214 w 154642"/>
                <a:gd name="connsiteY5" fmla="*/ 10205 h 10093"/>
                <a:gd name="connsiteX6" fmla="*/ 146139 w 154642"/>
                <a:gd name="connsiteY6" fmla="*/ 10205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39" y="10205"/>
                  </a:moveTo>
                  <a:cubicBezTo>
                    <a:pt x="150442" y="10205"/>
                    <a:pt x="154998" y="10205"/>
                    <a:pt x="154998" y="5159"/>
                  </a:cubicBezTo>
                  <a:cubicBezTo>
                    <a:pt x="154998" y="112"/>
                    <a:pt x="150442" y="112"/>
                    <a:pt x="146139" y="112"/>
                  </a:cubicBezTo>
                  <a:lnTo>
                    <a:pt x="9214" y="112"/>
                  </a:lnTo>
                  <a:cubicBezTo>
                    <a:pt x="4911" y="112"/>
                    <a:pt x="356" y="112"/>
                    <a:pt x="356" y="5159"/>
                  </a:cubicBezTo>
                  <a:cubicBezTo>
                    <a:pt x="356" y="10205"/>
                    <a:pt x="4911" y="10205"/>
                    <a:pt x="9214" y="10205"/>
                  </a:cubicBezTo>
                  <a:lnTo>
                    <a:pt x="146139" y="1020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5" name="자유형: 도형 3434">
              <a:extLst>
                <a:ext uri="{FF2B5EF4-FFF2-40B4-BE49-F238E27FC236}">
                  <a16:creationId xmlns:a16="http://schemas.microsoft.com/office/drawing/2014/main" id="{221924CE-3584-9979-1717-78D5848A1FB1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9613724" y="3740981"/>
              <a:ext cx="104528" cy="180665"/>
            </a:xfrm>
            <a:custGeom>
              <a:avLst/>
              <a:gdLst>
                <a:gd name="connsiteX0" fmla="*/ 104894 w 104528"/>
                <a:gd name="connsiteY0" fmla="*/ 51839 h 180665"/>
                <a:gd name="connsiteX1" fmla="*/ 74523 w 104528"/>
                <a:gd name="connsiteY1" fmla="*/ 112 h 180665"/>
                <a:gd name="connsiteX2" fmla="*/ 366 w 104528"/>
                <a:gd name="connsiteY2" fmla="*/ 129051 h 180665"/>
                <a:gd name="connsiteX3" fmla="*/ 30737 w 104528"/>
                <a:gd name="connsiteY3" fmla="*/ 180778 h 180665"/>
                <a:gd name="connsiteX4" fmla="*/ 104894 w 104528"/>
                <a:gd name="connsiteY4" fmla="*/ 51839 h 180665"/>
                <a:gd name="connsiteX5" fmla="*/ 27194 w 104528"/>
                <a:gd name="connsiteY5" fmla="*/ 86408 h 180665"/>
                <a:gd name="connsiteX6" fmla="*/ 46682 w 104528"/>
                <a:gd name="connsiteY6" fmla="*/ 32158 h 180665"/>
                <a:gd name="connsiteX7" fmla="*/ 74270 w 104528"/>
                <a:gd name="connsiteY7" fmla="*/ 5663 h 180665"/>
                <a:gd name="connsiteX8" fmla="*/ 88190 w 104528"/>
                <a:gd name="connsiteY8" fmla="*/ 36195 h 180665"/>
                <a:gd name="connsiteX9" fmla="*/ 80091 w 104528"/>
                <a:gd name="connsiteY9" fmla="*/ 86408 h 180665"/>
                <a:gd name="connsiteX10" fmla="*/ 27194 w 104528"/>
                <a:gd name="connsiteY10" fmla="*/ 86408 h 180665"/>
                <a:gd name="connsiteX11" fmla="*/ 77813 w 104528"/>
                <a:gd name="connsiteY11" fmla="*/ 94482 h 180665"/>
                <a:gd name="connsiteX12" fmla="*/ 60096 w 104528"/>
                <a:gd name="connsiteY12" fmla="*/ 145704 h 180665"/>
                <a:gd name="connsiteX13" fmla="*/ 30737 w 104528"/>
                <a:gd name="connsiteY13" fmla="*/ 175226 h 180665"/>
                <a:gd name="connsiteX14" fmla="*/ 17070 w 104528"/>
                <a:gd name="connsiteY14" fmla="*/ 144443 h 180665"/>
                <a:gd name="connsiteX15" fmla="*/ 25169 w 104528"/>
                <a:gd name="connsiteY15" fmla="*/ 94482 h 180665"/>
                <a:gd name="connsiteX16" fmla="*/ 77813 w 104528"/>
                <a:gd name="connsiteY16" fmla="*/ 94482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94" y="51839"/>
                  </a:moveTo>
                  <a:cubicBezTo>
                    <a:pt x="104894" y="35185"/>
                    <a:pt x="100339" y="112"/>
                    <a:pt x="74523" y="112"/>
                  </a:cubicBezTo>
                  <a:cubicBezTo>
                    <a:pt x="39342" y="112"/>
                    <a:pt x="366" y="71268"/>
                    <a:pt x="366" y="129051"/>
                  </a:cubicBezTo>
                  <a:cubicBezTo>
                    <a:pt x="366" y="152769"/>
                    <a:pt x="7705" y="180778"/>
                    <a:pt x="30737" y="180778"/>
                  </a:cubicBezTo>
                  <a:cubicBezTo>
                    <a:pt x="66424" y="180778"/>
                    <a:pt x="104894" y="108360"/>
                    <a:pt x="104894" y="51839"/>
                  </a:cubicBezTo>
                  <a:close/>
                  <a:moveTo>
                    <a:pt x="27194" y="86408"/>
                  </a:moveTo>
                  <a:cubicBezTo>
                    <a:pt x="31496" y="70259"/>
                    <a:pt x="36558" y="50073"/>
                    <a:pt x="46682" y="32158"/>
                  </a:cubicBezTo>
                  <a:cubicBezTo>
                    <a:pt x="53516" y="19794"/>
                    <a:pt x="62880" y="5663"/>
                    <a:pt x="74270" y="5663"/>
                  </a:cubicBezTo>
                  <a:cubicBezTo>
                    <a:pt x="86671" y="5663"/>
                    <a:pt x="88190" y="21812"/>
                    <a:pt x="88190" y="36195"/>
                  </a:cubicBezTo>
                  <a:cubicBezTo>
                    <a:pt x="88190" y="48559"/>
                    <a:pt x="86165" y="61427"/>
                    <a:pt x="80091" y="86408"/>
                  </a:cubicBezTo>
                  <a:lnTo>
                    <a:pt x="27194" y="86408"/>
                  </a:lnTo>
                  <a:close/>
                  <a:moveTo>
                    <a:pt x="77813" y="94482"/>
                  </a:moveTo>
                  <a:cubicBezTo>
                    <a:pt x="75029" y="106089"/>
                    <a:pt x="69714" y="127537"/>
                    <a:pt x="60096" y="145704"/>
                  </a:cubicBezTo>
                  <a:cubicBezTo>
                    <a:pt x="51238" y="162862"/>
                    <a:pt x="41620" y="175226"/>
                    <a:pt x="30737" y="175226"/>
                  </a:cubicBezTo>
                  <a:cubicBezTo>
                    <a:pt x="22385" y="175226"/>
                    <a:pt x="17070" y="167909"/>
                    <a:pt x="17070" y="144443"/>
                  </a:cubicBezTo>
                  <a:cubicBezTo>
                    <a:pt x="17070" y="133845"/>
                    <a:pt x="18588" y="119210"/>
                    <a:pt x="25169" y="94482"/>
                  </a:cubicBezTo>
                  <a:lnTo>
                    <a:pt x="77813" y="944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6" name="자유형: 도형 3435">
              <a:extLst>
                <a:ext uri="{FF2B5EF4-FFF2-40B4-BE49-F238E27FC236}">
                  <a16:creationId xmlns:a16="http://schemas.microsoft.com/office/drawing/2014/main" id="{AC4DF046-63EE-6CFE-3108-8EE1D59C04CA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9739924" y="3736795"/>
              <a:ext cx="76713" cy="79659"/>
            </a:xfrm>
            <a:custGeom>
              <a:avLst/>
              <a:gdLst>
                <a:gd name="connsiteX0" fmla="*/ 66985 w 76713"/>
                <a:gd name="connsiteY0" fmla="*/ 10352 h 79659"/>
                <a:gd name="connsiteX1" fmla="*/ 57950 w 76713"/>
                <a:gd name="connsiteY1" fmla="*/ 20244 h 79659"/>
                <a:gd name="connsiteX2" fmla="*/ 64859 w 76713"/>
                <a:gd name="connsiteY2" fmla="*/ 26779 h 79659"/>
                <a:gd name="connsiteX3" fmla="*/ 74958 w 76713"/>
                <a:gd name="connsiteY3" fmla="*/ 15475 h 79659"/>
                <a:gd name="connsiteX4" fmla="*/ 51572 w 76713"/>
                <a:gd name="connsiteY4" fmla="*/ 108 h 79659"/>
                <a:gd name="connsiteX5" fmla="*/ 370 w 76713"/>
                <a:gd name="connsiteY5" fmla="*/ 49034 h 79659"/>
                <a:gd name="connsiteX6" fmla="*/ 33146 w 76713"/>
                <a:gd name="connsiteY6" fmla="*/ 79767 h 79659"/>
                <a:gd name="connsiteX7" fmla="*/ 77084 w 76713"/>
                <a:gd name="connsiteY7" fmla="*/ 59808 h 79659"/>
                <a:gd name="connsiteX8" fmla="*/ 74072 w 76713"/>
                <a:gd name="connsiteY8" fmla="*/ 56806 h 79659"/>
                <a:gd name="connsiteX9" fmla="*/ 71238 w 76713"/>
                <a:gd name="connsiteY9" fmla="*/ 58572 h 79659"/>
                <a:gd name="connsiteX10" fmla="*/ 33501 w 76713"/>
                <a:gd name="connsiteY10" fmla="*/ 74822 h 79659"/>
                <a:gd name="connsiteX11" fmla="*/ 15075 w 76713"/>
                <a:gd name="connsiteY11" fmla="*/ 55216 h 79659"/>
                <a:gd name="connsiteX12" fmla="*/ 26768 w 76713"/>
                <a:gd name="connsiteY12" fmla="*/ 18654 h 79659"/>
                <a:gd name="connsiteX13" fmla="*/ 51572 w 76713"/>
                <a:gd name="connsiteY13" fmla="*/ 5054 h 79659"/>
                <a:gd name="connsiteX14" fmla="*/ 66985 w 76713"/>
                <a:gd name="connsiteY14" fmla="*/ 1035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85" y="10352"/>
                  </a:moveTo>
                  <a:cubicBezTo>
                    <a:pt x="60607" y="11412"/>
                    <a:pt x="57950" y="16358"/>
                    <a:pt x="57950" y="20244"/>
                  </a:cubicBezTo>
                  <a:cubicBezTo>
                    <a:pt x="57950" y="25013"/>
                    <a:pt x="61670" y="26779"/>
                    <a:pt x="64859" y="26779"/>
                  </a:cubicBezTo>
                  <a:cubicBezTo>
                    <a:pt x="68757" y="26779"/>
                    <a:pt x="74958" y="23953"/>
                    <a:pt x="74958" y="15475"/>
                  </a:cubicBezTo>
                  <a:cubicBezTo>
                    <a:pt x="74958" y="3464"/>
                    <a:pt x="61139" y="108"/>
                    <a:pt x="51572" y="108"/>
                  </a:cubicBezTo>
                  <a:cubicBezTo>
                    <a:pt x="24997" y="108"/>
                    <a:pt x="370" y="24483"/>
                    <a:pt x="370" y="49034"/>
                  </a:cubicBezTo>
                  <a:cubicBezTo>
                    <a:pt x="370" y="64224"/>
                    <a:pt x="11000" y="79767"/>
                    <a:pt x="33146" y="79767"/>
                  </a:cubicBezTo>
                  <a:cubicBezTo>
                    <a:pt x="63088" y="79767"/>
                    <a:pt x="77084" y="62281"/>
                    <a:pt x="77084" y="59808"/>
                  </a:cubicBezTo>
                  <a:cubicBezTo>
                    <a:pt x="77084" y="58749"/>
                    <a:pt x="75490" y="56806"/>
                    <a:pt x="74072" y="56806"/>
                  </a:cubicBezTo>
                  <a:cubicBezTo>
                    <a:pt x="73009" y="56806"/>
                    <a:pt x="72655" y="57159"/>
                    <a:pt x="71238" y="58572"/>
                  </a:cubicBezTo>
                  <a:cubicBezTo>
                    <a:pt x="57418" y="74822"/>
                    <a:pt x="36690" y="74822"/>
                    <a:pt x="33501" y="74822"/>
                  </a:cubicBezTo>
                  <a:cubicBezTo>
                    <a:pt x="20745" y="74822"/>
                    <a:pt x="15075" y="66167"/>
                    <a:pt x="15075" y="55216"/>
                  </a:cubicBezTo>
                  <a:cubicBezTo>
                    <a:pt x="15075" y="50094"/>
                    <a:pt x="17556" y="30841"/>
                    <a:pt x="26768" y="18654"/>
                  </a:cubicBezTo>
                  <a:cubicBezTo>
                    <a:pt x="33501" y="9999"/>
                    <a:pt x="42714" y="5054"/>
                    <a:pt x="51572" y="5054"/>
                  </a:cubicBezTo>
                  <a:cubicBezTo>
                    <a:pt x="54052" y="5054"/>
                    <a:pt x="62556" y="5407"/>
                    <a:pt x="66985" y="1035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7" name="자유형: 도형 3436">
              <a:extLst>
                <a:ext uri="{FF2B5EF4-FFF2-40B4-BE49-F238E27FC236}">
                  <a16:creationId xmlns:a16="http://schemas.microsoft.com/office/drawing/2014/main" id="{C0075736-9106-D2D1-9EC4-097CEBC5B5C8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9830197" y="3736795"/>
              <a:ext cx="90355" cy="79659"/>
            </a:xfrm>
            <a:custGeom>
              <a:avLst/>
              <a:gdLst>
                <a:gd name="connsiteX0" fmla="*/ 64332 w 90355"/>
                <a:gd name="connsiteY0" fmla="*/ 10529 h 79659"/>
                <a:gd name="connsiteX1" fmla="*/ 46083 w 90355"/>
                <a:gd name="connsiteY1" fmla="*/ 108 h 79659"/>
                <a:gd name="connsiteX2" fmla="*/ 374 w 90355"/>
                <a:gd name="connsiteY2" fmla="*/ 50447 h 79659"/>
                <a:gd name="connsiteX3" fmla="*/ 27126 w 90355"/>
                <a:gd name="connsiteY3" fmla="*/ 79767 h 79659"/>
                <a:gd name="connsiteX4" fmla="*/ 52284 w 90355"/>
                <a:gd name="connsiteY4" fmla="*/ 67403 h 79659"/>
                <a:gd name="connsiteX5" fmla="*/ 70532 w 90355"/>
                <a:gd name="connsiteY5" fmla="*/ 79767 h 79659"/>
                <a:gd name="connsiteX6" fmla="*/ 84529 w 90355"/>
                <a:gd name="connsiteY6" fmla="*/ 70406 h 79659"/>
                <a:gd name="connsiteX7" fmla="*/ 90730 w 90355"/>
                <a:gd name="connsiteY7" fmla="*/ 52743 h 79659"/>
                <a:gd name="connsiteX8" fmla="*/ 87895 w 90355"/>
                <a:gd name="connsiteY8" fmla="*/ 50447 h 79659"/>
                <a:gd name="connsiteX9" fmla="*/ 83997 w 90355"/>
                <a:gd name="connsiteY9" fmla="*/ 55923 h 79659"/>
                <a:gd name="connsiteX10" fmla="*/ 71064 w 90355"/>
                <a:gd name="connsiteY10" fmla="*/ 74822 h 79659"/>
                <a:gd name="connsiteX11" fmla="*/ 65217 w 90355"/>
                <a:gd name="connsiteY11" fmla="*/ 66167 h 79659"/>
                <a:gd name="connsiteX12" fmla="*/ 67875 w 90355"/>
                <a:gd name="connsiteY12" fmla="*/ 52213 h 79659"/>
                <a:gd name="connsiteX13" fmla="*/ 71773 w 90355"/>
                <a:gd name="connsiteY13" fmla="*/ 36317 h 79659"/>
                <a:gd name="connsiteX14" fmla="*/ 75316 w 90355"/>
                <a:gd name="connsiteY14" fmla="*/ 22893 h 79659"/>
                <a:gd name="connsiteX15" fmla="*/ 78505 w 90355"/>
                <a:gd name="connsiteY15" fmla="*/ 9116 h 79659"/>
                <a:gd name="connsiteX16" fmla="*/ 72481 w 90355"/>
                <a:gd name="connsiteY16" fmla="*/ 3464 h 79659"/>
                <a:gd name="connsiteX17" fmla="*/ 64332 w 90355"/>
                <a:gd name="connsiteY17" fmla="*/ 10529 h 79659"/>
                <a:gd name="connsiteX18" fmla="*/ 52993 w 90355"/>
                <a:gd name="connsiteY18" fmla="*/ 55923 h 79659"/>
                <a:gd name="connsiteX19" fmla="*/ 43957 w 90355"/>
                <a:gd name="connsiteY19" fmla="*/ 67757 h 79659"/>
                <a:gd name="connsiteX20" fmla="*/ 27658 w 90355"/>
                <a:gd name="connsiteY20" fmla="*/ 74822 h 79659"/>
                <a:gd name="connsiteX21" fmla="*/ 14725 w 90355"/>
                <a:gd name="connsiteY21" fmla="*/ 57689 h 79659"/>
                <a:gd name="connsiteX22" fmla="*/ 23937 w 90355"/>
                <a:gd name="connsiteY22" fmla="*/ 21833 h 79659"/>
                <a:gd name="connsiteX23" fmla="*/ 46083 w 90355"/>
                <a:gd name="connsiteY23" fmla="*/ 5054 h 79659"/>
                <a:gd name="connsiteX24" fmla="*/ 61851 w 90355"/>
                <a:gd name="connsiteY24" fmla="*/ 20420 h 79659"/>
                <a:gd name="connsiteX25" fmla="*/ 61320 w 90355"/>
                <a:gd name="connsiteY25" fmla="*/ 22893 h 79659"/>
                <a:gd name="connsiteX26" fmla="*/ 52993 w 90355"/>
                <a:gd name="connsiteY26" fmla="*/ 55923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32" y="10529"/>
                  </a:moveTo>
                  <a:cubicBezTo>
                    <a:pt x="60611" y="4700"/>
                    <a:pt x="54587" y="108"/>
                    <a:pt x="46083" y="108"/>
                  </a:cubicBezTo>
                  <a:cubicBezTo>
                    <a:pt x="23406" y="108"/>
                    <a:pt x="374" y="25013"/>
                    <a:pt x="374" y="50447"/>
                  </a:cubicBezTo>
                  <a:cubicBezTo>
                    <a:pt x="374" y="67580"/>
                    <a:pt x="11890" y="79767"/>
                    <a:pt x="27126" y="79767"/>
                  </a:cubicBezTo>
                  <a:cubicBezTo>
                    <a:pt x="36693" y="79767"/>
                    <a:pt x="45197" y="74292"/>
                    <a:pt x="52284" y="67403"/>
                  </a:cubicBezTo>
                  <a:cubicBezTo>
                    <a:pt x="55650" y="78001"/>
                    <a:pt x="65926" y="79767"/>
                    <a:pt x="70532" y="79767"/>
                  </a:cubicBezTo>
                  <a:cubicBezTo>
                    <a:pt x="76910" y="79767"/>
                    <a:pt x="81340" y="75881"/>
                    <a:pt x="84529" y="70406"/>
                  </a:cubicBezTo>
                  <a:cubicBezTo>
                    <a:pt x="88426" y="63518"/>
                    <a:pt x="90730" y="53450"/>
                    <a:pt x="90730" y="52743"/>
                  </a:cubicBezTo>
                  <a:cubicBezTo>
                    <a:pt x="90730" y="50447"/>
                    <a:pt x="88426" y="50447"/>
                    <a:pt x="87895" y="50447"/>
                  </a:cubicBezTo>
                  <a:cubicBezTo>
                    <a:pt x="85414" y="50447"/>
                    <a:pt x="85237" y="51154"/>
                    <a:pt x="83997" y="55923"/>
                  </a:cubicBezTo>
                  <a:cubicBezTo>
                    <a:pt x="81871" y="64401"/>
                    <a:pt x="78505" y="74822"/>
                    <a:pt x="71064" y="74822"/>
                  </a:cubicBezTo>
                  <a:cubicBezTo>
                    <a:pt x="66458" y="74822"/>
                    <a:pt x="65217" y="70936"/>
                    <a:pt x="65217" y="66167"/>
                  </a:cubicBezTo>
                  <a:cubicBezTo>
                    <a:pt x="65217" y="63164"/>
                    <a:pt x="66635" y="56806"/>
                    <a:pt x="67875" y="52213"/>
                  </a:cubicBezTo>
                  <a:cubicBezTo>
                    <a:pt x="69115" y="47444"/>
                    <a:pt x="70887" y="40203"/>
                    <a:pt x="71773" y="36317"/>
                  </a:cubicBezTo>
                  <a:lnTo>
                    <a:pt x="75316" y="22893"/>
                  </a:lnTo>
                  <a:cubicBezTo>
                    <a:pt x="76379" y="18301"/>
                    <a:pt x="78505" y="9999"/>
                    <a:pt x="78505" y="9116"/>
                  </a:cubicBezTo>
                  <a:cubicBezTo>
                    <a:pt x="78505" y="5230"/>
                    <a:pt x="75316" y="3464"/>
                    <a:pt x="72481" y="3464"/>
                  </a:cubicBezTo>
                  <a:cubicBezTo>
                    <a:pt x="69469" y="3464"/>
                    <a:pt x="65395" y="5583"/>
                    <a:pt x="64332" y="10529"/>
                  </a:cubicBezTo>
                  <a:close/>
                  <a:moveTo>
                    <a:pt x="52993" y="55923"/>
                  </a:moveTo>
                  <a:cubicBezTo>
                    <a:pt x="51753" y="60868"/>
                    <a:pt x="47855" y="64401"/>
                    <a:pt x="43957" y="67757"/>
                  </a:cubicBezTo>
                  <a:cubicBezTo>
                    <a:pt x="42363" y="69170"/>
                    <a:pt x="35276" y="74822"/>
                    <a:pt x="27658" y="74822"/>
                  </a:cubicBezTo>
                  <a:cubicBezTo>
                    <a:pt x="21103" y="74822"/>
                    <a:pt x="14725" y="70229"/>
                    <a:pt x="14725" y="57689"/>
                  </a:cubicBezTo>
                  <a:cubicBezTo>
                    <a:pt x="14725" y="48328"/>
                    <a:pt x="19862" y="28898"/>
                    <a:pt x="23937" y="21833"/>
                  </a:cubicBezTo>
                  <a:cubicBezTo>
                    <a:pt x="32087" y="7703"/>
                    <a:pt x="41123" y="5054"/>
                    <a:pt x="46083" y="5054"/>
                  </a:cubicBezTo>
                  <a:cubicBezTo>
                    <a:pt x="58485" y="5054"/>
                    <a:pt x="61851" y="18477"/>
                    <a:pt x="61851" y="20420"/>
                  </a:cubicBezTo>
                  <a:cubicBezTo>
                    <a:pt x="61851" y="21127"/>
                    <a:pt x="61497" y="22363"/>
                    <a:pt x="61320" y="22893"/>
                  </a:cubicBezTo>
                  <a:lnTo>
                    <a:pt x="52993" y="559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8" name="자유형: 도형 3437">
              <a:extLst>
                <a:ext uri="{FF2B5EF4-FFF2-40B4-BE49-F238E27FC236}">
                  <a16:creationId xmlns:a16="http://schemas.microsoft.com/office/drawing/2014/main" id="{394F6ABE-3DCB-EB59-B8E2-225885B326A2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9940159" y="3692108"/>
              <a:ext cx="39685" cy="124346"/>
            </a:xfrm>
            <a:custGeom>
              <a:avLst/>
              <a:gdLst>
                <a:gd name="connsiteX0" fmla="*/ 39355 w 39685"/>
                <a:gd name="connsiteY0" fmla="*/ 5407 h 124346"/>
                <a:gd name="connsiteX1" fmla="*/ 40064 w 39685"/>
                <a:gd name="connsiteY1" fmla="*/ 2581 h 124346"/>
                <a:gd name="connsiteX2" fmla="*/ 37229 w 39685"/>
                <a:gd name="connsiteY2" fmla="*/ 108 h 124346"/>
                <a:gd name="connsiteX3" fmla="*/ 14552 w 39685"/>
                <a:gd name="connsiteY3" fmla="*/ 1874 h 124346"/>
                <a:gd name="connsiteX4" fmla="*/ 10831 w 39685"/>
                <a:gd name="connsiteY4" fmla="*/ 5937 h 124346"/>
                <a:gd name="connsiteX5" fmla="*/ 15260 w 39685"/>
                <a:gd name="connsiteY5" fmla="*/ 8410 h 124346"/>
                <a:gd name="connsiteX6" fmla="*/ 23764 w 39685"/>
                <a:gd name="connsiteY6" fmla="*/ 11059 h 124346"/>
                <a:gd name="connsiteX7" fmla="*/ 23056 w 39685"/>
                <a:gd name="connsiteY7" fmla="*/ 14945 h 124346"/>
                <a:gd name="connsiteX8" fmla="*/ 1087 w 39685"/>
                <a:gd name="connsiteY8" fmla="*/ 102199 h 124346"/>
                <a:gd name="connsiteX9" fmla="*/ 378 w 39685"/>
                <a:gd name="connsiteY9" fmla="*/ 107675 h 124346"/>
                <a:gd name="connsiteX10" fmla="*/ 18981 w 39685"/>
                <a:gd name="connsiteY10" fmla="*/ 124454 h 124346"/>
                <a:gd name="connsiteX11" fmla="*/ 33154 w 39685"/>
                <a:gd name="connsiteY11" fmla="*/ 115093 h 124346"/>
                <a:gd name="connsiteX12" fmla="*/ 39355 w 39685"/>
                <a:gd name="connsiteY12" fmla="*/ 97430 h 124346"/>
                <a:gd name="connsiteX13" fmla="*/ 36521 w 39685"/>
                <a:gd name="connsiteY13" fmla="*/ 95134 h 124346"/>
                <a:gd name="connsiteX14" fmla="*/ 32977 w 39685"/>
                <a:gd name="connsiteY14" fmla="*/ 99373 h 124346"/>
                <a:gd name="connsiteX15" fmla="*/ 19690 w 39685"/>
                <a:gd name="connsiteY15" fmla="*/ 119509 h 124346"/>
                <a:gd name="connsiteX16" fmla="*/ 13666 w 39685"/>
                <a:gd name="connsiteY16" fmla="*/ 110854 h 124346"/>
                <a:gd name="connsiteX17" fmla="*/ 14729 w 39685"/>
                <a:gd name="connsiteY17" fmla="*/ 103612 h 124346"/>
                <a:gd name="connsiteX18" fmla="*/ 39355 w 39685"/>
                <a:gd name="connsiteY18" fmla="*/ 5407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55" y="5407"/>
                  </a:moveTo>
                  <a:cubicBezTo>
                    <a:pt x="39532" y="5054"/>
                    <a:pt x="40064" y="2757"/>
                    <a:pt x="40064" y="2581"/>
                  </a:cubicBezTo>
                  <a:cubicBezTo>
                    <a:pt x="40064" y="1698"/>
                    <a:pt x="39355" y="108"/>
                    <a:pt x="37229" y="108"/>
                  </a:cubicBezTo>
                  <a:cubicBezTo>
                    <a:pt x="33686" y="108"/>
                    <a:pt x="18981" y="1521"/>
                    <a:pt x="14552" y="1874"/>
                  </a:cubicBezTo>
                  <a:cubicBezTo>
                    <a:pt x="13312" y="2051"/>
                    <a:pt x="10831" y="2228"/>
                    <a:pt x="10831" y="5937"/>
                  </a:cubicBezTo>
                  <a:cubicBezTo>
                    <a:pt x="10831" y="8410"/>
                    <a:pt x="13312" y="8410"/>
                    <a:pt x="15260" y="8410"/>
                  </a:cubicBezTo>
                  <a:cubicBezTo>
                    <a:pt x="23764" y="8410"/>
                    <a:pt x="23764" y="9646"/>
                    <a:pt x="23764" y="11059"/>
                  </a:cubicBezTo>
                  <a:cubicBezTo>
                    <a:pt x="23764" y="12295"/>
                    <a:pt x="23410" y="13355"/>
                    <a:pt x="23056" y="14945"/>
                  </a:cubicBezTo>
                  <a:lnTo>
                    <a:pt x="1087" y="102199"/>
                  </a:lnTo>
                  <a:cubicBezTo>
                    <a:pt x="555" y="103965"/>
                    <a:pt x="378" y="105908"/>
                    <a:pt x="378" y="107675"/>
                  </a:cubicBezTo>
                  <a:cubicBezTo>
                    <a:pt x="378" y="118979"/>
                    <a:pt x="10477" y="124454"/>
                    <a:pt x="18981" y="124454"/>
                  </a:cubicBezTo>
                  <a:cubicBezTo>
                    <a:pt x="23233" y="124454"/>
                    <a:pt x="28548" y="123041"/>
                    <a:pt x="33154" y="115093"/>
                  </a:cubicBezTo>
                  <a:cubicBezTo>
                    <a:pt x="36875" y="108558"/>
                    <a:pt x="39355" y="98137"/>
                    <a:pt x="39355" y="97430"/>
                  </a:cubicBezTo>
                  <a:cubicBezTo>
                    <a:pt x="39355" y="95134"/>
                    <a:pt x="37052" y="95134"/>
                    <a:pt x="36521" y="95134"/>
                  </a:cubicBezTo>
                  <a:cubicBezTo>
                    <a:pt x="34040" y="95134"/>
                    <a:pt x="33686" y="96194"/>
                    <a:pt x="32977" y="99373"/>
                  </a:cubicBezTo>
                  <a:cubicBezTo>
                    <a:pt x="30674" y="108204"/>
                    <a:pt x="27308" y="119509"/>
                    <a:pt x="19690" y="119509"/>
                  </a:cubicBezTo>
                  <a:cubicBezTo>
                    <a:pt x="14906" y="119509"/>
                    <a:pt x="13666" y="115093"/>
                    <a:pt x="13666" y="110854"/>
                  </a:cubicBezTo>
                  <a:cubicBezTo>
                    <a:pt x="13666" y="108911"/>
                    <a:pt x="14197" y="105555"/>
                    <a:pt x="14729" y="103612"/>
                  </a:cubicBezTo>
                  <a:lnTo>
                    <a:pt x="39355" y="54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39" name="자유형: 도형 3438">
              <a:extLst>
                <a:ext uri="{FF2B5EF4-FFF2-40B4-BE49-F238E27FC236}">
                  <a16:creationId xmlns:a16="http://schemas.microsoft.com/office/drawing/2014/main" id="{7DC1F4EC-7ED6-6DA0-CC5F-4CA29D096D3D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9721909" y="3864146"/>
              <a:ext cx="77776" cy="153136"/>
            </a:xfrm>
            <a:custGeom>
              <a:avLst/>
              <a:gdLst>
                <a:gd name="connsiteX0" fmla="*/ 78147 w 77776"/>
                <a:gd name="connsiteY0" fmla="*/ 6826 h 153136"/>
                <a:gd name="connsiteX1" fmla="*/ 71060 w 77776"/>
                <a:gd name="connsiteY1" fmla="*/ 115 h 153136"/>
                <a:gd name="connsiteX2" fmla="*/ 61139 w 77776"/>
                <a:gd name="connsiteY2" fmla="*/ 9829 h 153136"/>
                <a:gd name="connsiteX3" fmla="*/ 68225 w 77776"/>
                <a:gd name="connsiteY3" fmla="*/ 16541 h 153136"/>
                <a:gd name="connsiteX4" fmla="*/ 78147 w 77776"/>
                <a:gd name="connsiteY4" fmla="*/ 6826 h 153136"/>
                <a:gd name="connsiteX5" fmla="*/ 40587 w 77776"/>
                <a:gd name="connsiteY5" fmla="*/ 125874 h 153136"/>
                <a:gd name="connsiteX6" fmla="*/ 17733 w 77776"/>
                <a:gd name="connsiteY6" fmla="*/ 148306 h 153136"/>
                <a:gd name="connsiteX7" fmla="*/ 11355 w 77776"/>
                <a:gd name="connsiteY7" fmla="*/ 147246 h 153136"/>
                <a:gd name="connsiteX8" fmla="*/ 17378 w 77776"/>
                <a:gd name="connsiteY8" fmla="*/ 138238 h 153136"/>
                <a:gd name="connsiteX9" fmla="*/ 10469 w 77776"/>
                <a:gd name="connsiteY9" fmla="*/ 131703 h 153136"/>
                <a:gd name="connsiteX10" fmla="*/ 370 w 77776"/>
                <a:gd name="connsiteY10" fmla="*/ 142124 h 153136"/>
                <a:gd name="connsiteX11" fmla="*/ 17910 w 77776"/>
                <a:gd name="connsiteY11" fmla="*/ 153251 h 153136"/>
                <a:gd name="connsiteX12" fmla="*/ 54761 w 77776"/>
                <a:gd name="connsiteY12" fmla="*/ 125344 h 153136"/>
                <a:gd name="connsiteX13" fmla="*/ 70706 w 77776"/>
                <a:gd name="connsiteY13" fmla="*/ 62111 h 153136"/>
                <a:gd name="connsiteX14" fmla="*/ 71592 w 77776"/>
                <a:gd name="connsiteY14" fmla="*/ 55929 h 153136"/>
                <a:gd name="connsiteX15" fmla="*/ 52635 w 77776"/>
                <a:gd name="connsiteY15" fmla="*/ 39326 h 153136"/>
                <a:gd name="connsiteX16" fmla="*/ 21630 w 77776"/>
                <a:gd name="connsiteY16" fmla="*/ 66350 h 153136"/>
                <a:gd name="connsiteX17" fmla="*/ 24642 w 77776"/>
                <a:gd name="connsiteY17" fmla="*/ 68646 h 153136"/>
                <a:gd name="connsiteX18" fmla="*/ 28186 w 77776"/>
                <a:gd name="connsiteY18" fmla="*/ 65467 h 153136"/>
                <a:gd name="connsiteX19" fmla="*/ 52103 w 77776"/>
                <a:gd name="connsiteY19" fmla="*/ 44272 h 153136"/>
                <a:gd name="connsiteX20" fmla="*/ 58127 w 77776"/>
                <a:gd name="connsiteY20" fmla="*/ 52926 h 153136"/>
                <a:gd name="connsiteX21" fmla="*/ 57595 w 77776"/>
                <a:gd name="connsiteY21" fmla="*/ 58225 h 153136"/>
                <a:gd name="connsiteX22" fmla="*/ 40587 w 77776"/>
                <a:gd name="connsiteY22" fmla="*/ 125874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147" y="6826"/>
                  </a:moveTo>
                  <a:cubicBezTo>
                    <a:pt x="78147" y="3824"/>
                    <a:pt x="75844" y="115"/>
                    <a:pt x="71060" y="115"/>
                  </a:cubicBezTo>
                  <a:cubicBezTo>
                    <a:pt x="65922" y="115"/>
                    <a:pt x="61139" y="5060"/>
                    <a:pt x="61139" y="9829"/>
                  </a:cubicBezTo>
                  <a:cubicBezTo>
                    <a:pt x="61139" y="12655"/>
                    <a:pt x="63265" y="16541"/>
                    <a:pt x="68225" y="16541"/>
                  </a:cubicBezTo>
                  <a:cubicBezTo>
                    <a:pt x="73009" y="16541"/>
                    <a:pt x="78147" y="11949"/>
                    <a:pt x="78147" y="6826"/>
                  </a:cubicBezTo>
                  <a:close/>
                  <a:moveTo>
                    <a:pt x="40587" y="125874"/>
                  </a:moveTo>
                  <a:cubicBezTo>
                    <a:pt x="37575" y="138061"/>
                    <a:pt x="28186" y="148306"/>
                    <a:pt x="17733" y="148306"/>
                  </a:cubicBezTo>
                  <a:cubicBezTo>
                    <a:pt x="15429" y="148306"/>
                    <a:pt x="13303" y="147952"/>
                    <a:pt x="11355" y="147246"/>
                  </a:cubicBezTo>
                  <a:cubicBezTo>
                    <a:pt x="15961" y="145126"/>
                    <a:pt x="17378" y="140887"/>
                    <a:pt x="17378" y="138238"/>
                  </a:cubicBezTo>
                  <a:cubicBezTo>
                    <a:pt x="17378" y="133999"/>
                    <a:pt x="14012" y="131703"/>
                    <a:pt x="10469" y="131703"/>
                  </a:cubicBezTo>
                  <a:cubicBezTo>
                    <a:pt x="4977" y="131703"/>
                    <a:pt x="370" y="136472"/>
                    <a:pt x="370" y="142124"/>
                  </a:cubicBezTo>
                  <a:cubicBezTo>
                    <a:pt x="370" y="148836"/>
                    <a:pt x="7280" y="153251"/>
                    <a:pt x="17910" y="153251"/>
                  </a:cubicBezTo>
                  <a:cubicBezTo>
                    <a:pt x="28540" y="153251"/>
                    <a:pt x="49268" y="146893"/>
                    <a:pt x="54761" y="125344"/>
                  </a:cubicBezTo>
                  <a:lnTo>
                    <a:pt x="70706" y="62111"/>
                  </a:lnTo>
                  <a:cubicBezTo>
                    <a:pt x="71237" y="60168"/>
                    <a:pt x="71592" y="58578"/>
                    <a:pt x="71592" y="55929"/>
                  </a:cubicBezTo>
                  <a:cubicBezTo>
                    <a:pt x="71592" y="46215"/>
                    <a:pt x="63265" y="39326"/>
                    <a:pt x="52635" y="39326"/>
                  </a:cubicBezTo>
                  <a:cubicBezTo>
                    <a:pt x="32969" y="39326"/>
                    <a:pt x="21630" y="63877"/>
                    <a:pt x="21630" y="66350"/>
                  </a:cubicBezTo>
                  <a:cubicBezTo>
                    <a:pt x="21630" y="68646"/>
                    <a:pt x="24111" y="68646"/>
                    <a:pt x="24642" y="68646"/>
                  </a:cubicBezTo>
                  <a:cubicBezTo>
                    <a:pt x="26768" y="68646"/>
                    <a:pt x="26945" y="68116"/>
                    <a:pt x="28186" y="65467"/>
                  </a:cubicBezTo>
                  <a:cubicBezTo>
                    <a:pt x="32615" y="55223"/>
                    <a:pt x="41827" y="44272"/>
                    <a:pt x="52103" y="44272"/>
                  </a:cubicBezTo>
                  <a:cubicBezTo>
                    <a:pt x="56532" y="44272"/>
                    <a:pt x="58127" y="47274"/>
                    <a:pt x="58127" y="52926"/>
                  </a:cubicBezTo>
                  <a:cubicBezTo>
                    <a:pt x="58127" y="54869"/>
                    <a:pt x="57773" y="57342"/>
                    <a:pt x="57595" y="58225"/>
                  </a:cubicBezTo>
                  <a:lnTo>
                    <a:pt x="40587" y="1258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0" name="자유형: 도형 3439">
              <a:extLst>
                <a:ext uri="{FF2B5EF4-FFF2-40B4-BE49-F238E27FC236}">
                  <a16:creationId xmlns:a16="http://schemas.microsoft.com/office/drawing/2014/main" id="{56F3E4AE-79FF-8831-4BDC-2C0758FCE4AC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10021288" y="3729627"/>
              <a:ext cx="58718" cy="252325"/>
            </a:xfrm>
            <a:custGeom>
              <a:avLst/>
              <a:gdLst>
                <a:gd name="connsiteX0" fmla="*/ 59100 w 58718"/>
                <a:gd name="connsiteY0" fmla="*/ 126275 h 252325"/>
                <a:gd name="connsiteX1" fmla="*/ 42395 w 58718"/>
                <a:gd name="connsiteY1" fmla="*/ 47549 h 252325"/>
                <a:gd name="connsiteX2" fmla="*/ 2912 w 58718"/>
                <a:gd name="connsiteY2" fmla="*/ 112 h 252325"/>
                <a:gd name="connsiteX3" fmla="*/ 381 w 58718"/>
                <a:gd name="connsiteY3" fmla="*/ 2635 h 252325"/>
                <a:gd name="connsiteX4" fmla="*/ 5190 w 58718"/>
                <a:gd name="connsiteY4" fmla="*/ 8439 h 252325"/>
                <a:gd name="connsiteX5" fmla="*/ 44420 w 58718"/>
                <a:gd name="connsiteY5" fmla="*/ 126275 h 252325"/>
                <a:gd name="connsiteX6" fmla="*/ 3672 w 58718"/>
                <a:gd name="connsiteY6" fmla="*/ 245625 h 252325"/>
                <a:gd name="connsiteX7" fmla="*/ 381 w 58718"/>
                <a:gd name="connsiteY7" fmla="*/ 249915 h 252325"/>
                <a:gd name="connsiteX8" fmla="*/ 2912 w 58718"/>
                <a:gd name="connsiteY8" fmla="*/ 252438 h 252325"/>
                <a:gd name="connsiteX9" fmla="*/ 43155 w 58718"/>
                <a:gd name="connsiteY9" fmla="*/ 203235 h 252325"/>
                <a:gd name="connsiteX10" fmla="*/ 59100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0" y="126275"/>
                  </a:moveTo>
                  <a:cubicBezTo>
                    <a:pt x="59100" y="106594"/>
                    <a:pt x="56316" y="76062"/>
                    <a:pt x="42395" y="47549"/>
                  </a:cubicBezTo>
                  <a:cubicBezTo>
                    <a:pt x="27210" y="16513"/>
                    <a:pt x="5443" y="112"/>
                    <a:pt x="2912" y="112"/>
                  </a:cubicBezTo>
                  <a:cubicBezTo>
                    <a:pt x="1394" y="112"/>
                    <a:pt x="381" y="1121"/>
                    <a:pt x="381" y="2635"/>
                  </a:cubicBezTo>
                  <a:cubicBezTo>
                    <a:pt x="381" y="3392"/>
                    <a:pt x="381" y="3897"/>
                    <a:pt x="5190" y="8439"/>
                  </a:cubicBezTo>
                  <a:cubicBezTo>
                    <a:pt x="29994" y="33419"/>
                    <a:pt x="44420" y="73539"/>
                    <a:pt x="44420" y="126275"/>
                  </a:cubicBezTo>
                  <a:cubicBezTo>
                    <a:pt x="44420" y="169423"/>
                    <a:pt x="35056" y="213832"/>
                    <a:pt x="3672" y="245625"/>
                  </a:cubicBezTo>
                  <a:cubicBezTo>
                    <a:pt x="381" y="248653"/>
                    <a:pt x="381" y="249158"/>
                    <a:pt x="381" y="249915"/>
                  </a:cubicBezTo>
                  <a:cubicBezTo>
                    <a:pt x="381" y="251429"/>
                    <a:pt x="1394" y="252438"/>
                    <a:pt x="2912" y="252438"/>
                  </a:cubicBezTo>
                  <a:cubicBezTo>
                    <a:pt x="5443" y="252438"/>
                    <a:pt x="28222" y="235280"/>
                    <a:pt x="43155" y="203235"/>
                  </a:cubicBezTo>
                  <a:cubicBezTo>
                    <a:pt x="56063" y="175479"/>
                    <a:pt x="59100" y="147470"/>
                    <a:pt x="59100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1" name="자유형: 도형 3440">
              <a:extLst>
                <a:ext uri="{FF2B5EF4-FFF2-40B4-BE49-F238E27FC236}">
                  <a16:creationId xmlns:a16="http://schemas.microsoft.com/office/drawing/2014/main" id="{B66864FF-59A9-8575-FCA9-1D2EC6A1DB67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10119715" y="3729627"/>
              <a:ext cx="58718" cy="252325"/>
            </a:xfrm>
            <a:custGeom>
              <a:avLst/>
              <a:gdLst>
                <a:gd name="connsiteX0" fmla="*/ 59104 w 58718"/>
                <a:gd name="connsiteY0" fmla="*/ 126275 h 252325"/>
                <a:gd name="connsiteX1" fmla="*/ 42399 w 58718"/>
                <a:gd name="connsiteY1" fmla="*/ 47549 h 252325"/>
                <a:gd name="connsiteX2" fmla="*/ 2916 w 58718"/>
                <a:gd name="connsiteY2" fmla="*/ 112 h 252325"/>
                <a:gd name="connsiteX3" fmla="*/ 385 w 58718"/>
                <a:gd name="connsiteY3" fmla="*/ 2635 h 252325"/>
                <a:gd name="connsiteX4" fmla="*/ 5194 w 58718"/>
                <a:gd name="connsiteY4" fmla="*/ 8439 h 252325"/>
                <a:gd name="connsiteX5" fmla="*/ 44424 w 58718"/>
                <a:gd name="connsiteY5" fmla="*/ 126275 h 252325"/>
                <a:gd name="connsiteX6" fmla="*/ 3676 w 58718"/>
                <a:gd name="connsiteY6" fmla="*/ 245625 h 252325"/>
                <a:gd name="connsiteX7" fmla="*/ 385 w 58718"/>
                <a:gd name="connsiteY7" fmla="*/ 249915 h 252325"/>
                <a:gd name="connsiteX8" fmla="*/ 2916 w 58718"/>
                <a:gd name="connsiteY8" fmla="*/ 252438 h 252325"/>
                <a:gd name="connsiteX9" fmla="*/ 43159 w 58718"/>
                <a:gd name="connsiteY9" fmla="*/ 203235 h 252325"/>
                <a:gd name="connsiteX10" fmla="*/ 59104 w 58718"/>
                <a:gd name="connsiteY10" fmla="*/ 126275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4" y="126275"/>
                  </a:moveTo>
                  <a:cubicBezTo>
                    <a:pt x="59104" y="106594"/>
                    <a:pt x="56320" y="76062"/>
                    <a:pt x="42399" y="47549"/>
                  </a:cubicBezTo>
                  <a:cubicBezTo>
                    <a:pt x="27214" y="16513"/>
                    <a:pt x="5447" y="112"/>
                    <a:pt x="2916" y="112"/>
                  </a:cubicBezTo>
                  <a:cubicBezTo>
                    <a:pt x="1398" y="112"/>
                    <a:pt x="385" y="1121"/>
                    <a:pt x="385" y="2635"/>
                  </a:cubicBezTo>
                  <a:cubicBezTo>
                    <a:pt x="385" y="3392"/>
                    <a:pt x="385" y="3897"/>
                    <a:pt x="5194" y="8439"/>
                  </a:cubicBezTo>
                  <a:cubicBezTo>
                    <a:pt x="29998" y="33419"/>
                    <a:pt x="44424" y="73539"/>
                    <a:pt x="44424" y="126275"/>
                  </a:cubicBezTo>
                  <a:cubicBezTo>
                    <a:pt x="44424" y="169423"/>
                    <a:pt x="35060" y="213832"/>
                    <a:pt x="3676" y="245625"/>
                  </a:cubicBezTo>
                  <a:cubicBezTo>
                    <a:pt x="385" y="248653"/>
                    <a:pt x="385" y="249158"/>
                    <a:pt x="385" y="249915"/>
                  </a:cubicBezTo>
                  <a:cubicBezTo>
                    <a:pt x="385" y="251429"/>
                    <a:pt x="1398" y="252438"/>
                    <a:pt x="2916" y="252438"/>
                  </a:cubicBezTo>
                  <a:cubicBezTo>
                    <a:pt x="5447" y="252438"/>
                    <a:pt x="28226" y="235280"/>
                    <a:pt x="43159" y="203235"/>
                  </a:cubicBezTo>
                  <a:cubicBezTo>
                    <a:pt x="56067" y="175479"/>
                    <a:pt x="59104" y="147470"/>
                    <a:pt x="59104" y="1262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2" name="자유형: 도형 3441">
              <a:extLst>
                <a:ext uri="{FF2B5EF4-FFF2-40B4-BE49-F238E27FC236}">
                  <a16:creationId xmlns:a16="http://schemas.microsoft.com/office/drawing/2014/main" id="{D26188D2-0249-80DD-8AB4-51BDE089721A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10225480" y="3892125"/>
              <a:ext cx="29612" cy="75445"/>
            </a:xfrm>
            <a:custGeom>
              <a:avLst/>
              <a:gdLst>
                <a:gd name="connsiteX0" fmla="*/ 30001 w 29612"/>
                <a:gd name="connsiteY0" fmla="*/ 26606 h 75445"/>
                <a:gd name="connsiteX1" fmla="*/ 13803 w 29612"/>
                <a:gd name="connsiteY1" fmla="*/ 112 h 75445"/>
                <a:gd name="connsiteX2" fmla="*/ 389 w 29612"/>
                <a:gd name="connsiteY2" fmla="*/ 13485 h 75445"/>
                <a:gd name="connsiteX3" fmla="*/ 13803 w 29612"/>
                <a:gd name="connsiteY3" fmla="*/ 26859 h 75445"/>
                <a:gd name="connsiteX4" fmla="*/ 22662 w 29612"/>
                <a:gd name="connsiteY4" fmla="*/ 23578 h 75445"/>
                <a:gd name="connsiteX5" fmla="*/ 23927 w 29612"/>
                <a:gd name="connsiteY5" fmla="*/ 22821 h 75445"/>
                <a:gd name="connsiteX6" fmla="*/ 24433 w 29612"/>
                <a:gd name="connsiteY6" fmla="*/ 26606 h 75445"/>
                <a:gd name="connsiteX7" fmla="*/ 7223 w 29612"/>
                <a:gd name="connsiteY7" fmla="*/ 68745 h 75445"/>
                <a:gd name="connsiteX8" fmla="*/ 4439 w 29612"/>
                <a:gd name="connsiteY8" fmla="*/ 72782 h 75445"/>
                <a:gd name="connsiteX9" fmla="*/ 6970 w 29612"/>
                <a:gd name="connsiteY9" fmla="*/ 75558 h 75445"/>
                <a:gd name="connsiteX10" fmla="*/ 30001 w 29612"/>
                <a:gd name="connsiteY10" fmla="*/ 26606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30001" y="26606"/>
                  </a:moveTo>
                  <a:cubicBezTo>
                    <a:pt x="30001" y="9953"/>
                    <a:pt x="23674" y="112"/>
                    <a:pt x="13803" y="112"/>
                  </a:cubicBezTo>
                  <a:cubicBezTo>
                    <a:pt x="5451" y="112"/>
                    <a:pt x="389" y="6420"/>
                    <a:pt x="389" y="13485"/>
                  </a:cubicBezTo>
                  <a:cubicBezTo>
                    <a:pt x="389" y="20298"/>
                    <a:pt x="5451" y="26859"/>
                    <a:pt x="13803" y="26859"/>
                  </a:cubicBezTo>
                  <a:cubicBezTo>
                    <a:pt x="16840" y="26859"/>
                    <a:pt x="20131" y="25849"/>
                    <a:pt x="22662" y="23578"/>
                  </a:cubicBezTo>
                  <a:cubicBezTo>
                    <a:pt x="23421" y="23074"/>
                    <a:pt x="23674" y="22821"/>
                    <a:pt x="23927" y="22821"/>
                  </a:cubicBezTo>
                  <a:cubicBezTo>
                    <a:pt x="24180" y="22821"/>
                    <a:pt x="24433" y="23074"/>
                    <a:pt x="24433" y="26606"/>
                  </a:cubicBezTo>
                  <a:cubicBezTo>
                    <a:pt x="24433" y="45278"/>
                    <a:pt x="15575" y="60418"/>
                    <a:pt x="7223" y="68745"/>
                  </a:cubicBezTo>
                  <a:cubicBezTo>
                    <a:pt x="4439" y="71520"/>
                    <a:pt x="4439" y="72025"/>
                    <a:pt x="4439" y="72782"/>
                  </a:cubicBezTo>
                  <a:cubicBezTo>
                    <a:pt x="4439" y="74548"/>
                    <a:pt x="5704" y="75558"/>
                    <a:pt x="6970" y="75558"/>
                  </a:cubicBezTo>
                  <a:cubicBezTo>
                    <a:pt x="9754" y="75558"/>
                    <a:pt x="30001" y="56128"/>
                    <a:pt x="30001" y="266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3" name="자유형: 도형 3442">
              <a:extLst>
                <a:ext uri="{FF2B5EF4-FFF2-40B4-BE49-F238E27FC236}">
                  <a16:creationId xmlns:a16="http://schemas.microsoft.com/office/drawing/2014/main" id="{5EE76D63-F304-BE41-A2A4-3EEF9A84318E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10569297" y="3743757"/>
              <a:ext cx="140721" cy="180665"/>
            </a:xfrm>
            <a:custGeom>
              <a:avLst/>
              <a:gdLst>
                <a:gd name="connsiteX0" fmla="*/ 139860 w 140721"/>
                <a:gd name="connsiteY0" fmla="*/ 9700 h 180665"/>
                <a:gd name="connsiteX1" fmla="*/ 141125 w 140721"/>
                <a:gd name="connsiteY1" fmla="*/ 5159 h 180665"/>
                <a:gd name="connsiteX2" fmla="*/ 136063 w 140721"/>
                <a:gd name="connsiteY2" fmla="*/ 112 h 180665"/>
                <a:gd name="connsiteX3" fmla="*/ 130242 w 140721"/>
                <a:gd name="connsiteY3" fmla="*/ 5916 h 180665"/>
                <a:gd name="connsiteX4" fmla="*/ 109235 w 140721"/>
                <a:gd name="connsiteY4" fmla="*/ 61427 h 180665"/>
                <a:gd name="connsiteX5" fmla="*/ 32294 w 140721"/>
                <a:gd name="connsiteY5" fmla="*/ 61427 h 180665"/>
                <a:gd name="connsiteX6" fmla="*/ 11287 w 140721"/>
                <a:gd name="connsiteY6" fmla="*/ 5916 h 180665"/>
                <a:gd name="connsiteX7" fmla="*/ 5465 w 140721"/>
                <a:gd name="connsiteY7" fmla="*/ 112 h 180665"/>
                <a:gd name="connsiteX8" fmla="*/ 404 w 140721"/>
                <a:gd name="connsiteY8" fmla="*/ 5159 h 180665"/>
                <a:gd name="connsiteX9" fmla="*/ 1922 w 140721"/>
                <a:gd name="connsiteY9" fmla="*/ 9700 h 180665"/>
                <a:gd name="connsiteX10" fmla="*/ 64943 w 140721"/>
                <a:gd name="connsiteY10" fmla="*/ 174974 h 180665"/>
                <a:gd name="connsiteX11" fmla="*/ 70764 w 140721"/>
                <a:gd name="connsiteY11" fmla="*/ 180778 h 180665"/>
                <a:gd name="connsiteX12" fmla="*/ 76333 w 140721"/>
                <a:gd name="connsiteY12" fmla="*/ 175479 h 180665"/>
                <a:gd name="connsiteX13" fmla="*/ 139860 w 140721"/>
                <a:gd name="connsiteY13" fmla="*/ 9700 h 180665"/>
                <a:gd name="connsiteX14" fmla="*/ 36343 w 140721"/>
                <a:gd name="connsiteY14" fmla="*/ 71520 h 180665"/>
                <a:gd name="connsiteX15" fmla="*/ 105186 w 140721"/>
                <a:gd name="connsiteY15" fmla="*/ 71520 h 180665"/>
                <a:gd name="connsiteX16" fmla="*/ 70764 w 140721"/>
                <a:gd name="connsiteY16" fmla="*/ 161348 h 180665"/>
                <a:gd name="connsiteX17" fmla="*/ 36343 w 140721"/>
                <a:gd name="connsiteY17" fmla="*/ 71520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860" y="9700"/>
                  </a:moveTo>
                  <a:cubicBezTo>
                    <a:pt x="141125" y="6925"/>
                    <a:pt x="141125" y="6420"/>
                    <a:pt x="141125" y="5159"/>
                  </a:cubicBezTo>
                  <a:cubicBezTo>
                    <a:pt x="141125" y="2635"/>
                    <a:pt x="139100" y="112"/>
                    <a:pt x="136063" y="112"/>
                  </a:cubicBezTo>
                  <a:cubicBezTo>
                    <a:pt x="132773" y="112"/>
                    <a:pt x="131254" y="3140"/>
                    <a:pt x="130242" y="5916"/>
                  </a:cubicBezTo>
                  <a:lnTo>
                    <a:pt x="109235" y="61427"/>
                  </a:lnTo>
                  <a:lnTo>
                    <a:pt x="32294" y="61427"/>
                  </a:lnTo>
                  <a:lnTo>
                    <a:pt x="11287" y="5916"/>
                  </a:lnTo>
                  <a:cubicBezTo>
                    <a:pt x="10021" y="2383"/>
                    <a:pt x="8756" y="112"/>
                    <a:pt x="5465" y="112"/>
                  </a:cubicBezTo>
                  <a:cubicBezTo>
                    <a:pt x="2934" y="112"/>
                    <a:pt x="404" y="2635"/>
                    <a:pt x="404" y="5159"/>
                  </a:cubicBezTo>
                  <a:cubicBezTo>
                    <a:pt x="404" y="5663"/>
                    <a:pt x="404" y="6168"/>
                    <a:pt x="1922" y="9700"/>
                  </a:cubicBezTo>
                  <a:lnTo>
                    <a:pt x="64943" y="174974"/>
                  </a:lnTo>
                  <a:cubicBezTo>
                    <a:pt x="66209" y="178507"/>
                    <a:pt x="67474" y="180778"/>
                    <a:pt x="70764" y="180778"/>
                  </a:cubicBezTo>
                  <a:cubicBezTo>
                    <a:pt x="74308" y="180778"/>
                    <a:pt x="75320" y="178002"/>
                    <a:pt x="76333" y="175479"/>
                  </a:cubicBezTo>
                  <a:lnTo>
                    <a:pt x="139860" y="9700"/>
                  </a:lnTo>
                  <a:close/>
                  <a:moveTo>
                    <a:pt x="36343" y="71520"/>
                  </a:moveTo>
                  <a:lnTo>
                    <a:pt x="105186" y="71520"/>
                  </a:lnTo>
                  <a:lnTo>
                    <a:pt x="70764" y="161348"/>
                  </a:lnTo>
                  <a:lnTo>
                    <a:pt x="36343" y="7152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4" name="자유형: 도형 3443">
              <a:extLst>
                <a:ext uri="{FF2B5EF4-FFF2-40B4-BE49-F238E27FC236}">
                  <a16:creationId xmlns:a16="http://schemas.microsoft.com/office/drawing/2014/main" id="{BC5098C7-A831-6BB4-079C-1C5880CA085D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10717246" y="3752084"/>
              <a:ext cx="66817" cy="169563"/>
            </a:xfrm>
            <a:custGeom>
              <a:avLst/>
              <a:gdLst>
                <a:gd name="connsiteX0" fmla="*/ 64949 w 66817"/>
                <a:gd name="connsiteY0" fmla="*/ 9196 h 169563"/>
                <a:gd name="connsiteX1" fmla="*/ 55584 w 66817"/>
                <a:gd name="connsiteY1" fmla="*/ 112 h 169563"/>
                <a:gd name="connsiteX2" fmla="*/ 41917 w 66817"/>
                <a:gd name="connsiteY2" fmla="*/ 13485 h 169563"/>
                <a:gd name="connsiteX3" fmla="*/ 51535 w 66817"/>
                <a:gd name="connsiteY3" fmla="*/ 22569 h 169563"/>
                <a:gd name="connsiteX4" fmla="*/ 64949 w 66817"/>
                <a:gd name="connsiteY4" fmla="*/ 9196 h 169563"/>
                <a:gd name="connsiteX5" fmla="*/ 45713 w 66817"/>
                <a:gd name="connsiteY5" fmla="*/ 104070 h 169563"/>
                <a:gd name="connsiteX6" fmla="*/ 51281 w 66817"/>
                <a:gd name="connsiteY6" fmla="*/ 89435 h 169563"/>
                <a:gd name="connsiteX7" fmla="*/ 54572 w 66817"/>
                <a:gd name="connsiteY7" fmla="*/ 76062 h 169563"/>
                <a:gd name="connsiteX8" fmla="*/ 33818 w 66817"/>
                <a:gd name="connsiteY8" fmla="*/ 55371 h 169563"/>
                <a:gd name="connsiteX9" fmla="*/ 409 w 66817"/>
                <a:gd name="connsiteY9" fmla="*/ 94230 h 169563"/>
                <a:gd name="connsiteX10" fmla="*/ 3446 w 66817"/>
                <a:gd name="connsiteY10" fmla="*/ 96753 h 169563"/>
                <a:gd name="connsiteX11" fmla="*/ 7496 w 66817"/>
                <a:gd name="connsiteY11" fmla="*/ 92211 h 169563"/>
                <a:gd name="connsiteX12" fmla="*/ 33059 w 66817"/>
                <a:gd name="connsiteY12" fmla="*/ 60923 h 169563"/>
                <a:gd name="connsiteX13" fmla="*/ 39386 w 66817"/>
                <a:gd name="connsiteY13" fmla="*/ 68997 h 169563"/>
                <a:gd name="connsiteX14" fmla="*/ 36602 w 66817"/>
                <a:gd name="connsiteY14" fmla="*/ 82118 h 169563"/>
                <a:gd name="connsiteX15" fmla="*/ 19138 w 66817"/>
                <a:gd name="connsiteY15" fmla="*/ 128798 h 169563"/>
                <a:gd name="connsiteX16" fmla="*/ 13317 w 66817"/>
                <a:gd name="connsiteY16" fmla="*/ 148984 h 169563"/>
                <a:gd name="connsiteX17" fmla="*/ 34071 w 66817"/>
                <a:gd name="connsiteY17" fmla="*/ 169675 h 169563"/>
                <a:gd name="connsiteX18" fmla="*/ 67227 w 66817"/>
                <a:gd name="connsiteY18" fmla="*/ 130817 h 169563"/>
                <a:gd name="connsiteX19" fmla="*/ 64189 w 66817"/>
                <a:gd name="connsiteY19" fmla="*/ 128294 h 169563"/>
                <a:gd name="connsiteX20" fmla="*/ 60393 w 66817"/>
                <a:gd name="connsiteY20" fmla="*/ 132836 h 169563"/>
                <a:gd name="connsiteX21" fmla="*/ 34577 w 66817"/>
                <a:gd name="connsiteY21" fmla="*/ 164124 h 169563"/>
                <a:gd name="connsiteX22" fmla="*/ 28503 w 66817"/>
                <a:gd name="connsiteY22" fmla="*/ 155797 h 169563"/>
                <a:gd name="connsiteX23" fmla="*/ 35843 w 66817"/>
                <a:gd name="connsiteY23" fmla="*/ 130565 h 169563"/>
                <a:gd name="connsiteX24" fmla="*/ 45713 w 66817"/>
                <a:gd name="connsiteY24" fmla="*/ 10407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949" y="9196"/>
                  </a:moveTo>
                  <a:cubicBezTo>
                    <a:pt x="64949" y="4149"/>
                    <a:pt x="61405" y="112"/>
                    <a:pt x="55584" y="112"/>
                  </a:cubicBezTo>
                  <a:cubicBezTo>
                    <a:pt x="48751" y="112"/>
                    <a:pt x="41917" y="6673"/>
                    <a:pt x="41917" y="13485"/>
                  </a:cubicBezTo>
                  <a:cubicBezTo>
                    <a:pt x="41917" y="18280"/>
                    <a:pt x="45460" y="22569"/>
                    <a:pt x="51535" y="22569"/>
                  </a:cubicBezTo>
                  <a:cubicBezTo>
                    <a:pt x="57356" y="22569"/>
                    <a:pt x="64949" y="16766"/>
                    <a:pt x="64949" y="9196"/>
                  </a:cubicBezTo>
                  <a:close/>
                  <a:moveTo>
                    <a:pt x="45713" y="104070"/>
                  </a:moveTo>
                  <a:cubicBezTo>
                    <a:pt x="48751" y="96753"/>
                    <a:pt x="48751" y="96248"/>
                    <a:pt x="51281" y="89435"/>
                  </a:cubicBezTo>
                  <a:cubicBezTo>
                    <a:pt x="53306" y="84389"/>
                    <a:pt x="54572" y="80856"/>
                    <a:pt x="54572" y="76062"/>
                  </a:cubicBezTo>
                  <a:cubicBezTo>
                    <a:pt x="54572" y="64708"/>
                    <a:pt x="46473" y="55371"/>
                    <a:pt x="33818" y="55371"/>
                  </a:cubicBezTo>
                  <a:cubicBezTo>
                    <a:pt x="10027" y="55371"/>
                    <a:pt x="409" y="91959"/>
                    <a:pt x="409" y="94230"/>
                  </a:cubicBezTo>
                  <a:cubicBezTo>
                    <a:pt x="409" y="96753"/>
                    <a:pt x="2940" y="96753"/>
                    <a:pt x="3446" y="96753"/>
                  </a:cubicBezTo>
                  <a:cubicBezTo>
                    <a:pt x="5977" y="96753"/>
                    <a:pt x="6230" y="96248"/>
                    <a:pt x="7496" y="92211"/>
                  </a:cubicBezTo>
                  <a:cubicBezTo>
                    <a:pt x="14329" y="68492"/>
                    <a:pt x="24453" y="60923"/>
                    <a:pt x="33059" y="60923"/>
                  </a:cubicBezTo>
                  <a:cubicBezTo>
                    <a:pt x="35083" y="60923"/>
                    <a:pt x="39386" y="60923"/>
                    <a:pt x="39386" y="68997"/>
                  </a:cubicBezTo>
                  <a:cubicBezTo>
                    <a:pt x="39386" y="74296"/>
                    <a:pt x="37614" y="79595"/>
                    <a:pt x="36602" y="82118"/>
                  </a:cubicBezTo>
                  <a:cubicBezTo>
                    <a:pt x="34577" y="88679"/>
                    <a:pt x="23188" y="117948"/>
                    <a:pt x="19138" y="128798"/>
                  </a:cubicBezTo>
                  <a:cubicBezTo>
                    <a:pt x="16607" y="135359"/>
                    <a:pt x="13317" y="143686"/>
                    <a:pt x="13317" y="148984"/>
                  </a:cubicBezTo>
                  <a:cubicBezTo>
                    <a:pt x="13317" y="160844"/>
                    <a:pt x="21922" y="169675"/>
                    <a:pt x="34071" y="169675"/>
                  </a:cubicBezTo>
                  <a:cubicBezTo>
                    <a:pt x="57862" y="169675"/>
                    <a:pt x="67227" y="133088"/>
                    <a:pt x="67227" y="130817"/>
                  </a:cubicBezTo>
                  <a:cubicBezTo>
                    <a:pt x="67227" y="128294"/>
                    <a:pt x="64949" y="128294"/>
                    <a:pt x="64189" y="128294"/>
                  </a:cubicBezTo>
                  <a:cubicBezTo>
                    <a:pt x="61658" y="128294"/>
                    <a:pt x="61658" y="129051"/>
                    <a:pt x="60393" y="132836"/>
                  </a:cubicBezTo>
                  <a:cubicBezTo>
                    <a:pt x="55837" y="148732"/>
                    <a:pt x="47485" y="164124"/>
                    <a:pt x="34577" y="164124"/>
                  </a:cubicBezTo>
                  <a:cubicBezTo>
                    <a:pt x="30274" y="164124"/>
                    <a:pt x="28503" y="161601"/>
                    <a:pt x="28503" y="155797"/>
                  </a:cubicBezTo>
                  <a:cubicBezTo>
                    <a:pt x="28503" y="149489"/>
                    <a:pt x="30021" y="145957"/>
                    <a:pt x="35843" y="130565"/>
                  </a:cubicBezTo>
                  <a:lnTo>
                    <a:pt x="45713" y="1040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5" name="자유형: 도형 3444">
              <a:extLst>
                <a:ext uri="{FF2B5EF4-FFF2-40B4-BE49-F238E27FC236}">
                  <a16:creationId xmlns:a16="http://schemas.microsoft.com/office/drawing/2014/main" id="{220A70E0-9DE9-E34C-9DFB-8DADF0EB8D35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307738" y="4469925"/>
              <a:ext cx="174889" cy="226841"/>
            </a:xfrm>
            <a:custGeom>
              <a:avLst/>
              <a:gdLst>
                <a:gd name="connsiteX0" fmla="*/ 98572 w 174889"/>
                <a:gd name="connsiteY0" fmla="*/ 176517 h 226841"/>
                <a:gd name="connsiteX1" fmla="*/ 175007 w 174889"/>
                <a:gd name="connsiteY1" fmla="*/ 68017 h 226841"/>
                <a:gd name="connsiteX2" fmla="*/ 110467 w 174889"/>
                <a:gd name="connsiteY2" fmla="*/ 141 h 226841"/>
                <a:gd name="connsiteX3" fmla="*/ 117 w 174889"/>
                <a:gd name="connsiteY3" fmla="*/ 116211 h 226841"/>
                <a:gd name="connsiteX4" fmla="*/ 64910 w 174889"/>
                <a:gd name="connsiteY4" fmla="*/ 183582 h 226841"/>
                <a:gd name="connsiteX5" fmla="*/ 89713 w 174889"/>
                <a:gd name="connsiteY5" fmla="*/ 179797 h 226841"/>
                <a:gd name="connsiteX6" fmla="*/ 88701 w 174889"/>
                <a:gd name="connsiteY6" fmla="*/ 199226 h 226841"/>
                <a:gd name="connsiteX7" fmla="*/ 109708 w 174889"/>
                <a:gd name="connsiteY7" fmla="*/ 226982 h 226841"/>
                <a:gd name="connsiteX8" fmla="*/ 151975 w 174889"/>
                <a:gd name="connsiteY8" fmla="*/ 178031 h 226841"/>
                <a:gd name="connsiteX9" fmla="*/ 149191 w 174889"/>
                <a:gd name="connsiteY9" fmla="*/ 175507 h 226841"/>
                <a:gd name="connsiteX10" fmla="*/ 146154 w 174889"/>
                <a:gd name="connsiteY10" fmla="*/ 178283 h 226841"/>
                <a:gd name="connsiteX11" fmla="*/ 116542 w 174889"/>
                <a:gd name="connsiteY11" fmla="*/ 202506 h 226841"/>
                <a:gd name="connsiteX12" fmla="*/ 98572 w 174889"/>
                <a:gd name="connsiteY12" fmla="*/ 176517 h 226841"/>
                <a:gd name="connsiteX13" fmla="*/ 50737 w 174889"/>
                <a:gd name="connsiteY13" fmla="*/ 174498 h 226841"/>
                <a:gd name="connsiteX14" fmla="*/ 22390 w 174889"/>
                <a:gd name="connsiteY14" fmla="*/ 124285 h 226841"/>
                <a:gd name="connsiteX15" fmla="*/ 48206 w 174889"/>
                <a:gd name="connsiteY15" fmla="*/ 43793 h 226841"/>
                <a:gd name="connsiteX16" fmla="*/ 108949 w 174889"/>
                <a:gd name="connsiteY16" fmla="*/ 6449 h 226841"/>
                <a:gd name="connsiteX17" fmla="*/ 152734 w 174889"/>
                <a:gd name="connsiteY17" fmla="*/ 59942 h 226841"/>
                <a:gd name="connsiteX18" fmla="*/ 97306 w 174889"/>
                <a:gd name="connsiteY18" fmla="*/ 167938 h 226841"/>
                <a:gd name="connsiteX19" fmla="*/ 75034 w 174889"/>
                <a:gd name="connsiteY19" fmla="*/ 140686 h 226841"/>
                <a:gd name="connsiteX20" fmla="*/ 49218 w 174889"/>
                <a:gd name="connsiteY20" fmla="*/ 166424 h 226841"/>
                <a:gd name="connsiteX21" fmla="*/ 50737 w 174889"/>
                <a:gd name="connsiteY21" fmla="*/ 174498 h 226841"/>
                <a:gd name="connsiteX22" fmla="*/ 66429 w 174889"/>
                <a:gd name="connsiteY22" fmla="*/ 177274 h 226841"/>
                <a:gd name="connsiteX23" fmla="*/ 54786 w 174889"/>
                <a:gd name="connsiteY23" fmla="*/ 166424 h 226841"/>
                <a:gd name="connsiteX24" fmla="*/ 75034 w 174889"/>
                <a:gd name="connsiteY24" fmla="*/ 146238 h 226841"/>
                <a:gd name="connsiteX25" fmla="*/ 90473 w 174889"/>
                <a:gd name="connsiteY25" fmla="*/ 167685 h 226841"/>
                <a:gd name="connsiteX26" fmla="*/ 87689 w 174889"/>
                <a:gd name="connsiteY26" fmla="*/ 172732 h 226841"/>
                <a:gd name="connsiteX27" fmla="*/ 66429 w 174889"/>
                <a:gd name="connsiteY27" fmla="*/ 177274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572" y="176517"/>
                  </a:moveTo>
                  <a:cubicBezTo>
                    <a:pt x="137802" y="161630"/>
                    <a:pt x="175007" y="116715"/>
                    <a:pt x="175007" y="68017"/>
                  </a:cubicBezTo>
                  <a:cubicBezTo>
                    <a:pt x="175007" y="27392"/>
                    <a:pt x="148179" y="141"/>
                    <a:pt x="110467" y="141"/>
                  </a:cubicBezTo>
                  <a:cubicBezTo>
                    <a:pt x="55798" y="141"/>
                    <a:pt x="117" y="57419"/>
                    <a:pt x="117" y="116211"/>
                  </a:cubicBezTo>
                  <a:cubicBezTo>
                    <a:pt x="117" y="158097"/>
                    <a:pt x="28464" y="183582"/>
                    <a:pt x="64910" y="183582"/>
                  </a:cubicBezTo>
                  <a:cubicBezTo>
                    <a:pt x="71237" y="183582"/>
                    <a:pt x="79843" y="182573"/>
                    <a:pt x="89713" y="179797"/>
                  </a:cubicBezTo>
                  <a:cubicBezTo>
                    <a:pt x="88701" y="195441"/>
                    <a:pt x="88701" y="195946"/>
                    <a:pt x="88701" y="199226"/>
                  </a:cubicBezTo>
                  <a:cubicBezTo>
                    <a:pt x="88701" y="207301"/>
                    <a:pt x="88701" y="226982"/>
                    <a:pt x="109708" y="226982"/>
                  </a:cubicBezTo>
                  <a:cubicBezTo>
                    <a:pt x="139827" y="226982"/>
                    <a:pt x="151975" y="180806"/>
                    <a:pt x="151975" y="178031"/>
                  </a:cubicBezTo>
                  <a:cubicBezTo>
                    <a:pt x="151975" y="176264"/>
                    <a:pt x="150204" y="175507"/>
                    <a:pt x="149191" y="175507"/>
                  </a:cubicBezTo>
                  <a:cubicBezTo>
                    <a:pt x="147166" y="175507"/>
                    <a:pt x="146660" y="176769"/>
                    <a:pt x="146154" y="178283"/>
                  </a:cubicBezTo>
                  <a:cubicBezTo>
                    <a:pt x="140080" y="196198"/>
                    <a:pt x="125400" y="202506"/>
                    <a:pt x="116542" y="202506"/>
                  </a:cubicBezTo>
                  <a:cubicBezTo>
                    <a:pt x="104899" y="202506"/>
                    <a:pt x="101103" y="195694"/>
                    <a:pt x="98572" y="176517"/>
                  </a:cubicBezTo>
                  <a:close/>
                  <a:moveTo>
                    <a:pt x="50737" y="174498"/>
                  </a:moveTo>
                  <a:cubicBezTo>
                    <a:pt x="30995" y="166676"/>
                    <a:pt x="22390" y="146995"/>
                    <a:pt x="22390" y="124285"/>
                  </a:cubicBezTo>
                  <a:cubicBezTo>
                    <a:pt x="22390" y="106875"/>
                    <a:pt x="28970" y="71045"/>
                    <a:pt x="48206" y="43793"/>
                  </a:cubicBezTo>
                  <a:cubicBezTo>
                    <a:pt x="66682" y="18056"/>
                    <a:pt x="90473" y="6449"/>
                    <a:pt x="108949" y="6449"/>
                  </a:cubicBezTo>
                  <a:cubicBezTo>
                    <a:pt x="134258" y="6449"/>
                    <a:pt x="152734" y="26130"/>
                    <a:pt x="152734" y="59942"/>
                  </a:cubicBezTo>
                  <a:cubicBezTo>
                    <a:pt x="152734" y="85175"/>
                    <a:pt x="139827" y="144219"/>
                    <a:pt x="97306" y="167938"/>
                  </a:cubicBezTo>
                  <a:cubicBezTo>
                    <a:pt x="96041" y="159106"/>
                    <a:pt x="93510" y="140686"/>
                    <a:pt x="75034" y="140686"/>
                  </a:cubicBezTo>
                  <a:cubicBezTo>
                    <a:pt x="61620" y="140686"/>
                    <a:pt x="49218" y="153303"/>
                    <a:pt x="49218" y="166424"/>
                  </a:cubicBezTo>
                  <a:cubicBezTo>
                    <a:pt x="49218" y="171470"/>
                    <a:pt x="50737" y="174246"/>
                    <a:pt x="50737" y="174498"/>
                  </a:cubicBezTo>
                  <a:close/>
                  <a:moveTo>
                    <a:pt x="66429" y="177274"/>
                  </a:moveTo>
                  <a:cubicBezTo>
                    <a:pt x="62885" y="177274"/>
                    <a:pt x="54786" y="177274"/>
                    <a:pt x="54786" y="166424"/>
                  </a:cubicBezTo>
                  <a:cubicBezTo>
                    <a:pt x="54786" y="156331"/>
                    <a:pt x="64404" y="146238"/>
                    <a:pt x="75034" y="146238"/>
                  </a:cubicBezTo>
                  <a:cubicBezTo>
                    <a:pt x="85664" y="146238"/>
                    <a:pt x="90473" y="152293"/>
                    <a:pt x="90473" y="167685"/>
                  </a:cubicBezTo>
                  <a:cubicBezTo>
                    <a:pt x="90473" y="171470"/>
                    <a:pt x="90220" y="171723"/>
                    <a:pt x="87689" y="172732"/>
                  </a:cubicBezTo>
                  <a:cubicBezTo>
                    <a:pt x="81108" y="175507"/>
                    <a:pt x="73515" y="177274"/>
                    <a:pt x="66429" y="17727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6" name="자유형: 도형 3445">
              <a:extLst>
                <a:ext uri="{FF2B5EF4-FFF2-40B4-BE49-F238E27FC236}">
                  <a16:creationId xmlns:a16="http://schemas.microsoft.com/office/drawing/2014/main" id="{70695DCD-CB04-883B-EB40-B454957688A3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3506407" y="4465739"/>
              <a:ext cx="76713" cy="79659"/>
            </a:xfrm>
            <a:custGeom>
              <a:avLst/>
              <a:gdLst>
                <a:gd name="connsiteX0" fmla="*/ 66740 w 76713"/>
                <a:gd name="connsiteY0" fmla="*/ 10381 h 79659"/>
                <a:gd name="connsiteX1" fmla="*/ 57705 w 76713"/>
                <a:gd name="connsiteY1" fmla="*/ 20272 h 79659"/>
                <a:gd name="connsiteX2" fmla="*/ 64614 w 76713"/>
                <a:gd name="connsiteY2" fmla="*/ 26808 h 79659"/>
                <a:gd name="connsiteX3" fmla="*/ 74713 w 76713"/>
                <a:gd name="connsiteY3" fmla="*/ 15503 h 79659"/>
                <a:gd name="connsiteX4" fmla="*/ 51327 w 76713"/>
                <a:gd name="connsiteY4" fmla="*/ 137 h 79659"/>
                <a:gd name="connsiteX5" fmla="*/ 125 w 76713"/>
                <a:gd name="connsiteY5" fmla="*/ 49063 h 79659"/>
                <a:gd name="connsiteX6" fmla="*/ 32901 w 76713"/>
                <a:gd name="connsiteY6" fmla="*/ 79796 h 79659"/>
                <a:gd name="connsiteX7" fmla="*/ 76839 w 76713"/>
                <a:gd name="connsiteY7" fmla="*/ 59837 h 79659"/>
                <a:gd name="connsiteX8" fmla="*/ 73827 w 76713"/>
                <a:gd name="connsiteY8" fmla="*/ 56834 h 79659"/>
                <a:gd name="connsiteX9" fmla="*/ 70992 w 76713"/>
                <a:gd name="connsiteY9" fmla="*/ 58601 h 79659"/>
                <a:gd name="connsiteX10" fmla="*/ 33255 w 76713"/>
                <a:gd name="connsiteY10" fmla="*/ 74851 h 79659"/>
                <a:gd name="connsiteX11" fmla="*/ 14830 w 76713"/>
                <a:gd name="connsiteY11" fmla="*/ 55245 h 79659"/>
                <a:gd name="connsiteX12" fmla="*/ 26523 w 76713"/>
                <a:gd name="connsiteY12" fmla="*/ 18683 h 79659"/>
                <a:gd name="connsiteX13" fmla="*/ 51327 w 76713"/>
                <a:gd name="connsiteY13" fmla="*/ 5082 h 79659"/>
                <a:gd name="connsiteX14" fmla="*/ 66740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381"/>
                  </a:moveTo>
                  <a:cubicBezTo>
                    <a:pt x="60362" y="11441"/>
                    <a:pt x="57705" y="16387"/>
                    <a:pt x="57705" y="20272"/>
                  </a:cubicBezTo>
                  <a:cubicBezTo>
                    <a:pt x="57705" y="25041"/>
                    <a:pt x="61425" y="26808"/>
                    <a:pt x="64614" y="26808"/>
                  </a:cubicBezTo>
                  <a:cubicBezTo>
                    <a:pt x="68512" y="26808"/>
                    <a:pt x="74713" y="23982"/>
                    <a:pt x="74713" y="15503"/>
                  </a:cubicBezTo>
                  <a:cubicBezTo>
                    <a:pt x="74713" y="3493"/>
                    <a:pt x="60894" y="137"/>
                    <a:pt x="51327" y="137"/>
                  </a:cubicBezTo>
                  <a:cubicBezTo>
                    <a:pt x="24751" y="137"/>
                    <a:pt x="125" y="24511"/>
                    <a:pt x="125" y="49063"/>
                  </a:cubicBezTo>
                  <a:cubicBezTo>
                    <a:pt x="125" y="64253"/>
                    <a:pt x="10755" y="79796"/>
                    <a:pt x="32901" y="79796"/>
                  </a:cubicBezTo>
                  <a:cubicBezTo>
                    <a:pt x="62842" y="79796"/>
                    <a:pt x="76839" y="62310"/>
                    <a:pt x="76839" y="59837"/>
                  </a:cubicBezTo>
                  <a:cubicBezTo>
                    <a:pt x="76839" y="58777"/>
                    <a:pt x="75244" y="56834"/>
                    <a:pt x="73827" y="56834"/>
                  </a:cubicBezTo>
                  <a:cubicBezTo>
                    <a:pt x="72764" y="56834"/>
                    <a:pt x="72409" y="57188"/>
                    <a:pt x="70992" y="58601"/>
                  </a:cubicBezTo>
                  <a:cubicBezTo>
                    <a:pt x="57173" y="74851"/>
                    <a:pt x="36444" y="74851"/>
                    <a:pt x="33255" y="74851"/>
                  </a:cubicBezTo>
                  <a:cubicBezTo>
                    <a:pt x="20499" y="74851"/>
                    <a:pt x="14830" y="66196"/>
                    <a:pt x="14830" y="55245"/>
                  </a:cubicBezTo>
                  <a:cubicBezTo>
                    <a:pt x="14830" y="50123"/>
                    <a:pt x="17310" y="30870"/>
                    <a:pt x="26523" y="18683"/>
                  </a:cubicBezTo>
                  <a:cubicBezTo>
                    <a:pt x="33255" y="10028"/>
                    <a:pt x="42468" y="5082"/>
                    <a:pt x="51327" y="5082"/>
                  </a:cubicBezTo>
                  <a:cubicBezTo>
                    <a:pt x="53807" y="5082"/>
                    <a:pt x="62311" y="5436"/>
                    <a:pt x="66740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7" name="자유형: 도형 3446">
              <a:extLst>
                <a:ext uri="{FF2B5EF4-FFF2-40B4-BE49-F238E27FC236}">
                  <a16:creationId xmlns:a16="http://schemas.microsoft.com/office/drawing/2014/main" id="{0F86E525-32A9-B468-12DF-FC99759954DC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3596680" y="4465739"/>
              <a:ext cx="90355" cy="79659"/>
            </a:xfrm>
            <a:custGeom>
              <a:avLst/>
              <a:gdLst>
                <a:gd name="connsiteX0" fmla="*/ 64086 w 90355"/>
                <a:gd name="connsiteY0" fmla="*/ 10558 h 79659"/>
                <a:gd name="connsiteX1" fmla="*/ 45838 w 90355"/>
                <a:gd name="connsiteY1" fmla="*/ 137 h 79659"/>
                <a:gd name="connsiteX2" fmla="*/ 129 w 90355"/>
                <a:gd name="connsiteY2" fmla="*/ 50476 h 79659"/>
                <a:gd name="connsiteX3" fmla="*/ 26881 w 90355"/>
                <a:gd name="connsiteY3" fmla="*/ 79796 h 79659"/>
                <a:gd name="connsiteX4" fmla="*/ 52039 w 90355"/>
                <a:gd name="connsiteY4" fmla="*/ 67432 h 79659"/>
                <a:gd name="connsiteX5" fmla="*/ 70287 w 90355"/>
                <a:gd name="connsiteY5" fmla="*/ 79796 h 79659"/>
                <a:gd name="connsiteX6" fmla="*/ 84283 w 90355"/>
                <a:gd name="connsiteY6" fmla="*/ 70435 h 79659"/>
                <a:gd name="connsiteX7" fmla="*/ 90484 w 90355"/>
                <a:gd name="connsiteY7" fmla="*/ 52772 h 79659"/>
                <a:gd name="connsiteX8" fmla="*/ 87649 w 90355"/>
                <a:gd name="connsiteY8" fmla="*/ 50476 h 79659"/>
                <a:gd name="connsiteX9" fmla="*/ 83752 w 90355"/>
                <a:gd name="connsiteY9" fmla="*/ 55951 h 79659"/>
                <a:gd name="connsiteX10" fmla="*/ 70819 w 90355"/>
                <a:gd name="connsiteY10" fmla="*/ 74851 h 79659"/>
                <a:gd name="connsiteX11" fmla="*/ 64972 w 90355"/>
                <a:gd name="connsiteY11" fmla="*/ 66196 h 79659"/>
                <a:gd name="connsiteX12" fmla="*/ 67630 w 90355"/>
                <a:gd name="connsiteY12" fmla="*/ 52242 h 79659"/>
                <a:gd name="connsiteX13" fmla="*/ 71527 w 90355"/>
                <a:gd name="connsiteY13" fmla="*/ 36346 h 79659"/>
                <a:gd name="connsiteX14" fmla="*/ 75071 w 90355"/>
                <a:gd name="connsiteY14" fmla="*/ 22922 h 79659"/>
                <a:gd name="connsiteX15" fmla="*/ 78260 w 90355"/>
                <a:gd name="connsiteY15" fmla="*/ 9145 h 79659"/>
                <a:gd name="connsiteX16" fmla="*/ 72236 w 90355"/>
                <a:gd name="connsiteY16" fmla="*/ 3493 h 79659"/>
                <a:gd name="connsiteX17" fmla="*/ 64086 w 90355"/>
                <a:gd name="connsiteY17" fmla="*/ 10558 h 79659"/>
                <a:gd name="connsiteX18" fmla="*/ 52747 w 90355"/>
                <a:gd name="connsiteY18" fmla="*/ 55951 h 79659"/>
                <a:gd name="connsiteX19" fmla="*/ 43712 w 90355"/>
                <a:gd name="connsiteY19" fmla="*/ 67785 h 79659"/>
                <a:gd name="connsiteX20" fmla="*/ 27412 w 90355"/>
                <a:gd name="connsiteY20" fmla="*/ 74851 h 79659"/>
                <a:gd name="connsiteX21" fmla="*/ 14479 w 90355"/>
                <a:gd name="connsiteY21" fmla="*/ 57718 h 79659"/>
                <a:gd name="connsiteX22" fmla="*/ 23692 w 90355"/>
                <a:gd name="connsiteY22" fmla="*/ 21862 h 79659"/>
                <a:gd name="connsiteX23" fmla="*/ 45838 w 90355"/>
                <a:gd name="connsiteY23" fmla="*/ 5082 h 79659"/>
                <a:gd name="connsiteX24" fmla="*/ 61606 w 90355"/>
                <a:gd name="connsiteY24" fmla="*/ 20449 h 79659"/>
                <a:gd name="connsiteX25" fmla="*/ 61074 w 90355"/>
                <a:gd name="connsiteY25" fmla="*/ 22922 h 79659"/>
                <a:gd name="connsiteX26" fmla="*/ 52747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58"/>
                  </a:moveTo>
                  <a:cubicBezTo>
                    <a:pt x="60366" y="4729"/>
                    <a:pt x="54342" y="137"/>
                    <a:pt x="45838" y="137"/>
                  </a:cubicBezTo>
                  <a:cubicBezTo>
                    <a:pt x="23160" y="137"/>
                    <a:pt x="129" y="25041"/>
                    <a:pt x="129" y="50476"/>
                  </a:cubicBezTo>
                  <a:cubicBezTo>
                    <a:pt x="129" y="67609"/>
                    <a:pt x="11645" y="79796"/>
                    <a:pt x="26881" y="79796"/>
                  </a:cubicBezTo>
                  <a:cubicBezTo>
                    <a:pt x="36448" y="79796"/>
                    <a:pt x="44952" y="74321"/>
                    <a:pt x="52039" y="67432"/>
                  </a:cubicBezTo>
                  <a:cubicBezTo>
                    <a:pt x="55405" y="78030"/>
                    <a:pt x="65681" y="79796"/>
                    <a:pt x="70287" y="79796"/>
                  </a:cubicBezTo>
                  <a:cubicBezTo>
                    <a:pt x="76665" y="79796"/>
                    <a:pt x="81094" y="75910"/>
                    <a:pt x="84283" y="70435"/>
                  </a:cubicBezTo>
                  <a:cubicBezTo>
                    <a:pt x="88181" y="63546"/>
                    <a:pt x="90484" y="53478"/>
                    <a:pt x="90484" y="52772"/>
                  </a:cubicBezTo>
                  <a:cubicBezTo>
                    <a:pt x="90484" y="50476"/>
                    <a:pt x="88181" y="50476"/>
                    <a:pt x="87649" y="50476"/>
                  </a:cubicBezTo>
                  <a:cubicBezTo>
                    <a:pt x="85169" y="50476"/>
                    <a:pt x="84992" y="51182"/>
                    <a:pt x="83752" y="55951"/>
                  </a:cubicBezTo>
                  <a:cubicBezTo>
                    <a:pt x="81626" y="64429"/>
                    <a:pt x="78260" y="74851"/>
                    <a:pt x="70819" y="74851"/>
                  </a:cubicBezTo>
                  <a:cubicBezTo>
                    <a:pt x="66212" y="74851"/>
                    <a:pt x="64972" y="70965"/>
                    <a:pt x="64972" y="66196"/>
                  </a:cubicBezTo>
                  <a:cubicBezTo>
                    <a:pt x="64972" y="63193"/>
                    <a:pt x="66389" y="56834"/>
                    <a:pt x="67630" y="52242"/>
                  </a:cubicBezTo>
                  <a:cubicBezTo>
                    <a:pt x="68870" y="47473"/>
                    <a:pt x="70641" y="40231"/>
                    <a:pt x="71527" y="36346"/>
                  </a:cubicBezTo>
                  <a:lnTo>
                    <a:pt x="75071" y="22922"/>
                  </a:lnTo>
                  <a:cubicBezTo>
                    <a:pt x="76134" y="18329"/>
                    <a:pt x="78260" y="10028"/>
                    <a:pt x="78260" y="9145"/>
                  </a:cubicBezTo>
                  <a:cubicBezTo>
                    <a:pt x="78260" y="5259"/>
                    <a:pt x="75071" y="3493"/>
                    <a:pt x="72236" y="3493"/>
                  </a:cubicBezTo>
                  <a:cubicBezTo>
                    <a:pt x="69224" y="3493"/>
                    <a:pt x="65149" y="5612"/>
                    <a:pt x="64086" y="10558"/>
                  </a:cubicBezTo>
                  <a:close/>
                  <a:moveTo>
                    <a:pt x="52747" y="55951"/>
                  </a:moveTo>
                  <a:cubicBezTo>
                    <a:pt x="51507" y="60897"/>
                    <a:pt x="47610" y="64429"/>
                    <a:pt x="43712" y="67785"/>
                  </a:cubicBezTo>
                  <a:cubicBezTo>
                    <a:pt x="42117" y="69198"/>
                    <a:pt x="35031" y="74851"/>
                    <a:pt x="27412" y="74851"/>
                  </a:cubicBezTo>
                  <a:cubicBezTo>
                    <a:pt x="20857" y="74851"/>
                    <a:pt x="14479" y="70258"/>
                    <a:pt x="14479" y="57718"/>
                  </a:cubicBezTo>
                  <a:cubicBezTo>
                    <a:pt x="14479" y="48356"/>
                    <a:pt x="19617" y="28927"/>
                    <a:pt x="23692" y="21862"/>
                  </a:cubicBezTo>
                  <a:cubicBezTo>
                    <a:pt x="31842" y="7732"/>
                    <a:pt x="40877" y="5082"/>
                    <a:pt x="45838" y="5082"/>
                  </a:cubicBezTo>
                  <a:cubicBezTo>
                    <a:pt x="58240" y="5082"/>
                    <a:pt x="61606" y="18506"/>
                    <a:pt x="61606" y="20449"/>
                  </a:cubicBezTo>
                  <a:cubicBezTo>
                    <a:pt x="61606" y="21156"/>
                    <a:pt x="61251" y="22392"/>
                    <a:pt x="61074" y="22922"/>
                  </a:cubicBezTo>
                  <a:lnTo>
                    <a:pt x="52747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8" name="자유형: 도형 3447">
              <a:extLst>
                <a:ext uri="{FF2B5EF4-FFF2-40B4-BE49-F238E27FC236}">
                  <a16:creationId xmlns:a16="http://schemas.microsoft.com/office/drawing/2014/main" id="{52763858-C6E1-70A8-7B38-1B349C27C19F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3706642" y="4421052"/>
              <a:ext cx="39685" cy="124346"/>
            </a:xfrm>
            <a:custGeom>
              <a:avLst/>
              <a:gdLst>
                <a:gd name="connsiteX0" fmla="*/ 39110 w 39685"/>
                <a:gd name="connsiteY0" fmla="*/ 5436 h 124346"/>
                <a:gd name="connsiteX1" fmla="*/ 39819 w 39685"/>
                <a:gd name="connsiteY1" fmla="*/ 2610 h 124346"/>
                <a:gd name="connsiteX2" fmla="*/ 36984 w 39685"/>
                <a:gd name="connsiteY2" fmla="*/ 137 h 124346"/>
                <a:gd name="connsiteX3" fmla="*/ 14306 w 39685"/>
                <a:gd name="connsiteY3" fmla="*/ 1903 h 124346"/>
                <a:gd name="connsiteX4" fmla="*/ 10586 w 39685"/>
                <a:gd name="connsiteY4" fmla="*/ 5966 h 124346"/>
                <a:gd name="connsiteX5" fmla="*/ 15015 w 39685"/>
                <a:gd name="connsiteY5" fmla="*/ 8438 h 124346"/>
                <a:gd name="connsiteX6" fmla="*/ 23519 w 39685"/>
                <a:gd name="connsiteY6" fmla="*/ 11088 h 124346"/>
                <a:gd name="connsiteX7" fmla="*/ 22810 w 39685"/>
                <a:gd name="connsiteY7" fmla="*/ 14974 h 124346"/>
                <a:gd name="connsiteX8" fmla="*/ 842 w 39685"/>
                <a:gd name="connsiteY8" fmla="*/ 102228 h 124346"/>
                <a:gd name="connsiteX9" fmla="*/ 133 w 39685"/>
                <a:gd name="connsiteY9" fmla="*/ 107703 h 124346"/>
                <a:gd name="connsiteX10" fmla="*/ 18736 w 39685"/>
                <a:gd name="connsiteY10" fmla="*/ 124483 h 124346"/>
                <a:gd name="connsiteX11" fmla="*/ 32909 w 39685"/>
                <a:gd name="connsiteY11" fmla="*/ 115122 h 124346"/>
                <a:gd name="connsiteX12" fmla="*/ 39110 w 39685"/>
                <a:gd name="connsiteY12" fmla="*/ 97459 h 124346"/>
                <a:gd name="connsiteX13" fmla="*/ 36275 w 39685"/>
                <a:gd name="connsiteY13" fmla="*/ 95163 h 124346"/>
                <a:gd name="connsiteX14" fmla="*/ 32732 w 39685"/>
                <a:gd name="connsiteY14" fmla="*/ 99402 h 124346"/>
                <a:gd name="connsiteX15" fmla="*/ 19444 w 39685"/>
                <a:gd name="connsiteY15" fmla="*/ 119537 h 124346"/>
                <a:gd name="connsiteX16" fmla="*/ 13421 w 39685"/>
                <a:gd name="connsiteY16" fmla="*/ 110883 h 124346"/>
                <a:gd name="connsiteX17" fmla="*/ 14484 w 39685"/>
                <a:gd name="connsiteY17" fmla="*/ 103641 h 124346"/>
                <a:gd name="connsiteX18" fmla="*/ 39110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36"/>
                  </a:moveTo>
                  <a:cubicBezTo>
                    <a:pt x="39287" y="5082"/>
                    <a:pt x="39819" y="2786"/>
                    <a:pt x="39819" y="2610"/>
                  </a:cubicBezTo>
                  <a:cubicBezTo>
                    <a:pt x="39819" y="1726"/>
                    <a:pt x="39110" y="137"/>
                    <a:pt x="36984" y="137"/>
                  </a:cubicBezTo>
                  <a:cubicBezTo>
                    <a:pt x="33440" y="137"/>
                    <a:pt x="18736" y="1550"/>
                    <a:pt x="14306" y="1903"/>
                  </a:cubicBezTo>
                  <a:cubicBezTo>
                    <a:pt x="13066" y="2080"/>
                    <a:pt x="10586" y="2256"/>
                    <a:pt x="10586" y="5966"/>
                  </a:cubicBezTo>
                  <a:cubicBezTo>
                    <a:pt x="10586" y="8438"/>
                    <a:pt x="13066" y="8438"/>
                    <a:pt x="15015" y="8438"/>
                  </a:cubicBezTo>
                  <a:cubicBezTo>
                    <a:pt x="23519" y="8438"/>
                    <a:pt x="23519" y="9675"/>
                    <a:pt x="23519" y="11088"/>
                  </a:cubicBezTo>
                  <a:cubicBezTo>
                    <a:pt x="23519" y="12324"/>
                    <a:pt x="23165" y="13384"/>
                    <a:pt x="22810" y="14974"/>
                  </a:cubicBezTo>
                  <a:lnTo>
                    <a:pt x="842" y="102228"/>
                  </a:lnTo>
                  <a:cubicBezTo>
                    <a:pt x="310" y="103994"/>
                    <a:pt x="133" y="105937"/>
                    <a:pt x="133" y="107703"/>
                  </a:cubicBezTo>
                  <a:cubicBezTo>
                    <a:pt x="133" y="119008"/>
                    <a:pt x="10232" y="124483"/>
                    <a:pt x="18736" y="124483"/>
                  </a:cubicBezTo>
                  <a:cubicBezTo>
                    <a:pt x="22988" y="124483"/>
                    <a:pt x="28303" y="123070"/>
                    <a:pt x="32909" y="115122"/>
                  </a:cubicBezTo>
                  <a:cubicBezTo>
                    <a:pt x="36629" y="108586"/>
                    <a:pt x="39110" y="98165"/>
                    <a:pt x="39110" y="97459"/>
                  </a:cubicBezTo>
                  <a:cubicBezTo>
                    <a:pt x="39110" y="95163"/>
                    <a:pt x="36807" y="95163"/>
                    <a:pt x="36275" y="95163"/>
                  </a:cubicBezTo>
                  <a:cubicBezTo>
                    <a:pt x="33795" y="95163"/>
                    <a:pt x="33440" y="96223"/>
                    <a:pt x="32732" y="99402"/>
                  </a:cubicBezTo>
                  <a:cubicBezTo>
                    <a:pt x="30429" y="108233"/>
                    <a:pt x="27062" y="119537"/>
                    <a:pt x="19444" y="119537"/>
                  </a:cubicBezTo>
                  <a:cubicBezTo>
                    <a:pt x="14661" y="119537"/>
                    <a:pt x="13421" y="115122"/>
                    <a:pt x="13421" y="110883"/>
                  </a:cubicBezTo>
                  <a:cubicBezTo>
                    <a:pt x="13421" y="108940"/>
                    <a:pt x="13952" y="105584"/>
                    <a:pt x="14484" y="103641"/>
                  </a:cubicBezTo>
                  <a:lnTo>
                    <a:pt x="39110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49" name="자유형: 도형 3448">
              <a:extLst>
                <a:ext uri="{FF2B5EF4-FFF2-40B4-BE49-F238E27FC236}">
                  <a16:creationId xmlns:a16="http://schemas.microsoft.com/office/drawing/2014/main" id="{A1EB8836-0D55-2382-9FCB-EFC2F0D48C18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3503750" y="4593090"/>
              <a:ext cx="53681" cy="118870"/>
            </a:xfrm>
            <a:custGeom>
              <a:avLst/>
              <a:gdLst>
                <a:gd name="connsiteX0" fmla="*/ 49201 w 53681"/>
                <a:gd name="connsiteY0" fmla="*/ 6855 h 118870"/>
                <a:gd name="connsiteX1" fmla="*/ 42114 w 53681"/>
                <a:gd name="connsiteY1" fmla="*/ 143 h 118870"/>
                <a:gd name="connsiteX2" fmla="*/ 32192 w 53681"/>
                <a:gd name="connsiteY2" fmla="*/ 9858 h 118870"/>
                <a:gd name="connsiteX3" fmla="*/ 39279 w 53681"/>
                <a:gd name="connsiteY3" fmla="*/ 16570 h 118870"/>
                <a:gd name="connsiteX4" fmla="*/ 49201 w 53681"/>
                <a:gd name="connsiteY4" fmla="*/ 6855 h 118870"/>
                <a:gd name="connsiteX5" fmla="*/ 13058 w 53681"/>
                <a:gd name="connsiteY5" fmla="*/ 96582 h 118870"/>
                <a:gd name="connsiteX6" fmla="*/ 11464 w 53681"/>
                <a:gd name="connsiteY6" fmla="*/ 104001 h 118870"/>
                <a:gd name="connsiteX7" fmla="*/ 28295 w 53681"/>
                <a:gd name="connsiteY7" fmla="*/ 119014 h 118870"/>
                <a:gd name="connsiteX8" fmla="*/ 53807 w 53681"/>
                <a:gd name="connsiteY8" fmla="*/ 91990 h 118870"/>
                <a:gd name="connsiteX9" fmla="*/ 50972 w 53681"/>
                <a:gd name="connsiteY9" fmla="*/ 89694 h 118870"/>
                <a:gd name="connsiteX10" fmla="*/ 47606 w 53681"/>
                <a:gd name="connsiteY10" fmla="*/ 92697 h 118870"/>
                <a:gd name="connsiteX11" fmla="*/ 28826 w 53681"/>
                <a:gd name="connsiteY11" fmla="*/ 114069 h 118870"/>
                <a:gd name="connsiteX12" fmla="*/ 24397 w 53681"/>
                <a:gd name="connsiteY12" fmla="*/ 107887 h 118870"/>
                <a:gd name="connsiteX13" fmla="*/ 27232 w 53681"/>
                <a:gd name="connsiteY13" fmla="*/ 96582 h 118870"/>
                <a:gd name="connsiteX14" fmla="*/ 32901 w 53681"/>
                <a:gd name="connsiteY14" fmla="*/ 82452 h 118870"/>
                <a:gd name="connsiteX15" fmla="*/ 41582 w 53681"/>
                <a:gd name="connsiteY15" fmla="*/ 60020 h 118870"/>
                <a:gd name="connsiteX16" fmla="*/ 42645 w 53681"/>
                <a:gd name="connsiteY16" fmla="*/ 54368 h 118870"/>
                <a:gd name="connsiteX17" fmla="*/ 25814 w 53681"/>
                <a:gd name="connsiteY17" fmla="*/ 39355 h 118870"/>
                <a:gd name="connsiteX18" fmla="*/ 125 w 53681"/>
                <a:gd name="connsiteY18" fmla="*/ 66379 h 118870"/>
                <a:gd name="connsiteX19" fmla="*/ 3137 w 53681"/>
                <a:gd name="connsiteY19" fmla="*/ 68675 h 118870"/>
                <a:gd name="connsiteX20" fmla="*/ 6326 w 53681"/>
                <a:gd name="connsiteY20" fmla="*/ 65849 h 118870"/>
                <a:gd name="connsiteX21" fmla="*/ 25283 w 53681"/>
                <a:gd name="connsiteY21" fmla="*/ 44300 h 118870"/>
                <a:gd name="connsiteX22" fmla="*/ 29712 w 53681"/>
                <a:gd name="connsiteY22" fmla="*/ 50482 h 118870"/>
                <a:gd name="connsiteX23" fmla="*/ 24220 w 53681"/>
                <a:gd name="connsiteY23" fmla="*/ 68145 h 118870"/>
                <a:gd name="connsiteX24" fmla="*/ 13058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1" y="6855"/>
                  </a:moveTo>
                  <a:cubicBezTo>
                    <a:pt x="49201" y="4029"/>
                    <a:pt x="47075" y="143"/>
                    <a:pt x="42114" y="143"/>
                  </a:cubicBezTo>
                  <a:cubicBezTo>
                    <a:pt x="37330" y="143"/>
                    <a:pt x="32192" y="4736"/>
                    <a:pt x="32192" y="9858"/>
                  </a:cubicBezTo>
                  <a:cubicBezTo>
                    <a:pt x="32192" y="12861"/>
                    <a:pt x="34496" y="16570"/>
                    <a:pt x="39279" y="16570"/>
                  </a:cubicBezTo>
                  <a:cubicBezTo>
                    <a:pt x="44417" y="16570"/>
                    <a:pt x="49201" y="11624"/>
                    <a:pt x="49201" y="6855"/>
                  </a:cubicBezTo>
                  <a:close/>
                  <a:moveTo>
                    <a:pt x="13058" y="96582"/>
                  </a:moveTo>
                  <a:cubicBezTo>
                    <a:pt x="12350" y="98879"/>
                    <a:pt x="11464" y="100998"/>
                    <a:pt x="11464" y="104001"/>
                  </a:cubicBezTo>
                  <a:cubicBezTo>
                    <a:pt x="11464" y="112302"/>
                    <a:pt x="18551" y="119014"/>
                    <a:pt x="28295" y="119014"/>
                  </a:cubicBezTo>
                  <a:cubicBezTo>
                    <a:pt x="46012" y="119014"/>
                    <a:pt x="53807" y="94639"/>
                    <a:pt x="53807" y="91990"/>
                  </a:cubicBezTo>
                  <a:cubicBezTo>
                    <a:pt x="53807" y="89694"/>
                    <a:pt x="51504" y="89694"/>
                    <a:pt x="50972" y="89694"/>
                  </a:cubicBezTo>
                  <a:cubicBezTo>
                    <a:pt x="48492" y="89694"/>
                    <a:pt x="48315" y="90754"/>
                    <a:pt x="47606" y="92697"/>
                  </a:cubicBezTo>
                  <a:cubicBezTo>
                    <a:pt x="43531" y="106827"/>
                    <a:pt x="35736" y="114069"/>
                    <a:pt x="28826" y="114069"/>
                  </a:cubicBezTo>
                  <a:cubicBezTo>
                    <a:pt x="25283" y="114069"/>
                    <a:pt x="24397" y="111772"/>
                    <a:pt x="24397" y="107887"/>
                  </a:cubicBezTo>
                  <a:cubicBezTo>
                    <a:pt x="24397" y="103824"/>
                    <a:pt x="25637" y="100468"/>
                    <a:pt x="27232" y="96582"/>
                  </a:cubicBezTo>
                  <a:cubicBezTo>
                    <a:pt x="29003" y="91813"/>
                    <a:pt x="30952" y="87044"/>
                    <a:pt x="32901" y="82452"/>
                  </a:cubicBezTo>
                  <a:cubicBezTo>
                    <a:pt x="34496" y="78213"/>
                    <a:pt x="40874" y="62140"/>
                    <a:pt x="41582" y="60020"/>
                  </a:cubicBezTo>
                  <a:cubicBezTo>
                    <a:pt x="42114" y="58254"/>
                    <a:pt x="42645" y="56134"/>
                    <a:pt x="42645" y="54368"/>
                  </a:cubicBezTo>
                  <a:cubicBezTo>
                    <a:pt x="42645" y="46067"/>
                    <a:pt x="35559" y="39355"/>
                    <a:pt x="25814" y="39355"/>
                  </a:cubicBezTo>
                  <a:cubicBezTo>
                    <a:pt x="8275" y="39355"/>
                    <a:pt x="125" y="63376"/>
                    <a:pt x="125" y="66379"/>
                  </a:cubicBezTo>
                  <a:cubicBezTo>
                    <a:pt x="125" y="68675"/>
                    <a:pt x="2605" y="68675"/>
                    <a:pt x="3137" y="68675"/>
                  </a:cubicBezTo>
                  <a:cubicBezTo>
                    <a:pt x="5617" y="68675"/>
                    <a:pt x="5794" y="67792"/>
                    <a:pt x="6326" y="65849"/>
                  </a:cubicBezTo>
                  <a:cubicBezTo>
                    <a:pt x="10932" y="50659"/>
                    <a:pt x="18728" y="44300"/>
                    <a:pt x="25283" y="44300"/>
                  </a:cubicBezTo>
                  <a:cubicBezTo>
                    <a:pt x="28118" y="44300"/>
                    <a:pt x="29712" y="45713"/>
                    <a:pt x="29712" y="50482"/>
                  </a:cubicBezTo>
                  <a:cubicBezTo>
                    <a:pt x="29712" y="54545"/>
                    <a:pt x="28649" y="57194"/>
                    <a:pt x="24220" y="68145"/>
                  </a:cubicBezTo>
                  <a:lnTo>
                    <a:pt x="13058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0" name="자유형: 도형 3449">
              <a:extLst>
                <a:ext uri="{FF2B5EF4-FFF2-40B4-BE49-F238E27FC236}">
                  <a16:creationId xmlns:a16="http://schemas.microsoft.com/office/drawing/2014/main" id="{3A7D38D1-4F5F-8EB1-5A24-E6E07EDD69BF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3857821" y="4555212"/>
              <a:ext cx="168309" cy="59044"/>
            </a:xfrm>
            <a:custGeom>
              <a:avLst/>
              <a:gdLst>
                <a:gd name="connsiteX0" fmla="*/ 159843 w 168309"/>
                <a:gd name="connsiteY0" fmla="*/ 10234 h 59044"/>
                <a:gd name="connsiteX1" fmla="*/ 168448 w 168309"/>
                <a:gd name="connsiteY1" fmla="*/ 5187 h 59044"/>
                <a:gd name="connsiteX2" fmla="*/ 160096 w 168309"/>
                <a:gd name="connsiteY2" fmla="*/ 141 h 59044"/>
                <a:gd name="connsiteX3" fmla="*/ 8491 w 168309"/>
                <a:gd name="connsiteY3" fmla="*/ 141 h 59044"/>
                <a:gd name="connsiteX4" fmla="*/ 139 w 168309"/>
                <a:gd name="connsiteY4" fmla="*/ 5187 h 59044"/>
                <a:gd name="connsiteX5" fmla="*/ 8744 w 168309"/>
                <a:gd name="connsiteY5" fmla="*/ 10234 h 59044"/>
                <a:gd name="connsiteX6" fmla="*/ 159843 w 168309"/>
                <a:gd name="connsiteY6" fmla="*/ 10234 h 59044"/>
                <a:gd name="connsiteX7" fmla="*/ 160096 w 168309"/>
                <a:gd name="connsiteY7" fmla="*/ 59185 h 59044"/>
                <a:gd name="connsiteX8" fmla="*/ 168448 w 168309"/>
                <a:gd name="connsiteY8" fmla="*/ 54139 h 59044"/>
                <a:gd name="connsiteX9" fmla="*/ 159843 w 168309"/>
                <a:gd name="connsiteY9" fmla="*/ 49092 h 59044"/>
                <a:gd name="connsiteX10" fmla="*/ 8744 w 168309"/>
                <a:gd name="connsiteY10" fmla="*/ 49092 h 59044"/>
                <a:gd name="connsiteX11" fmla="*/ 139 w 168309"/>
                <a:gd name="connsiteY11" fmla="*/ 54139 h 59044"/>
                <a:gd name="connsiteX12" fmla="*/ 8491 w 168309"/>
                <a:gd name="connsiteY12" fmla="*/ 59185 h 59044"/>
                <a:gd name="connsiteX13" fmla="*/ 160096 w 168309"/>
                <a:gd name="connsiteY13" fmla="*/ 59185 h 590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309" h="59044">
                  <a:moveTo>
                    <a:pt x="159843" y="10234"/>
                  </a:moveTo>
                  <a:cubicBezTo>
                    <a:pt x="163639" y="10234"/>
                    <a:pt x="168448" y="10234"/>
                    <a:pt x="168448" y="5187"/>
                  </a:cubicBezTo>
                  <a:cubicBezTo>
                    <a:pt x="168448" y="141"/>
                    <a:pt x="163639" y="141"/>
                    <a:pt x="160096" y="141"/>
                  </a:cubicBezTo>
                  <a:lnTo>
                    <a:pt x="8491" y="141"/>
                  </a:lnTo>
                  <a:cubicBezTo>
                    <a:pt x="4948" y="141"/>
                    <a:pt x="139" y="141"/>
                    <a:pt x="139" y="5187"/>
                  </a:cubicBezTo>
                  <a:cubicBezTo>
                    <a:pt x="139" y="10234"/>
                    <a:pt x="4948" y="10234"/>
                    <a:pt x="8744" y="10234"/>
                  </a:cubicBezTo>
                  <a:lnTo>
                    <a:pt x="159843" y="10234"/>
                  </a:lnTo>
                  <a:close/>
                  <a:moveTo>
                    <a:pt x="160096" y="59185"/>
                  </a:moveTo>
                  <a:cubicBezTo>
                    <a:pt x="163639" y="59185"/>
                    <a:pt x="168448" y="59185"/>
                    <a:pt x="168448" y="54139"/>
                  </a:cubicBezTo>
                  <a:cubicBezTo>
                    <a:pt x="168448" y="49092"/>
                    <a:pt x="163639" y="49092"/>
                    <a:pt x="159843" y="49092"/>
                  </a:cubicBezTo>
                  <a:lnTo>
                    <a:pt x="8744" y="49092"/>
                  </a:lnTo>
                  <a:cubicBezTo>
                    <a:pt x="4948" y="49092"/>
                    <a:pt x="139" y="49092"/>
                    <a:pt x="139" y="54139"/>
                  </a:cubicBezTo>
                  <a:cubicBezTo>
                    <a:pt x="139" y="59185"/>
                    <a:pt x="4948" y="59185"/>
                    <a:pt x="8491" y="59185"/>
                  </a:cubicBezTo>
                  <a:lnTo>
                    <a:pt x="160096" y="5918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1" name="자유형: 도형 3450">
              <a:extLst>
                <a:ext uri="{FF2B5EF4-FFF2-40B4-BE49-F238E27FC236}">
                  <a16:creationId xmlns:a16="http://schemas.microsoft.com/office/drawing/2014/main" id="{3AA4F083-D605-2614-2BAB-4CE04CD76D35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124977" y="4408104"/>
              <a:ext cx="336871" cy="353256"/>
            </a:xfrm>
            <a:custGeom>
              <a:avLst/>
              <a:gdLst>
                <a:gd name="connsiteX0" fmla="*/ 306396 w 336871"/>
                <a:gd name="connsiteY0" fmla="*/ 353388 h 353256"/>
                <a:gd name="connsiteX1" fmla="*/ 337021 w 336871"/>
                <a:gd name="connsiteY1" fmla="*/ 272644 h 353256"/>
                <a:gd name="connsiteX2" fmla="*/ 330693 w 336871"/>
                <a:gd name="connsiteY2" fmla="*/ 272644 h 353256"/>
                <a:gd name="connsiteX3" fmla="*/ 264888 w 336871"/>
                <a:gd name="connsiteY3" fmla="*/ 323613 h 353256"/>
                <a:gd name="connsiteX4" fmla="*/ 186175 w 336871"/>
                <a:gd name="connsiteY4" fmla="*/ 331435 h 353256"/>
                <a:gd name="connsiteX5" fmla="*/ 33558 w 336871"/>
                <a:gd name="connsiteY5" fmla="*/ 331435 h 353256"/>
                <a:gd name="connsiteX6" fmla="*/ 162384 w 336871"/>
                <a:gd name="connsiteY6" fmla="*/ 180797 h 353256"/>
                <a:gd name="connsiteX7" fmla="*/ 164662 w 336871"/>
                <a:gd name="connsiteY7" fmla="*/ 176760 h 353256"/>
                <a:gd name="connsiteX8" fmla="*/ 162890 w 336871"/>
                <a:gd name="connsiteY8" fmla="*/ 172975 h 353256"/>
                <a:gd name="connsiteX9" fmla="*/ 44947 w 336871"/>
                <a:gd name="connsiteY9" fmla="*/ 12243 h 353256"/>
                <a:gd name="connsiteX10" fmla="*/ 183644 w 336871"/>
                <a:gd name="connsiteY10" fmla="*/ 12243 h 353256"/>
                <a:gd name="connsiteX11" fmla="*/ 242869 w 336871"/>
                <a:gd name="connsiteY11" fmla="*/ 16280 h 353256"/>
                <a:gd name="connsiteX12" fmla="*/ 298550 w 336871"/>
                <a:gd name="connsiteY12" fmla="*/ 35205 h 353256"/>
                <a:gd name="connsiteX13" fmla="*/ 330693 w 336871"/>
                <a:gd name="connsiteY13" fmla="*/ 71035 h 353256"/>
                <a:gd name="connsiteX14" fmla="*/ 337021 w 336871"/>
                <a:gd name="connsiteY14" fmla="*/ 71035 h 353256"/>
                <a:gd name="connsiteX15" fmla="*/ 306396 w 336871"/>
                <a:gd name="connsiteY15" fmla="*/ 131 h 353256"/>
                <a:gd name="connsiteX16" fmla="*/ 7236 w 336871"/>
                <a:gd name="connsiteY16" fmla="*/ 131 h 353256"/>
                <a:gd name="connsiteX17" fmla="*/ 402 w 336871"/>
                <a:gd name="connsiteY17" fmla="*/ 1898 h 353256"/>
                <a:gd name="connsiteX18" fmla="*/ 149 w 336871"/>
                <a:gd name="connsiteY18" fmla="*/ 10224 h 353256"/>
                <a:gd name="connsiteX19" fmla="*/ 134037 w 336871"/>
                <a:gd name="connsiteY19" fmla="*/ 192908 h 353256"/>
                <a:gd name="connsiteX20" fmla="*/ 2933 w 336871"/>
                <a:gd name="connsiteY20" fmla="*/ 346070 h 353256"/>
                <a:gd name="connsiteX21" fmla="*/ 402 w 336871"/>
                <a:gd name="connsiteY21" fmla="*/ 350612 h 353256"/>
                <a:gd name="connsiteX22" fmla="*/ 7236 w 336871"/>
                <a:gd name="connsiteY22" fmla="*/ 353388 h 353256"/>
                <a:gd name="connsiteX23" fmla="*/ 306396 w 336871"/>
                <a:gd name="connsiteY23" fmla="*/ 353388 h 353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71" h="353256">
                  <a:moveTo>
                    <a:pt x="306396" y="353388"/>
                  </a:moveTo>
                  <a:lnTo>
                    <a:pt x="337021" y="272644"/>
                  </a:lnTo>
                  <a:lnTo>
                    <a:pt x="330693" y="272644"/>
                  </a:lnTo>
                  <a:cubicBezTo>
                    <a:pt x="320823" y="298885"/>
                    <a:pt x="293994" y="316044"/>
                    <a:pt x="264888" y="323613"/>
                  </a:cubicBezTo>
                  <a:cubicBezTo>
                    <a:pt x="259573" y="324875"/>
                    <a:pt x="234770" y="331435"/>
                    <a:pt x="186175" y="331435"/>
                  </a:cubicBezTo>
                  <a:lnTo>
                    <a:pt x="33558" y="331435"/>
                  </a:lnTo>
                  <a:lnTo>
                    <a:pt x="162384" y="180797"/>
                  </a:lnTo>
                  <a:cubicBezTo>
                    <a:pt x="164156" y="178778"/>
                    <a:pt x="164662" y="178021"/>
                    <a:pt x="164662" y="176760"/>
                  </a:cubicBezTo>
                  <a:cubicBezTo>
                    <a:pt x="164662" y="176255"/>
                    <a:pt x="164662" y="175498"/>
                    <a:pt x="162890" y="172975"/>
                  </a:cubicBezTo>
                  <a:lnTo>
                    <a:pt x="44947" y="12243"/>
                  </a:lnTo>
                  <a:lnTo>
                    <a:pt x="183644" y="12243"/>
                  </a:lnTo>
                  <a:cubicBezTo>
                    <a:pt x="217559" y="12243"/>
                    <a:pt x="240591" y="15776"/>
                    <a:pt x="242869" y="16280"/>
                  </a:cubicBezTo>
                  <a:cubicBezTo>
                    <a:pt x="256536" y="18299"/>
                    <a:pt x="278556" y="22588"/>
                    <a:pt x="298550" y="35205"/>
                  </a:cubicBezTo>
                  <a:cubicBezTo>
                    <a:pt x="304878" y="39242"/>
                    <a:pt x="322088" y="50597"/>
                    <a:pt x="330693" y="71035"/>
                  </a:cubicBezTo>
                  <a:lnTo>
                    <a:pt x="337021" y="71035"/>
                  </a:lnTo>
                  <a:lnTo>
                    <a:pt x="306396" y="131"/>
                  </a:lnTo>
                  <a:lnTo>
                    <a:pt x="7236" y="131"/>
                  </a:lnTo>
                  <a:cubicBezTo>
                    <a:pt x="1415" y="131"/>
                    <a:pt x="1162" y="384"/>
                    <a:pt x="402" y="1898"/>
                  </a:cubicBezTo>
                  <a:cubicBezTo>
                    <a:pt x="149" y="2655"/>
                    <a:pt x="149" y="7449"/>
                    <a:pt x="149" y="10224"/>
                  </a:cubicBezTo>
                  <a:lnTo>
                    <a:pt x="134037" y="192908"/>
                  </a:lnTo>
                  <a:lnTo>
                    <a:pt x="2933" y="346070"/>
                  </a:lnTo>
                  <a:cubicBezTo>
                    <a:pt x="402" y="349098"/>
                    <a:pt x="402" y="350360"/>
                    <a:pt x="402" y="350612"/>
                  </a:cubicBezTo>
                  <a:cubicBezTo>
                    <a:pt x="402" y="353388"/>
                    <a:pt x="2680" y="353388"/>
                    <a:pt x="7236" y="353388"/>
                  </a:cubicBezTo>
                  <a:lnTo>
                    <a:pt x="306396" y="3533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2" name="자유형: 도형 3451">
              <a:extLst>
                <a:ext uri="{FF2B5EF4-FFF2-40B4-BE49-F238E27FC236}">
                  <a16:creationId xmlns:a16="http://schemas.microsoft.com/office/drawing/2014/main" id="{465B72AE-AFDB-E27C-E4E1-1F0E69E8DF17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4192138" y="4828728"/>
              <a:ext cx="108958" cy="126112"/>
            </a:xfrm>
            <a:custGeom>
              <a:avLst/>
              <a:gdLst>
                <a:gd name="connsiteX0" fmla="*/ 108047 w 108958"/>
                <a:gd name="connsiteY0" fmla="*/ 7925 h 126112"/>
                <a:gd name="connsiteX1" fmla="*/ 109110 w 108958"/>
                <a:gd name="connsiteY1" fmla="*/ 4569 h 126112"/>
                <a:gd name="connsiteX2" fmla="*/ 104858 w 108958"/>
                <a:gd name="connsiteY2" fmla="*/ 153 h 126112"/>
                <a:gd name="connsiteX3" fmla="*/ 100252 w 108958"/>
                <a:gd name="connsiteY3" fmla="*/ 3862 h 126112"/>
                <a:gd name="connsiteX4" fmla="*/ 83953 w 108958"/>
                <a:gd name="connsiteY4" fmla="*/ 42190 h 126112"/>
                <a:gd name="connsiteX5" fmla="*/ 25310 w 108958"/>
                <a:gd name="connsiteY5" fmla="*/ 42190 h 126112"/>
                <a:gd name="connsiteX6" fmla="*/ 9011 w 108958"/>
                <a:gd name="connsiteY6" fmla="*/ 4215 h 126112"/>
                <a:gd name="connsiteX7" fmla="*/ 4582 w 108958"/>
                <a:gd name="connsiteY7" fmla="*/ 153 h 126112"/>
                <a:gd name="connsiteX8" fmla="*/ 152 w 108958"/>
                <a:gd name="connsiteY8" fmla="*/ 4569 h 126112"/>
                <a:gd name="connsiteX9" fmla="*/ 1215 w 108958"/>
                <a:gd name="connsiteY9" fmla="*/ 7925 h 126112"/>
                <a:gd name="connsiteX10" fmla="*/ 50114 w 108958"/>
                <a:gd name="connsiteY10" fmla="*/ 122203 h 126112"/>
                <a:gd name="connsiteX11" fmla="*/ 54720 w 108958"/>
                <a:gd name="connsiteY11" fmla="*/ 126265 h 126112"/>
                <a:gd name="connsiteX12" fmla="*/ 58795 w 108958"/>
                <a:gd name="connsiteY12" fmla="*/ 122909 h 126112"/>
                <a:gd name="connsiteX13" fmla="*/ 61098 w 108958"/>
                <a:gd name="connsiteY13" fmla="*/ 117964 h 126112"/>
                <a:gd name="connsiteX14" fmla="*/ 108047 w 108958"/>
                <a:gd name="connsiteY14" fmla="*/ 7925 h 126112"/>
                <a:gd name="connsiteX15" fmla="*/ 29031 w 108958"/>
                <a:gd name="connsiteY15" fmla="*/ 50845 h 126112"/>
                <a:gd name="connsiteX16" fmla="*/ 80232 w 108958"/>
                <a:gd name="connsiteY16" fmla="*/ 50845 h 126112"/>
                <a:gd name="connsiteX17" fmla="*/ 54720 w 108958"/>
                <a:gd name="connsiteY17" fmla="*/ 110899 h 126112"/>
                <a:gd name="connsiteX18" fmla="*/ 29031 w 108958"/>
                <a:gd name="connsiteY18" fmla="*/ 50845 h 12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58" h="126112">
                  <a:moveTo>
                    <a:pt x="108047" y="7925"/>
                  </a:moveTo>
                  <a:cubicBezTo>
                    <a:pt x="109110" y="5452"/>
                    <a:pt x="109110" y="5098"/>
                    <a:pt x="109110" y="4569"/>
                  </a:cubicBezTo>
                  <a:cubicBezTo>
                    <a:pt x="109110" y="1743"/>
                    <a:pt x="106807" y="153"/>
                    <a:pt x="104858" y="153"/>
                  </a:cubicBezTo>
                  <a:cubicBezTo>
                    <a:pt x="102555" y="153"/>
                    <a:pt x="101138" y="1743"/>
                    <a:pt x="100252" y="3862"/>
                  </a:cubicBezTo>
                  <a:lnTo>
                    <a:pt x="83953" y="42190"/>
                  </a:lnTo>
                  <a:lnTo>
                    <a:pt x="25310" y="42190"/>
                  </a:lnTo>
                  <a:lnTo>
                    <a:pt x="9011" y="4215"/>
                  </a:lnTo>
                  <a:cubicBezTo>
                    <a:pt x="8125" y="2096"/>
                    <a:pt x="7239" y="153"/>
                    <a:pt x="4582" y="153"/>
                  </a:cubicBezTo>
                  <a:cubicBezTo>
                    <a:pt x="2101" y="153"/>
                    <a:pt x="152" y="2096"/>
                    <a:pt x="152" y="4569"/>
                  </a:cubicBezTo>
                  <a:cubicBezTo>
                    <a:pt x="152" y="5098"/>
                    <a:pt x="152" y="5452"/>
                    <a:pt x="1215" y="7925"/>
                  </a:cubicBezTo>
                  <a:lnTo>
                    <a:pt x="50114" y="122203"/>
                  </a:lnTo>
                  <a:cubicBezTo>
                    <a:pt x="51177" y="124499"/>
                    <a:pt x="51885" y="126265"/>
                    <a:pt x="54720" y="126265"/>
                  </a:cubicBezTo>
                  <a:cubicBezTo>
                    <a:pt x="57378" y="126265"/>
                    <a:pt x="58263" y="124323"/>
                    <a:pt x="58795" y="122909"/>
                  </a:cubicBezTo>
                  <a:cubicBezTo>
                    <a:pt x="59858" y="121143"/>
                    <a:pt x="59858" y="120790"/>
                    <a:pt x="61098" y="117964"/>
                  </a:cubicBezTo>
                  <a:lnTo>
                    <a:pt x="108047" y="7925"/>
                  </a:lnTo>
                  <a:close/>
                  <a:moveTo>
                    <a:pt x="29031" y="50845"/>
                  </a:moveTo>
                  <a:lnTo>
                    <a:pt x="80232" y="50845"/>
                  </a:lnTo>
                  <a:lnTo>
                    <a:pt x="54720" y="110899"/>
                  </a:lnTo>
                  <a:lnTo>
                    <a:pt x="29031" y="508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3" name="자유형: 도형 3452">
              <a:extLst>
                <a:ext uri="{FF2B5EF4-FFF2-40B4-BE49-F238E27FC236}">
                  <a16:creationId xmlns:a16="http://schemas.microsoft.com/office/drawing/2014/main" id="{BAB85E02-74C9-70E7-CE3F-A8536F8800D0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4303900" y="4834204"/>
              <a:ext cx="77776" cy="153136"/>
            </a:xfrm>
            <a:custGeom>
              <a:avLst/>
              <a:gdLst>
                <a:gd name="connsiteX0" fmla="*/ 77933 w 77776"/>
                <a:gd name="connsiteY0" fmla="*/ 6865 h 153136"/>
                <a:gd name="connsiteX1" fmla="*/ 70847 w 77776"/>
                <a:gd name="connsiteY1" fmla="*/ 153 h 153136"/>
                <a:gd name="connsiteX2" fmla="*/ 60925 w 77776"/>
                <a:gd name="connsiteY2" fmla="*/ 9867 h 153136"/>
                <a:gd name="connsiteX3" fmla="*/ 68012 w 77776"/>
                <a:gd name="connsiteY3" fmla="*/ 16579 h 153136"/>
                <a:gd name="connsiteX4" fmla="*/ 77933 w 77776"/>
                <a:gd name="connsiteY4" fmla="*/ 6865 h 153136"/>
                <a:gd name="connsiteX5" fmla="*/ 40374 w 77776"/>
                <a:gd name="connsiteY5" fmla="*/ 125912 h 153136"/>
                <a:gd name="connsiteX6" fmla="*/ 17519 w 77776"/>
                <a:gd name="connsiteY6" fmla="*/ 148344 h 153136"/>
                <a:gd name="connsiteX7" fmla="*/ 11141 w 77776"/>
                <a:gd name="connsiteY7" fmla="*/ 147284 h 153136"/>
                <a:gd name="connsiteX8" fmla="*/ 17165 w 77776"/>
                <a:gd name="connsiteY8" fmla="*/ 138276 h 153136"/>
                <a:gd name="connsiteX9" fmla="*/ 10255 w 77776"/>
                <a:gd name="connsiteY9" fmla="*/ 131741 h 153136"/>
                <a:gd name="connsiteX10" fmla="*/ 157 w 77776"/>
                <a:gd name="connsiteY10" fmla="*/ 142162 h 153136"/>
                <a:gd name="connsiteX11" fmla="*/ 17697 w 77776"/>
                <a:gd name="connsiteY11" fmla="*/ 153290 h 153136"/>
                <a:gd name="connsiteX12" fmla="*/ 54547 w 77776"/>
                <a:gd name="connsiteY12" fmla="*/ 125382 h 153136"/>
                <a:gd name="connsiteX13" fmla="*/ 70492 w 77776"/>
                <a:gd name="connsiteY13" fmla="*/ 62149 h 153136"/>
                <a:gd name="connsiteX14" fmla="*/ 71378 w 77776"/>
                <a:gd name="connsiteY14" fmla="*/ 55967 h 153136"/>
                <a:gd name="connsiteX15" fmla="*/ 52421 w 77776"/>
                <a:gd name="connsiteY15" fmla="*/ 39364 h 153136"/>
                <a:gd name="connsiteX16" fmla="*/ 21417 w 77776"/>
                <a:gd name="connsiteY16" fmla="*/ 66388 h 153136"/>
                <a:gd name="connsiteX17" fmla="*/ 24429 w 77776"/>
                <a:gd name="connsiteY17" fmla="*/ 68685 h 153136"/>
                <a:gd name="connsiteX18" fmla="*/ 27972 w 77776"/>
                <a:gd name="connsiteY18" fmla="*/ 65505 h 153136"/>
                <a:gd name="connsiteX19" fmla="*/ 51890 w 77776"/>
                <a:gd name="connsiteY19" fmla="*/ 44310 h 153136"/>
                <a:gd name="connsiteX20" fmla="*/ 57914 w 77776"/>
                <a:gd name="connsiteY20" fmla="*/ 52965 h 153136"/>
                <a:gd name="connsiteX21" fmla="*/ 57382 w 77776"/>
                <a:gd name="connsiteY21" fmla="*/ 58264 h 153136"/>
                <a:gd name="connsiteX22" fmla="*/ 40374 w 77776"/>
                <a:gd name="connsiteY22" fmla="*/ 12591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33" y="6865"/>
                  </a:moveTo>
                  <a:cubicBezTo>
                    <a:pt x="77933" y="3862"/>
                    <a:pt x="75630" y="153"/>
                    <a:pt x="70847" y="153"/>
                  </a:cubicBezTo>
                  <a:cubicBezTo>
                    <a:pt x="65709" y="153"/>
                    <a:pt x="60925" y="5098"/>
                    <a:pt x="60925" y="9867"/>
                  </a:cubicBezTo>
                  <a:cubicBezTo>
                    <a:pt x="60925" y="12693"/>
                    <a:pt x="63051" y="16579"/>
                    <a:pt x="68012" y="16579"/>
                  </a:cubicBezTo>
                  <a:cubicBezTo>
                    <a:pt x="72796" y="16579"/>
                    <a:pt x="77933" y="11987"/>
                    <a:pt x="77933" y="6865"/>
                  </a:cubicBezTo>
                  <a:close/>
                  <a:moveTo>
                    <a:pt x="40374" y="125912"/>
                  </a:moveTo>
                  <a:cubicBezTo>
                    <a:pt x="37362" y="138099"/>
                    <a:pt x="27972" y="148344"/>
                    <a:pt x="17519" y="148344"/>
                  </a:cubicBezTo>
                  <a:cubicBezTo>
                    <a:pt x="15216" y="148344"/>
                    <a:pt x="13090" y="147991"/>
                    <a:pt x="11141" y="147284"/>
                  </a:cubicBezTo>
                  <a:cubicBezTo>
                    <a:pt x="15748" y="145165"/>
                    <a:pt x="17165" y="140926"/>
                    <a:pt x="17165" y="138276"/>
                  </a:cubicBezTo>
                  <a:cubicBezTo>
                    <a:pt x="17165" y="134037"/>
                    <a:pt x="13799" y="131741"/>
                    <a:pt x="10255" y="131741"/>
                  </a:cubicBezTo>
                  <a:cubicBezTo>
                    <a:pt x="4763" y="131741"/>
                    <a:pt x="157" y="136510"/>
                    <a:pt x="157" y="142162"/>
                  </a:cubicBezTo>
                  <a:cubicBezTo>
                    <a:pt x="157" y="148874"/>
                    <a:pt x="7066" y="153290"/>
                    <a:pt x="17697" y="153290"/>
                  </a:cubicBezTo>
                  <a:cubicBezTo>
                    <a:pt x="28327" y="153290"/>
                    <a:pt x="49055" y="146931"/>
                    <a:pt x="54547" y="125382"/>
                  </a:cubicBezTo>
                  <a:lnTo>
                    <a:pt x="70492" y="62149"/>
                  </a:lnTo>
                  <a:cubicBezTo>
                    <a:pt x="71024" y="60206"/>
                    <a:pt x="71378" y="58617"/>
                    <a:pt x="71378" y="55967"/>
                  </a:cubicBezTo>
                  <a:cubicBezTo>
                    <a:pt x="71378" y="46253"/>
                    <a:pt x="63051" y="39364"/>
                    <a:pt x="52421" y="39364"/>
                  </a:cubicBezTo>
                  <a:cubicBezTo>
                    <a:pt x="32756" y="39364"/>
                    <a:pt x="21417" y="63916"/>
                    <a:pt x="21417" y="66388"/>
                  </a:cubicBezTo>
                  <a:cubicBezTo>
                    <a:pt x="21417" y="68685"/>
                    <a:pt x="23897" y="68685"/>
                    <a:pt x="24429" y="68685"/>
                  </a:cubicBezTo>
                  <a:cubicBezTo>
                    <a:pt x="26555" y="68685"/>
                    <a:pt x="26732" y="68155"/>
                    <a:pt x="27972" y="65505"/>
                  </a:cubicBezTo>
                  <a:cubicBezTo>
                    <a:pt x="32401" y="55261"/>
                    <a:pt x="41614" y="44310"/>
                    <a:pt x="51890" y="44310"/>
                  </a:cubicBezTo>
                  <a:cubicBezTo>
                    <a:pt x="56319" y="44310"/>
                    <a:pt x="57914" y="47313"/>
                    <a:pt x="57914" y="52965"/>
                  </a:cubicBezTo>
                  <a:cubicBezTo>
                    <a:pt x="57914" y="54908"/>
                    <a:pt x="57559" y="57380"/>
                    <a:pt x="57382" y="58264"/>
                  </a:cubicBezTo>
                  <a:lnTo>
                    <a:pt x="40374" y="1259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4" name="자유형: 도형 3453">
              <a:extLst>
                <a:ext uri="{FF2B5EF4-FFF2-40B4-BE49-F238E27FC236}">
                  <a16:creationId xmlns:a16="http://schemas.microsoft.com/office/drawing/2014/main" id="{B2D56BBC-EDD7-5EEE-1772-1844D77FC613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4532744" y="4475477"/>
              <a:ext cx="180457" cy="177889"/>
            </a:xfrm>
            <a:custGeom>
              <a:avLst/>
              <a:gdLst>
                <a:gd name="connsiteX0" fmla="*/ 144937 w 180457"/>
                <a:gd name="connsiteY0" fmla="*/ 28906 h 177889"/>
                <a:gd name="connsiteX1" fmla="*/ 177333 w 180457"/>
                <a:gd name="connsiteY1" fmla="*/ 7963 h 177889"/>
                <a:gd name="connsiteX2" fmla="*/ 180623 w 180457"/>
                <a:gd name="connsiteY2" fmla="*/ 3169 h 177889"/>
                <a:gd name="connsiteX3" fmla="*/ 177333 w 180457"/>
                <a:gd name="connsiteY3" fmla="*/ 141 h 177889"/>
                <a:gd name="connsiteX4" fmla="*/ 156579 w 180457"/>
                <a:gd name="connsiteY4" fmla="*/ 898 h 177889"/>
                <a:gd name="connsiteX5" fmla="*/ 131523 w 180457"/>
                <a:gd name="connsiteY5" fmla="*/ 141 h 177889"/>
                <a:gd name="connsiteX6" fmla="*/ 126714 w 180457"/>
                <a:gd name="connsiteY6" fmla="*/ 4935 h 177889"/>
                <a:gd name="connsiteX7" fmla="*/ 130763 w 180457"/>
                <a:gd name="connsiteY7" fmla="*/ 7963 h 177889"/>
                <a:gd name="connsiteX8" fmla="*/ 142406 w 180457"/>
                <a:gd name="connsiteY8" fmla="*/ 16290 h 177889"/>
                <a:gd name="connsiteX9" fmla="*/ 138609 w 180457"/>
                <a:gd name="connsiteY9" fmla="*/ 25878 h 177889"/>
                <a:gd name="connsiteX10" fmla="*/ 60909 w 180457"/>
                <a:gd name="connsiteY10" fmla="*/ 149013 h 177889"/>
                <a:gd name="connsiteX11" fmla="*/ 43698 w 180457"/>
                <a:gd name="connsiteY11" fmla="*/ 15533 h 177889"/>
                <a:gd name="connsiteX12" fmla="*/ 61162 w 180457"/>
                <a:gd name="connsiteY12" fmla="*/ 7963 h 177889"/>
                <a:gd name="connsiteX13" fmla="*/ 67489 w 180457"/>
                <a:gd name="connsiteY13" fmla="*/ 2916 h 177889"/>
                <a:gd name="connsiteX14" fmla="*/ 63946 w 180457"/>
                <a:gd name="connsiteY14" fmla="*/ 141 h 177889"/>
                <a:gd name="connsiteX15" fmla="*/ 32562 w 180457"/>
                <a:gd name="connsiteY15" fmla="*/ 898 h 177889"/>
                <a:gd name="connsiteX16" fmla="*/ 18641 w 180457"/>
                <a:gd name="connsiteY16" fmla="*/ 646 h 177889"/>
                <a:gd name="connsiteX17" fmla="*/ 4974 w 180457"/>
                <a:gd name="connsiteY17" fmla="*/ 141 h 177889"/>
                <a:gd name="connsiteX18" fmla="*/ 165 w 180457"/>
                <a:gd name="connsiteY18" fmla="*/ 4935 h 177889"/>
                <a:gd name="connsiteX19" fmla="*/ 6493 w 180457"/>
                <a:gd name="connsiteY19" fmla="*/ 7963 h 177889"/>
                <a:gd name="connsiteX20" fmla="*/ 21679 w 180457"/>
                <a:gd name="connsiteY20" fmla="*/ 16542 h 177889"/>
                <a:gd name="connsiteX21" fmla="*/ 41673 w 180457"/>
                <a:gd name="connsiteY21" fmla="*/ 172227 h 177889"/>
                <a:gd name="connsiteX22" fmla="*/ 46735 w 180457"/>
                <a:gd name="connsiteY22" fmla="*/ 178031 h 177889"/>
                <a:gd name="connsiteX23" fmla="*/ 53822 w 180457"/>
                <a:gd name="connsiteY23" fmla="*/ 173489 h 177889"/>
                <a:gd name="connsiteX24" fmla="*/ 144937 w 180457"/>
                <a:gd name="connsiteY24" fmla="*/ 2890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7" y="28906"/>
                  </a:moveTo>
                  <a:cubicBezTo>
                    <a:pt x="157338" y="9225"/>
                    <a:pt x="167968" y="8468"/>
                    <a:pt x="177333" y="7963"/>
                  </a:cubicBezTo>
                  <a:cubicBezTo>
                    <a:pt x="180370" y="7711"/>
                    <a:pt x="180623" y="3421"/>
                    <a:pt x="180623" y="3169"/>
                  </a:cubicBezTo>
                  <a:cubicBezTo>
                    <a:pt x="180623" y="1150"/>
                    <a:pt x="179358" y="141"/>
                    <a:pt x="177333" y="141"/>
                  </a:cubicBezTo>
                  <a:cubicBezTo>
                    <a:pt x="170752" y="141"/>
                    <a:pt x="163413" y="898"/>
                    <a:pt x="156579" y="898"/>
                  </a:cubicBezTo>
                  <a:cubicBezTo>
                    <a:pt x="148227" y="898"/>
                    <a:pt x="139622" y="141"/>
                    <a:pt x="131523" y="141"/>
                  </a:cubicBezTo>
                  <a:cubicBezTo>
                    <a:pt x="130004" y="141"/>
                    <a:pt x="126714" y="141"/>
                    <a:pt x="126714" y="4935"/>
                  </a:cubicBezTo>
                  <a:cubicBezTo>
                    <a:pt x="126714" y="7711"/>
                    <a:pt x="128992" y="7963"/>
                    <a:pt x="130763" y="7963"/>
                  </a:cubicBezTo>
                  <a:cubicBezTo>
                    <a:pt x="137597" y="8468"/>
                    <a:pt x="142406" y="10991"/>
                    <a:pt x="142406" y="16290"/>
                  </a:cubicBezTo>
                  <a:cubicBezTo>
                    <a:pt x="142406" y="20075"/>
                    <a:pt x="138609" y="25626"/>
                    <a:pt x="138609" y="25878"/>
                  </a:cubicBezTo>
                  <a:lnTo>
                    <a:pt x="60909" y="149013"/>
                  </a:lnTo>
                  <a:lnTo>
                    <a:pt x="43698" y="15533"/>
                  </a:lnTo>
                  <a:cubicBezTo>
                    <a:pt x="43698" y="11243"/>
                    <a:pt x="49519" y="7963"/>
                    <a:pt x="61162" y="7963"/>
                  </a:cubicBezTo>
                  <a:cubicBezTo>
                    <a:pt x="64705" y="7963"/>
                    <a:pt x="67489" y="7963"/>
                    <a:pt x="67489" y="2916"/>
                  </a:cubicBezTo>
                  <a:cubicBezTo>
                    <a:pt x="67489" y="646"/>
                    <a:pt x="65464" y="141"/>
                    <a:pt x="63946" y="141"/>
                  </a:cubicBezTo>
                  <a:cubicBezTo>
                    <a:pt x="53822" y="141"/>
                    <a:pt x="42939" y="898"/>
                    <a:pt x="32562" y="898"/>
                  </a:cubicBezTo>
                  <a:cubicBezTo>
                    <a:pt x="28006" y="898"/>
                    <a:pt x="23197" y="646"/>
                    <a:pt x="18641" y="646"/>
                  </a:cubicBezTo>
                  <a:cubicBezTo>
                    <a:pt x="14086" y="646"/>
                    <a:pt x="9277" y="141"/>
                    <a:pt x="4974" y="141"/>
                  </a:cubicBezTo>
                  <a:cubicBezTo>
                    <a:pt x="3203" y="141"/>
                    <a:pt x="165" y="141"/>
                    <a:pt x="165" y="4935"/>
                  </a:cubicBezTo>
                  <a:cubicBezTo>
                    <a:pt x="165" y="7963"/>
                    <a:pt x="2443" y="7963"/>
                    <a:pt x="6493" y="7963"/>
                  </a:cubicBezTo>
                  <a:cubicBezTo>
                    <a:pt x="20666" y="7963"/>
                    <a:pt x="20919" y="10234"/>
                    <a:pt x="21679" y="16542"/>
                  </a:cubicBezTo>
                  <a:lnTo>
                    <a:pt x="41673" y="172227"/>
                  </a:lnTo>
                  <a:cubicBezTo>
                    <a:pt x="42433" y="177274"/>
                    <a:pt x="43445" y="178031"/>
                    <a:pt x="46735" y="178031"/>
                  </a:cubicBezTo>
                  <a:cubicBezTo>
                    <a:pt x="50785" y="178031"/>
                    <a:pt x="51797" y="176769"/>
                    <a:pt x="53822" y="173489"/>
                  </a:cubicBezTo>
                  <a:lnTo>
                    <a:pt x="144937" y="289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5" name="자유형: 도형 3454">
              <a:extLst>
                <a:ext uri="{FF2B5EF4-FFF2-40B4-BE49-F238E27FC236}">
                  <a16:creationId xmlns:a16="http://schemas.microsoft.com/office/drawing/2014/main" id="{D41181CB-9D25-AC8C-296C-C1E48AFD14F8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4734856" y="4419462"/>
              <a:ext cx="136950" cy="127702"/>
            </a:xfrm>
            <a:custGeom>
              <a:avLst/>
              <a:gdLst>
                <a:gd name="connsiteX0" fmla="*/ 137124 w 136950"/>
                <a:gd name="connsiteY0" fmla="*/ 2433 h 127702"/>
                <a:gd name="connsiteX1" fmla="*/ 134821 w 136950"/>
                <a:gd name="connsiteY1" fmla="*/ 137 h 127702"/>
                <a:gd name="connsiteX2" fmla="*/ 131632 w 136950"/>
                <a:gd name="connsiteY2" fmla="*/ 2256 h 127702"/>
                <a:gd name="connsiteX3" fmla="*/ 118699 w 136950"/>
                <a:gd name="connsiteY3" fmla="*/ 15857 h 127702"/>
                <a:gd name="connsiteX4" fmla="*/ 85391 w 136950"/>
                <a:gd name="connsiteY4" fmla="*/ 137 h 127702"/>
                <a:gd name="connsiteX5" fmla="*/ 173 w 136950"/>
                <a:gd name="connsiteY5" fmla="*/ 78030 h 127702"/>
                <a:gd name="connsiteX6" fmla="*/ 54564 w 136950"/>
                <a:gd name="connsiteY6" fmla="*/ 127839 h 127702"/>
                <a:gd name="connsiteX7" fmla="*/ 99387 w 136950"/>
                <a:gd name="connsiteY7" fmla="*/ 110529 h 127702"/>
                <a:gd name="connsiteX8" fmla="*/ 117281 w 136950"/>
                <a:gd name="connsiteY8" fmla="*/ 81916 h 127702"/>
                <a:gd name="connsiteX9" fmla="*/ 114269 w 136950"/>
                <a:gd name="connsiteY9" fmla="*/ 79619 h 127702"/>
                <a:gd name="connsiteX10" fmla="*/ 111080 w 136950"/>
                <a:gd name="connsiteY10" fmla="*/ 82446 h 127702"/>
                <a:gd name="connsiteX11" fmla="*/ 57576 w 136950"/>
                <a:gd name="connsiteY11" fmla="*/ 121480 h 127702"/>
                <a:gd name="connsiteX12" fmla="*/ 17890 w 136950"/>
                <a:gd name="connsiteY12" fmla="*/ 83505 h 127702"/>
                <a:gd name="connsiteX13" fmla="*/ 39505 w 136950"/>
                <a:gd name="connsiteY13" fmla="*/ 28221 h 127702"/>
                <a:gd name="connsiteX14" fmla="*/ 87163 w 136950"/>
                <a:gd name="connsiteY14" fmla="*/ 6495 h 127702"/>
                <a:gd name="connsiteX15" fmla="*/ 119762 w 136950"/>
                <a:gd name="connsiteY15" fmla="*/ 41115 h 127702"/>
                <a:gd name="connsiteX16" fmla="*/ 119230 w 136950"/>
                <a:gd name="connsiteY16" fmla="*/ 48356 h 127702"/>
                <a:gd name="connsiteX17" fmla="*/ 122419 w 136950"/>
                <a:gd name="connsiteY17" fmla="*/ 50652 h 127702"/>
                <a:gd name="connsiteX18" fmla="*/ 126140 w 136950"/>
                <a:gd name="connsiteY18" fmla="*/ 46767 h 127702"/>
                <a:gd name="connsiteX19" fmla="*/ 137124 w 136950"/>
                <a:gd name="connsiteY19" fmla="*/ 2433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24" y="2433"/>
                  </a:moveTo>
                  <a:cubicBezTo>
                    <a:pt x="137124" y="1550"/>
                    <a:pt x="136592" y="137"/>
                    <a:pt x="134821" y="137"/>
                  </a:cubicBezTo>
                  <a:cubicBezTo>
                    <a:pt x="133581" y="137"/>
                    <a:pt x="133226" y="490"/>
                    <a:pt x="131632" y="2256"/>
                  </a:cubicBezTo>
                  <a:lnTo>
                    <a:pt x="118699" y="15857"/>
                  </a:lnTo>
                  <a:cubicBezTo>
                    <a:pt x="117104" y="13737"/>
                    <a:pt x="107183" y="137"/>
                    <a:pt x="85391" y="137"/>
                  </a:cubicBezTo>
                  <a:cubicBezTo>
                    <a:pt x="42339" y="137"/>
                    <a:pt x="173" y="38112"/>
                    <a:pt x="173" y="78030"/>
                  </a:cubicBezTo>
                  <a:cubicBezTo>
                    <a:pt x="173" y="106820"/>
                    <a:pt x="22851" y="127839"/>
                    <a:pt x="54564" y="127839"/>
                  </a:cubicBezTo>
                  <a:cubicBezTo>
                    <a:pt x="64131" y="127839"/>
                    <a:pt x="81139" y="125896"/>
                    <a:pt x="99387" y="110529"/>
                  </a:cubicBezTo>
                  <a:cubicBezTo>
                    <a:pt x="113384" y="98695"/>
                    <a:pt x="117281" y="83329"/>
                    <a:pt x="117281" y="81916"/>
                  </a:cubicBezTo>
                  <a:cubicBezTo>
                    <a:pt x="117281" y="79619"/>
                    <a:pt x="115155" y="79619"/>
                    <a:pt x="114269" y="79619"/>
                  </a:cubicBezTo>
                  <a:cubicBezTo>
                    <a:pt x="111966" y="79619"/>
                    <a:pt x="111612" y="80503"/>
                    <a:pt x="111080" y="82446"/>
                  </a:cubicBezTo>
                  <a:cubicBezTo>
                    <a:pt x="103816" y="106644"/>
                    <a:pt x="79013" y="121480"/>
                    <a:pt x="57576" y="121480"/>
                  </a:cubicBezTo>
                  <a:cubicBezTo>
                    <a:pt x="38796" y="121480"/>
                    <a:pt x="17890" y="111413"/>
                    <a:pt x="17890" y="83505"/>
                  </a:cubicBezTo>
                  <a:cubicBezTo>
                    <a:pt x="17890" y="78383"/>
                    <a:pt x="19130" y="50476"/>
                    <a:pt x="39505" y="28221"/>
                  </a:cubicBezTo>
                  <a:cubicBezTo>
                    <a:pt x="51729" y="14620"/>
                    <a:pt x="70332" y="6495"/>
                    <a:pt x="87163" y="6495"/>
                  </a:cubicBezTo>
                  <a:cubicBezTo>
                    <a:pt x="107714" y="6495"/>
                    <a:pt x="119762" y="21332"/>
                    <a:pt x="119762" y="41115"/>
                  </a:cubicBezTo>
                  <a:cubicBezTo>
                    <a:pt x="119762" y="46060"/>
                    <a:pt x="119230" y="47296"/>
                    <a:pt x="119230" y="48356"/>
                  </a:cubicBezTo>
                  <a:cubicBezTo>
                    <a:pt x="119230" y="50652"/>
                    <a:pt x="121533" y="50652"/>
                    <a:pt x="122419" y="50652"/>
                  </a:cubicBezTo>
                  <a:cubicBezTo>
                    <a:pt x="125254" y="50652"/>
                    <a:pt x="125254" y="50123"/>
                    <a:pt x="126140" y="46767"/>
                  </a:cubicBezTo>
                  <a:lnTo>
                    <a:pt x="137124" y="24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6" name="자유형: 도형 3455">
              <a:extLst>
                <a:ext uri="{FF2B5EF4-FFF2-40B4-BE49-F238E27FC236}">
                  <a16:creationId xmlns:a16="http://schemas.microsoft.com/office/drawing/2014/main" id="{E2F4EF6C-15F9-464F-4140-BA0573DB14D4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4890839" y="4465739"/>
              <a:ext cx="90355" cy="79659"/>
            </a:xfrm>
            <a:custGeom>
              <a:avLst/>
              <a:gdLst>
                <a:gd name="connsiteX0" fmla="*/ 64137 w 90355"/>
                <a:gd name="connsiteY0" fmla="*/ 10558 h 79659"/>
                <a:gd name="connsiteX1" fmla="*/ 45889 w 90355"/>
                <a:gd name="connsiteY1" fmla="*/ 137 h 79659"/>
                <a:gd name="connsiteX2" fmla="*/ 180 w 90355"/>
                <a:gd name="connsiteY2" fmla="*/ 50476 h 79659"/>
                <a:gd name="connsiteX3" fmla="*/ 26932 w 90355"/>
                <a:gd name="connsiteY3" fmla="*/ 79796 h 79659"/>
                <a:gd name="connsiteX4" fmla="*/ 52090 w 90355"/>
                <a:gd name="connsiteY4" fmla="*/ 67432 h 79659"/>
                <a:gd name="connsiteX5" fmla="*/ 70338 w 90355"/>
                <a:gd name="connsiteY5" fmla="*/ 79796 h 79659"/>
                <a:gd name="connsiteX6" fmla="*/ 84334 w 90355"/>
                <a:gd name="connsiteY6" fmla="*/ 70435 h 79659"/>
                <a:gd name="connsiteX7" fmla="*/ 90535 w 90355"/>
                <a:gd name="connsiteY7" fmla="*/ 52772 h 79659"/>
                <a:gd name="connsiteX8" fmla="*/ 87700 w 90355"/>
                <a:gd name="connsiteY8" fmla="*/ 50476 h 79659"/>
                <a:gd name="connsiteX9" fmla="*/ 83803 w 90355"/>
                <a:gd name="connsiteY9" fmla="*/ 55951 h 79659"/>
                <a:gd name="connsiteX10" fmla="*/ 70869 w 90355"/>
                <a:gd name="connsiteY10" fmla="*/ 74851 h 79659"/>
                <a:gd name="connsiteX11" fmla="*/ 65023 w 90355"/>
                <a:gd name="connsiteY11" fmla="*/ 66196 h 79659"/>
                <a:gd name="connsiteX12" fmla="*/ 67680 w 90355"/>
                <a:gd name="connsiteY12" fmla="*/ 52242 h 79659"/>
                <a:gd name="connsiteX13" fmla="*/ 71578 w 90355"/>
                <a:gd name="connsiteY13" fmla="*/ 36346 h 79659"/>
                <a:gd name="connsiteX14" fmla="*/ 75121 w 90355"/>
                <a:gd name="connsiteY14" fmla="*/ 22922 h 79659"/>
                <a:gd name="connsiteX15" fmla="*/ 78311 w 90355"/>
                <a:gd name="connsiteY15" fmla="*/ 9145 h 79659"/>
                <a:gd name="connsiteX16" fmla="*/ 72287 w 90355"/>
                <a:gd name="connsiteY16" fmla="*/ 3493 h 79659"/>
                <a:gd name="connsiteX17" fmla="*/ 64137 w 90355"/>
                <a:gd name="connsiteY17" fmla="*/ 10558 h 79659"/>
                <a:gd name="connsiteX18" fmla="*/ 52798 w 90355"/>
                <a:gd name="connsiteY18" fmla="*/ 55951 h 79659"/>
                <a:gd name="connsiteX19" fmla="*/ 43763 w 90355"/>
                <a:gd name="connsiteY19" fmla="*/ 67785 h 79659"/>
                <a:gd name="connsiteX20" fmla="*/ 27463 w 90355"/>
                <a:gd name="connsiteY20" fmla="*/ 74851 h 79659"/>
                <a:gd name="connsiteX21" fmla="*/ 14530 w 90355"/>
                <a:gd name="connsiteY21" fmla="*/ 57718 h 79659"/>
                <a:gd name="connsiteX22" fmla="*/ 23743 w 90355"/>
                <a:gd name="connsiteY22" fmla="*/ 21862 h 79659"/>
                <a:gd name="connsiteX23" fmla="*/ 45889 w 90355"/>
                <a:gd name="connsiteY23" fmla="*/ 5082 h 79659"/>
                <a:gd name="connsiteX24" fmla="*/ 61657 w 90355"/>
                <a:gd name="connsiteY24" fmla="*/ 20449 h 79659"/>
                <a:gd name="connsiteX25" fmla="*/ 61125 w 90355"/>
                <a:gd name="connsiteY25" fmla="*/ 22922 h 79659"/>
                <a:gd name="connsiteX26" fmla="*/ 52798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7" y="10558"/>
                  </a:moveTo>
                  <a:cubicBezTo>
                    <a:pt x="60417" y="4729"/>
                    <a:pt x="54393" y="137"/>
                    <a:pt x="45889" y="137"/>
                  </a:cubicBezTo>
                  <a:cubicBezTo>
                    <a:pt x="23211" y="137"/>
                    <a:pt x="180" y="25041"/>
                    <a:pt x="180" y="50476"/>
                  </a:cubicBezTo>
                  <a:cubicBezTo>
                    <a:pt x="180" y="67609"/>
                    <a:pt x="11695" y="79796"/>
                    <a:pt x="26932" y="79796"/>
                  </a:cubicBezTo>
                  <a:cubicBezTo>
                    <a:pt x="36499" y="79796"/>
                    <a:pt x="45003" y="74321"/>
                    <a:pt x="52090" y="67432"/>
                  </a:cubicBezTo>
                  <a:cubicBezTo>
                    <a:pt x="55456" y="78030"/>
                    <a:pt x="65732" y="79796"/>
                    <a:pt x="70338" y="79796"/>
                  </a:cubicBezTo>
                  <a:cubicBezTo>
                    <a:pt x="76716" y="79796"/>
                    <a:pt x="81145" y="75910"/>
                    <a:pt x="84334" y="70435"/>
                  </a:cubicBezTo>
                  <a:cubicBezTo>
                    <a:pt x="88232" y="63546"/>
                    <a:pt x="90535" y="53478"/>
                    <a:pt x="90535" y="52772"/>
                  </a:cubicBezTo>
                  <a:cubicBezTo>
                    <a:pt x="90535" y="50476"/>
                    <a:pt x="88232" y="50476"/>
                    <a:pt x="87700" y="50476"/>
                  </a:cubicBezTo>
                  <a:cubicBezTo>
                    <a:pt x="85220" y="50476"/>
                    <a:pt x="85043" y="51182"/>
                    <a:pt x="83803" y="55951"/>
                  </a:cubicBezTo>
                  <a:cubicBezTo>
                    <a:pt x="81677" y="64429"/>
                    <a:pt x="78311" y="74851"/>
                    <a:pt x="70869" y="74851"/>
                  </a:cubicBezTo>
                  <a:cubicBezTo>
                    <a:pt x="66263" y="74851"/>
                    <a:pt x="65023" y="70965"/>
                    <a:pt x="65023" y="66196"/>
                  </a:cubicBezTo>
                  <a:cubicBezTo>
                    <a:pt x="65023" y="63193"/>
                    <a:pt x="66440" y="56834"/>
                    <a:pt x="67680" y="52242"/>
                  </a:cubicBezTo>
                  <a:cubicBezTo>
                    <a:pt x="68921" y="47473"/>
                    <a:pt x="70692" y="40231"/>
                    <a:pt x="71578" y="36346"/>
                  </a:cubicBezTo>
                  <a:lnTo>
                    <a:pt x="75121" y="22922"/>
                  </a:lnTo>
                  <a:cubicBezTo>
                    <a:pt x="76185" y="18329"/>
                    <a:pt x="78311" y="10028"/>
                    <a:pt x="78311" y="9145"/>
                  </a:cubicBezTo>
                  <a:cubicBezTo>
                    <a:pt x="78311" y="5259"/>
                    <a:pt x="75121" y="3493"/>
                    <a:pt x="72287" y="3493"/>
                  </a:cubicBezTo>
                  <a:cubicBezTo>
                    <a:pt x="69275" y="3493"/>
                    <a:pt x="65200" y="5612"/>
                    <a:pt x="64137" y="10558"/>
                  </a:cubicBezTo>
                  <a:close/>
                  <a:moveTo>
                    <a:pt x="52798" y="55951"/>
                  </a:moveTo>
                  <a:cubicBezTo>
                    <a:pt x="51558" y="60897"/>
                    <a:pt x="47661" y="64429"/>
                    <a:pt x="43763" y="67785"/>
                  </a:cubicBezTo>
                  <a:cubicBezTo>
                    <a:pt x="42168" y="69198"/>
                    <a:pt x="35082" y="74851"/>
                    <a:pt x="27463" y="74851"/>
                  </a:cubicBezTo>
                  <a:cubicBezTo>
                    <a:pt x="20908" y="74851"/>
                    <a:pt x="14530" y="70258"/>
                    <a:pt x="14530" y="57718"/>
                  </a:cubicBezTo>
                  <a:cubicBezTo>
                    <a:pt x="14530" y="48356"/>
                    <a:pt x="19668" y="28927"/>
                    <a:pt x="23743" y="21862"/>
                  </a:cubicBezTo>
                  <a:cubicBezTo>
                    <a:pt x="31893" y="7732"/>
                    <a:pt x="40928" y="5082"/>
                    <a:pt x="45889" y="5082"/>
                  </a:cubicBezTo>
                  <a:cubicBezTo>
                    <a:pt x="58291" y="5082"/>
                    <a:pt x="61657" y="18506"/>
                    <a:pt x="61657" y="20449"/>
                  </a:cubicBezTo>
                  <a:cubicBezTo>
                    <a:pt x="61657" y="21156"/>
                    <a:pt x="61302" y="22392"/>
                    <a:pt x="61125" y="22922"/>
                  </a:cubicBezTo>
                  <a:lnTo>
                    <a:pt x="52798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7" name="자유형: 도형 3456">
              <a:extLst>
                <a:ext uri="{FF2B5EF4-FFF2-40B4-BE49-F238E27FC236}">
                  <a16:creationId xmlns:a16="http://schemas.microsoft.com/office/drawing/2014/main" id="{9316DC64-8C5F-2812-B669-46B327E55280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5000800" y="4421052"/>
              <a:ext cx="39685" cy="124346"/>
            </a:xfrm>
            <a:custGeom>
              <a:avLst/>
              <a:gdLst>
                <a:gd name="connsiteX0" fmla="*/ 39161 w 39685"/>
                <a:gd name="connsiteY0" fmla="*/ 5436 h 124346"/>
                <a:gd name="connsiteX1" fmla="*/ 39869 w 39685"/>
                <a:gd name="connsiteY1" fmla="*/ 2610 h 124346"/>
                <a:gd name="connsiteX2" fmla="*/ 37035 w 39685"/>
                <a:gd name="connsiteY2" fmla="*/ 137 h 124346"/>
                <a:gd name="connsiteX3" fmla="*/ 14357 w 39685"/>
                <a:gd name="connsiteY3" fmla="*/ 1903 h 124346"/>
                <a:gd name="connsiteX4" fmla="*/ 10637 w 39685"/>
                <a:gd name="connsiteY4" fmla="*/ 5966 h 124346"/>
                <a:gd name="connsiteX5" fmla="*/ 15066 w 39685"/>
                <a:gd name="connsiteY5" fmla="*/ 8438 h 124346"/>
                <a:gd name="connsiteX6" fmla="*/ 23570 w 39685"/>
                <a:gd name="connsiteY6" fmla="*/ 11088 h 124346"/>
                <a:gd name="connsiteX7" fmla="*/ 22861 w 39685"/>
                <a:gd name="connsiteY7" fmla="*/ 14974 h 124346"/>
                <a:gd name="connsiteX8" fmla="*/ 893 w 39685"/>
                <a:gd name="connsiteY8" fmla="*/ 102228 h 124346"/>
                <a:gd name="connsiteX9" fmla="*/ 184 w 39685"/>
                <a:gd name="connsiteY9" fmla="*/ 107703 h 124346"/>
                <a:gd name="connsiteX10" fmla="*/ 18787 w 39685"/>
                <a:gd name="connsiteY10" fmla="*/ 124483 h 124346"/>
                <a:gd name="connsiteX11" fmla="*/ 32960 w 39685"/>
                <a:gd name="connsiteY11" fmla="*/ 115122 h 124346"/>
                <a:gd name="connsiteX12" fmla="*/ 39161 w 39685"/>
                <a:gd name="connsiteY12" fmla="*/ 97459 h 124346"/>
                <a:gd name="connsiteX13" fmla="*/ 36326 w 39685"/>
                <a:gd name="connsiteY13" fmla="*/ 95163 h 124346"/>
                <a:gd name="connsiteX14" fmla="*/ 32783 w 39685"/>
                <a:gd name="connsiteY14" fmla="*/ 99402 h 124346"/>
                <a:gd name="connsiteX15" fmla="*/ 19495 w 39685"/>
                <a:gd name="connsiteY15" fmla="*/ 119537 h 124346"/>
                <a:gd name="connsiteX16" fmla="*/ 13471 w 39685"/>
                <a:gd name="connsiteY16" fmla="*/ 110883 h 124346"/>
                <a:gd name="connsiteX17" fmla="*/ 14534 w 39685"/>
                <a:gd name="connsiteY17" fmla="*/ 103641 h 124346"/>
                <a:gd name="connsiteX18" fmla="*/ 39161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61" y="5436"/>
                  </a:moveTo>
                  <a:cubicBezTo>
                    <a:pt x="39338" y="5082"/>
                    <a:pt x="39869" y="2786"/>
                    <a:pt x="39869" y="2610"/>
                  </a:cubicBezTo>
                  <a:cubicBezTo>
                    <a:pt x="39869" y="1726"/>
                    <a:pt x="39161" y="137"/>
                    <a:pt x="37035" y="137"/>
                  </a:cubicBezTo>
                  <a:cubicBezTo>
                    <a:pt x="33491" y="137"/>
                    <a:pt x="18787" y="1550"/>
                    <a:pt x="14357" y="1903"/>
                  </a:cubicBezTo>
                  <a:cubicBezTo>
                    <a:pt x="13117" y="2080"/>
                    <a:pt x="10637" y="2256"/>
                    <a:pt x="10637" y="5966"/>
                  </a:cubicBezTo>
                  <a:cubicBezTo>
                    <a:pt x="10637" y="8438"/>
                    <a:pt x="13117" y="8438"/>
                    <a:pt x="15066" y="8438"/>
                  </a:cubicBezTo>
                  <a:cubicBezTo>
                    <a:pt x="23570" y="8438"/>
                    <a:pt x="23570" y="9675"/>
                    <a:pt x="23570" y="11088"/>
                  </a:cubicBezTo>
                  <a:cubicBezTo>
                    <a:pt x="23570" y="12324"/>
                    <a:pt x="23216" y="13384"/>
                    <a:pt x="22861" y="14974"/>
                  </a:cubicBezTo>
                  <a:lnTo>
                    <a:pt x="893" y="102228"/>
                  </a:lnTo>
                  <a:cubicBezTo>
                    <a:pt x="361" y="103994"/>
                    <a:pt x="184" y="105937"/>
                    <a:pt x="184" y="107703"/>
                  </a:cubicBezTo>
                  <a:cubicBezTo>
                    <a:pt x="184" y="119008"/>
                    <a:pt x="10282" y="124483"/>
                    <a:pt x="18787" y="124483"/>
                  </a:cubicBezTo>
                  <a:cubicBezTo>
                    <a:pt x="23039" y="124483"/>
                    <a:pt x="28354" y="123070"/>
                    <a:pt x="32960" y="115122"/>
                  </a:cubicBezTo>
                  <a:cubicBezTo>
                    <a:pt x="36680" y="108586"/>
                    <a:pt x="39161" y="98165"/>
                    <a:pt x="39161" y="97459"/>
                  </a:cubicBezTo>
                  <a:cubicBezTo>
                    <a:pt x="39161" y="95163"/>
                    <a:pt x="36858" y="95163"/>
                    <a:pt x="36326" y="95163"/>
                  </a:cubicBezTo>
                  <a:cubicBezTo>
                    <a:pt x="33846" y="95163"/>
                    <a:pt x="33491" y="96223"/>
                    <a:pt x="32783" y="99402"/>
                  </a:cubicBezTo>
                  <a:cubicBezTo>
                    <a:pt x="30480" y="108233"/>
                    <a:pt x="27113" y="119537"/>
                    <a:pt x="19495" y="119537"/>
                  </a:cubicBezTo>
                  <a:cubicBezTo>
                    <a:pt x="14712" y="119537"/>
                    <a:pt x="13471" y="115122"/>
                    <a:pt x="13471" y="110883"/>
                  </a:cubicBezTo>
                  <a:cubicBezTo>
                    <a:pt x="13471" y="108940"/>
                    <a:pt x="14003" y="105584"/>
                    <a:pt x="14534" y="103641"/>
                  </a:cubicBezTo>
                  <a:lnTo>
                    <a:pt x="39161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8" name="자유형: 도형 3457">
              <a:extLst>
                <a:ext uri="{FF2B5EF4-FFF2-40B4-BE49-F238E27FC236}">
                  <a16:creationId xmlns:a16="http://schemas.microsoft.com/office/drawing/2014/main" id="{FB1DAEAE-3FFB-E631-CCFB-9A0C11FDC683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4674537" y="4593090"/>
              <a:ext cx="53681" cy="118870"/>
            </a:xfrm>
            <a:custGeom>
              <a:avLst/>
              <a:gdLst>
                <a:gd name="connsiteX0" fmla="*/ 49247 w 53681"/>
                <a:gd name="connsiteY0" fmla="*/ 6855 h 118870"/>
                <a:gd name="connsiteX1" fmla="*/ 42160 w 53681"/>
                <a:gd name="connsiteY1" fmla="*/ 143 h 118870"/>
                <a:gd name="connsiteX2" fmla="*/ 32239 w 53681"/>
                <a:gd name="connsiteY2" fmla="*/ 9858 h 118870"/>
                <a:gd name="connsiteX3" fmla="*/ 39325 w 53681"/>
                <a:gd name="connsiteY3" fmla="*/ 16570 h 118870"/>
                <a:gd name="connsiteX4" fmla="*/ 49247 w 53681"/>
                <a:gd name="connsiteY4" fmla="*/ 6855 h 118870"/>
                <a:gd name="connsiteX5" fmla="*/ 13104 w 53681"/>
                <a:gd name="connsiteY5" fmla="*/ 96582 h 118870"/>
                <a:gd name="connsiteX6" fmla="*/ 11510 w 53681"/>
                <a:gd name="connsiteY6" fmla="*/ 104001 h 118870"/>
                <a:gd name="connsiteX7" fmla="*/ 28341 w 53681"/>
                <a:gd name="connsiteY7" fmla="*/ 119014 h 118870"/>
                <a:gd name="connsiteX8" fmla="*/ 53853 w 53681"/>
                <a:gd name="connsiteY8" fmla="*/ 91990 h 118870"/>
                <a:gd name="connsiteX9" fmla="*/ 51018 w 53681"/>
                <a:gd name="connsiteY9" fmla="*/ 89694 h 118870"/>
                <a:gd name="connsiteX10" fmla="*/ 47652 w 53681"/>
                <a:gd name="connsiteY10" fmla="*/ 92697 h 118870"/>
                <a:gd name="connsiteX11" fmla="*/ 28872 w 53681"/>
                <a:gd name="connsiteY11" fmla="*/ 114069 h 118870"/>
                <a:gd name="connsiteX12" fmla="*/ 24443 w 53681"/>
                <a:gd name="connsiteY12" fmla="*/ 107887 h 118870"/>
                <a:gd name="connsiteX13" fmla="*/ 27278 w 53681"/>
                <a:gd name="connsiteY13" fmla="*/ 96582 h 118870"/>
                <a:gd name="connsiteX14" fmla="*/ 32947 w 53681"/>
                <a:gd name="connsiteY14" fmla="*/ 82452 h 118870"/>
                <a:gd name="connsiteX15" fmla="*/ 41628 w 53681"/>
                <a:gd name="connsiteY15" fmla="*/ 60020 h 118870"/>
                <a:gd name="connsiteX16" fmla="*/ 42691 w 53681"/>
                <a:gd name="connsiteY16" fmla="*/ 54368 h 118870"/>
                <a:gd name="connsiteX17" fmla="*/ 25860 w 53681"/>
                <a:gd name="connsiteY17" fmla="*/ 39355 h 118870"/>
                <a:gd name="connsiteX18" fmla="*/ 171 w 53681"/>
                <a:gd name="connsiteY18" fmla="*/ 66379 h 118870"/>
                <a:gd name="connsiteX19" fmla="*/ 3183 w 53681"/>
                <a:gd name="connsiteY19" fmla="*/ 68675 h 118870"/>
                <a:gd name="connsiteX20" fmla="*/ 6372 w 53681"/>
                <a:gd name="connsiteY20" fmla="*/ 65849 h 118870"/>
                <a:gd name="connsiteX21" fmla="*/ 25329 w 53681"/>
                <a:gd name="connsiteY21" fmla="*/ 44300 h 118870"/>
                <a:gd name="connsiteX22" fmla="*/ 29758 w 53681"/>
                <a:gd name="connsiteY22" fmla="*/ 50482 h 118870"/>
                <a:gd name="connsiteX23" fmla="*/ 24266 w 53681"/>
                <a:gd name="connsiteY23" fmla="*/ 68145 h 118870"/>
                <a:gd name="connsiteX24" fmla="*/ 13104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47" y="6855"/>
                  </a:moveTo>
                  <a:cubicBezTo>
                    <a:pt x="49247" y="4029"/>
                    <a:pt x="47121" y="143"/>
                    <a:pt x="42160" y="143"/>
                  </a:cubicBezTo>
                  <a:cubicBezTo>
                    <a:pt x="37376" y="143"/>
                    <a:pt x="32239" y="4736"/>
                    <a:pt x="32239" y="9858"/>
                  </a:cubicBezTo>
                  <a:cubicBezTo>
                    <a:pt x="32239" y="12861"/>
                    <a:pt x="34542" y="16570"/>
                    <a:pt x="39325" y="16570"/>
                  </a:cubicBezTo>
                  <a:cubicBezTo>
                    <a:pt x="44463" y="16570"/>
                    <a:pt x="49247" y="11624"/>
                    <a:pt x="49247" y="6855"/>
                  </a:cubicBezTo>
                  <a:close/>
                  <a:moveTo>
                    <a:pt x="13104" y="96582"/>
                  </a:moveTo>
                  <a:cubicBezTo>
                    <a:pt x="12396" y="98879"/>
                    <a:pt x="11510" y="100998"/>
                    <a:pt x="11510" y="104001"/>
                  </a:cubicBezTo>
                  <a:cubicBezTo>
                    <a:pt x="11510" y="112302"/>
                    <a:pt x="18597" y="119014"/>
                    <a:pt x="28341" y="119014"/>
                  </a:cubicBezTo>
                  <a:cubicBezTo>
                    <a:pt x="46058" y="119014"/>
                    <a:pt x="53853" y="94639"/>
                    <a:pt x="53853" y="91990"/>
                  </a:cubicBezTo>
                  <a:cubicBezTo>
                    <a:pt x="53853" y="89694"/>
                    <a:pt x="51550" y="89694"/>
                    <a:pt x="51018" y="89694"/>
                  </a:cubicBezTo>
                  <a:cubicBezTo>
                    <a:pt x="48538" y="89694"/>
                    <a:pt x="48361" y="90754"/>
                    <a:pt x="47652" y="92697"/>
                  </a:cubicBezTo>
                  <a:cubicBezTo>
                    <a:pt x="43577" y="106827"/>
                    <a:pt x="35782" y="114069"/>
                    <a:pt x="28872" y="114069"/>
                  </a:cubicBezTo>
                  <a:cubicBezTo>
                    <a:pt x="25329" y="114069"/>
                    <a:pt x="24443" y="111772"/>
                    <a:pt x="24443" y="107887"/>
                  </a:cubicBezTo>
                  <a:cubicBezTo>
                    <a:pt x="24443" y="103824"/>
                    <a:pt x="25683" y="100468"/>
                    <a:pt x="27278" y="96582"/>
                  </a:cubicBezTo>
                  <a:cubicBezTo>
                    <a:pt x="29049" y="91813"/>
                    <a:pt x="30998" y="87044"/>
                    <a:pt x="32947" y="82452"/>
                  </a:cubicBezTo>
                  <a:cubicBezTo>
                    <a:pt x="34542" y="78213"/>
                    <a:pt x="40920" y="62140"/>
                    <a:pt x="41628" y="60020"/>
                  </a:cubicBezTo>
                  <a:cubicBezTo>
                    <a:pt x="42160" y="58254"/>
                    <a:pt x="42691" y="56134"/>
                    <a:pt x="42691" y="54368"/>
                  </a:cubicBezTo>
                  <a:cubicBezTo>
                    <a:pt x="42691" y="46067"/>
                    <a:pt x="35605" y="39355"/>
                    <a:pt x="25860" y="39355"/>
                  </a:cubicBezTo>
                  <a:cubicBezTo>
                    <a:pt x="8321" y="39355"/>
                    <a:pt x="171" y="63376"/>
                    <a:pt x="171" y="66379"/>
                  </a:cubicBezTo>
                  <a:cubicBezTo>
                    <a:pt x="171" y="68675"/>
                    <a:pt x="2652" y="68675"/>
                    <a:pt x="3183" y="68675"/>
                  </a:cubicBezTo>
                  <a:cubicBezTo>
                    <a:pt x="5663" y="68675"/>
                    <a:pt x="5841" y="67792"/>
                    <a:pt x="6372" y="65849"/>
                  </a:cubicBezTo>
                  <a:cubicBezTo>
                    <a:pt x="10978" y="50659"/>
                    <a:pt x="18774" y="44300"/>
                    <a:pt x="25329" y="44300"/>
                  </a:cubicBezTo>
                  <a:cubicBezTo>
                    <a:pt x="28164" y="44300"/>
                    <a:pt x="29758" y="45713"/>
                    <a:pt x="29758" y="50482"/>
                  </a:cubicBezTo>
                  <a:cubicBezTo>
                    <a:pt x="29758" y="54545"/>
                    <a:pt x="28695" y="57194"/>
                    <a:pt x="24266" y="68145"/>
                  </a:cubicBezTo>
                  <a:lnTo>
                    <a:pt x="13104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59" name="자유형: 도형 3458">
              <a:extLst>
                <a:ext uri="{FF2B5EF4-FFF2-40B4-BE49-F238E27FC236}">
                  <a16:creationId xmlns:a16="http://schemas.microsoft.com/office/drawing/2014/main" id="{8B6F43D1-3AB5-69DC-9D2C-3573D1A3152A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5081676" y="4475477"/>
              <a:ext cx="180457" cy="177889"/>
            </a:xfrm>
            <a:custGeom>
              <a:avLst/>
              <a:gdLst>
                <a:gd name="connsiteX0" fmla="*/ 144958 w 180457"/>
                <a:gd name="connsiteY0" fmla="*/ 28906 h 177889"/>
                <a:gd name="connsiteX1" fmla="*/ 177355 w 180457"/>
                <a:gd name="connsiteY1" fmla="*/ 7963 h 177889"/>
                <a:gd name="connsiteX2" fmla="*/ 180645 w 180457"/>
                <a:gd name="connsiteY2" fmla="*/ 3169 h 177889"/>
                <a:gd name="connsiteX3" fmla="*/ 177355 w 180457"/>
                <a:gd name="connsiteY3" fmla="*/ 141 h 177889"/>
                <a:gd name="connsiteX4" fmla="*/ 156601 w 180457"/>
                <a:gd name="connsiteY4" fmla="*/ 898 h 177889"/>
                <a:gd name="connsiteX5" fmla="*/ 131544 w 180457"/>
                <a:gd name="connsiteY5" fmla="*/ 141 h 177889"/>
                <a:gd name="connsiteX6" fmla="*/ 126735 w 180457"/>
                <a:gd name="connsiteY6" fmla="*/ 4935 h 177889"/>
                <a:gd name="connsiteX7" fmla="*/ 130785 w 180457"/>
                <a:gd name="connsiteY7" fmla="*/ 7963 h 177889"/>
                <a:gd name="connsiteX8" fmla="*/ 142427 w 180457"/>
                <a:gd name="connsiteY8" fmla="*/ 16290 h 177889"/>
                <a:gd name="connsiteX9" fmla="*/ 138631 w 180457"/>
                <a:gd name="connsiteY9" fmla="*/ 25878 h 177889"/>
                <a:gd name="connsiteX10" fmla="*/ 60930 w 180457"/>
                <a:gd name="connsiteY10" fmla="*/ 149013 h 177889"/>
                <a:gd name="connsiteX11" fmla="*/ 43720 w 180457"/>
                <a:gd name="connsiteY11" fmla="*/ 15533 h 177889"/>
                <a:gd name="connsiteX12" fmla="*/ 61183 w 180457"/>
                <a:gd name="connsiteY12" fmla="*/ 7963 h 177889"/>
                <a:gd name="connsiteX13" fmla="*/ 67511 w 180457"/>
                <a:gd name="connsiteY13" fmla="*/ 2916 h 177889"/>
                <a:gd name="connsiteX14" fmla="*/ 63967 w 180457"/>
                <a:gd name="connsiteY14" fmla="*/ 141 h 177889"/>
                <a:gd name="connsiteX15" fmla="*/ 32583 w 180457"/>
                <a:gd name="connsiteY15" fmla="*/ 898 h 177889"/>
                <a:gd name="connsiteX16" fmla="*/ 18663 w 180457"/>
                <a:gd name="connsiteY16" fmla="*/ 646 h 177889"/>
                <a:gd name="connsiteX17" fmla="*/ 4996 w 180457"/>
                <a:gd name="connsiteY17" fmla="*/ 141 h 177889"/>
                <a:gd name="connsiteX18" fmla="*/ 187 w 180457"/>
                <a:gd name="connsiteY18" fmla="*/ 4935 h 177889"/>
                <a:gd name="connsiteX19" fmla="*/ 6514 w 180457"/>
                <a:gd name="connsiteY19" fmla="*/ 7963 h 177889"/>
                <a:gd name="connsiteX20" fmla="*/ 21700 w 180457"/>
                <a:gd name="connsiteY20" fmla="*/ 16542 h 177889"/>
                <a:gd name="connsiteX21" fmla="*/ 41695 w 180457"/>
                <a:gd name="connsiteY21" fmla="*/ 172227 h 177889"/>
                <a:gd name="connsiteX22" fmla="*/ 46757 w 180457"/>
                <a:gd name="connsiteY22" fmla="*/ 178031 h 177889"/>
                <a:gd name="connsiteX23" fmla="*/ 53843 w 180457"/>
                <a:gd name="connsiteY23" fmla="*/ 173489 h 177889"/>
                <a:gd name="connsiteX24" fmla="*/ 144958 w 180457"/>
                <a:gd name="connsiteY24" fmla="*/ 2890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58" y="28906"/>
                  </a:moveTo>
                  <a:cubicBezTo>
                    <a:pt x="157360" y="9225"/>
                    <a:pt x="167990" y="8468"/>
                    <a:pt x="177355" y="7963"/>
                  </a:cubicBezTo>
                  <a:cubicBezTo>
                    <a:pt x="180392" y="7711"/>
                    <a:pt x="180645" y="3421"/>
                    <a:pt x="180645" y="3169"/>
                  </a:cubicBezTo>
                  <a:cubicBezTo>
                    <a:pt x="180645" y="1150"/>
                    <a:pt x="179379" y="141"/>
                    <a:pt x="177355" y="141"/>
                  </a:cubicBezTo>
                  <a:cubicBezTo>
                    <a:pt x="170774" y="141"/>
                    <a:pt x="163434" y="898"/>
                    <a:pt x="156601" y="898"/>
                  </a:cubicBezTo>
                  <a:cubicBezTo>
                    <a:pt x="148248" y="898"/>
                    <a:pt x="139643" y="141"/>
                    <a:pt x="131544" y="141"/>
                  </a:cubicBezTo>
                  <a:cubicBezTo>
                    <a:pt x="130026" y="141"/>
                    <a:pt x="126735" y="141"/>
                    <a:pt x="126735" y="4935"/>
                  </a:cubicBezTo>
                  <a:cubicBezTo>
                    <a:pt x="126735" y="7711"/>
                    <a:pt x="129013" y="7963"/>
                    <a:pt x="130785" y="7963"/>
                  </a:cubicBezTo>
                  <a:cubicBezTo>
                    <a:pt x="137618" y="8468"/>
                    <a:pt x="142427" y="10991"/>
                    <a:pt x="142427" y="16290"/>
                  </a:cubicBezTo>
                  <a:cubicBezTo>
                    <a:pt x="142427" y="20075"/>
                    <a:pt x="138631" y="25626"/>
                    <a:pt x="138631" y="25878"/>
                  </a:cubicBezTo>
                  <a:lnTo>
                    <a:pt x="60930" y="149013"/>
                  </a:lnTo>
                  <a:lnTo>
                    <a:pt x="43720" y="15533"/>
                  </a:lnTo>
                  <a:cubicBezTo>
                    <a:pt x="43720" y="11243"/>
                    <a:pt x="49541" y="7963"/>
                    <a:pt x="61183" y="7963"/>
                  </a:cubicBezTo>
                  <a:cubicBezTo>
                    <a:pt x="64727" y="7963"/>
                    <a:pt x="67511" y="7963"/>
                    <a:pt x="67511" y="2916"/>
                  </a:cubicBezTo>
                  <a:cubicBezTo>
                    <a:pt x="67511" y="646"/>
                    <a:pt x="65486" y="141"/>
                    <a:pt x="63967" y="141"/>
                  </a:cubicBezTo>
                  <a:cubicBezTo>
                    <a:pt x="53843" y="141"/>
                    <a:pt x="42960" y="898"/>
                    <a:pt x="32583" y="898"/>
                  </a:cubicBezTo>
                  <a:cubicBezTo>
                    <a:pt x="28028" y="898"/>
                    <a:pt x="23219" y="646"/>
                    <a:pt x="18663" y="646"/>
                  </a:cubicBezTo>
                  <a:cubicBezTo>
                    <a:pt x="14107" y="646"/>
                    <a:pt x="9298" y="141"/>
                    <a:pt x="4996" y="141"/>
                  </a:cubicBezTo>
                  <a:cubicBezTo>
                    <a:pt x="3224" y="141"/>
                    <a:pt x="187" y="141"/>
                    <a:pt x="187" y="4935"/>
                  </a:cubicBezTo>
                  <a:cubicBezTo>
                    <a:pt x="187" y="7963"/>
                    <a:pt x="2465" y="7963"/>
                    <a:pt x="6514" y="7963"/>
                  </a:cubicBezTo>
                  <a:cubicBezTo>
                    <a:pt x="20688" y="7963"/>
                    <a:pt x="20941" y="10234"/>
                    <a:pt x="21700" y="16542"/>
                  </a:cubicBezTo>
                  <a:lnTo>
                    <a:pt x="41695" y="172227"/>
                  </a:lnTo>
                  <a:cubicBezTo>
                    <a:pt x="42454" y="177274"/>
                    <a:pt x="43466" y="178031"/>
                    <a:pt x="46757" y="178031"/>
                  </a:cubicBezTo>
                  <a:cubicBezTo>
                    <a:pt x="50806" y="178031"/>
                    <a:pt x="51819" y="176769"/>
                    <a:pt x="53843" y="173489"/>
                  </a:cubicBezTo>
                  <a:lnTo>
                    <a:pt x="144958" y="289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0" name="자유형: 도형 3459">
              <a:extLst>
                <a:ext uri="{FF2B5EF4-FFF2-40B4-BE49-F238E27FC236}">
                  <a16:creationId xmlns:a16="http://schemas.microsoft.com/office/drawing/2014/main" id="{056DB3BA-BEFE-DCB9-28F1-3B1BA431FAE1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5283788" y="4419462"/>
              <a:ext cx="136950" cy="127702"/>
            </a:xfrm>
            <a:custGeom>
              <a:avLst/>
              <a:gdLst>
                <a:gd name="connsiteX0" fmla="*/ 137146 w 136950"/>
                <a:gd name="connsiteY0" fmla="*/ 2433 h 127702"/>
                <a:gd name="connsiteX1" fmla="*/ 134842 w 136950"/>
                <a:gd name="connsiteY1" fmla="*/ 137 h 127702"/>
                <a:gd name="connsiteX2" fmla="*/ 131653 w 136950"/>
                <a:gd name="connsiteY2" fmla="*/ 2256 h 127702"/>
                <a:gd name="connsiteX3" fmla="*/ 118720 w 136950"/>
                <a:gd name="connsiteY3" fmla="*/ 15857 h 127702"/>
                <a:gd name="connsiteX4" fmla="*/ 85413 w 136950"/>
                <a:gd name="connsiteY4" fmla="*/ 137 h 127702"/>
                <a:gd name="connsiteX5" fmla="*/ 195 w 136950"/>
                <a:gd name="connsiteY5" fmla="*/ 78030 h 127702"/>
                <a:gd name="connsiteX6" fmla="*/ 54585 w 136950"/>
                <a:gd name="connsiteY6" fmla="*/ 127839 h 127702"/>
                <a:gd name="connsiteX7" fmla="*/ 99409 w 136950"/>
                <a:gd name="connsiteY7" fmla="*/ 110529 h 127702"/>
                <a:gd name="connsiteX8" fmla="*/ 117303 w 136950"/>
                <a:gd name="connsiteY8" fmla="*/ 81916 h 127702"/>
                <a:gd name="connsiteX9" fmla="*/ 114291 w 136950"/>
                <a:gd name="connsiteY9" fmla="*/ 79619 h 127702"/>
                <a:gd name="connsiteX10" fmla="*/ 111102 w 136950"/>
                <a:gd name="connsiteY10" fmla="*/ 82446 h 127702"/>
                <a:gd name="connsiteX11" fmla="*/ 57597 w 136950"/>
                <a:gd name="connsiteY11" fmla="*/ 121480 h 127702"/>
                <a:gd name="connsiteX12" fmla="*/ 17912 w 136950"/>
                <a:gd name="connsiteY12" fmla="*/ 83505 h 127702"/>
                <a:gd name="connsiteX13" fmla="*/ 39526 w 136950"/>
                <a:gd name="connsiteY13" fmla="*/ 28221 h 127702"/>
                <a:gd name="connsiteX14" fmla="*/ 87184 w 136950"/>
                <a:gd name="connsiteY14" fmla="*/ 6495 h 127702"/>
                <a:gd name="connsiteX15" fmla="*/ 119783 w 136950"/>
                <a:gd name="connsiteY15" fmla="*/ 41115 h 127702"/>
                <a:gd name="connsiteX16" fmla="*/ 119252 w 136950"/>
                <a:gd name="connsiteY16" fmla="*/ 48356 h 127702"/>
                <a:gd name="connsiteX17" fmla="*/ 122441 w 136950"/>
                <a:gd name="connsiteY17" fmla="*/ 50652 h 127702"/>
                <a:gd name="connsiteX18" fmla="*/ 126161 w 136950"/>
                <a:gd name="connsiteY18" fmla="*/ 46767 h 127702"/>
                <a:gd name="connsiteX19" fmla="*/ 137146 w 136950"/>
                <a:gd name="connsiteY19" fmla="*/ 2433 h 127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6950" h="127702">
                  <a:moveTo>
                    <a:pt x="137146" y="2433"/>
                  </a:moveTo>
                  <a:cubicBezTo>
                    <a:pt x="137146" y="1550"/>
                    <a:pt x="136614" y="137"/>
                    <a:pt x="134842" y="137"/>
                  </a:cubicBezTo>
                  <a:cubicBezTo>
                    <a:pt x="133602" y="137"/>
                    <a:pt x="133248" y="490"/>
                    <a:pt x="131653" y="2256"/>
                  </a:cubicBezTo>
                  <a:lnTo>
                    <a:pt x="118720" y="15857"/>
                  </a:lnTo>
                  <a:cubicBezTo>
                    <a:pt x="117126" y="13737"/>
                    <a:pt x="107204" y="137"/>
                    <a:pt x="85413" y="137"/>
                  </a:cubicBezTo>
                  <a:cubicBezTo>
                    <a:pt x="42361" y="137"/>
                    <a:pt x="195" y="38112"/>
                    <a:pt x="195" y="78030"/>
                  </a:cubicBezTo>
                  <a:cubicBezTo>
                    <a:pt x="195" y="106820"/>
                    <a:pt x="22872" y="127839"/>
                    <a:pt x="54585" y="127839"/>
                  </a:cubicBezTo>
                  <a:cubicBezTo>
                    <a:pt x="64153" y="127839"/>
                    <a:pt x="81161" y="125896"/>
                    <a:pt x="99409" y="110529"/>
                  </a:cubicBezTo>
                  <a:cubicBezTo>
                    <a:pt x="113405" y="98695"/>
                    <a:pt x="117303" y="83329"/>
                    <a:pt x="117303" y="81916"/>
                  </a:cubicBezTo>
                  <a:cubicBezTo>
                    <a:pt x="117303" y="79619"/>
                    <a:pt x="115177" y="79619"/>
                    <a:pt x="114291" y="79619"/>
                  </a:cubicBezTo>
                  <a:cubicBezTo>
                    <a:pt x="111988" y="79619"/>
                    <a:pt x="111633" y="80503"/>
                    <a:pt x="111102" y="82446"/>
                  </a:cubicBezTo>
                  <a:cubicBezTo>
                    <a:pt x="103838" y="106644"/>
                    <a:pt x="79035" y="121480"/>
                    <a:pt x="57597" y="121480"/>
                  </a:cubicBezTo>
                  <a:cubicBezTo>
                    <a:pt x="38818" y="121480"/>
                    <a:pt x="17912" y="111413"/>
                    <a:pt x="17912" y="83505"/>
                  </a:cubicBezTo>
                  <a:cubicBezTo>
                    <a:pt x="17912" y="78383"/>
                    <a:pt x="19152" y="50476"/>
                    <a:pt x="39526" y="28221"/>
                  </a:cubicBezTo>
                  <a:cubicBezTo>
                    <a:pt x="51751" y="14620"/>
                    <a:pt x="70353" y="6495"/>
                    <a:pt x="87184" y="6495"/>
                  </a:cubicBezTo>
                  <a:cubicBezTo>
                    <a:pt x="107736" y="6495"/>
                    <a:pt x="119783" y="21332"/>
                    <a:pt x="119783" y="41115"/>
                  </a:cubicBezTo>
                  <a:cubicBezTo>
                    <a:pt x="119783" y="46060"/>
                    <a:pt x="119252" y="47296"/>
                    <a:pt x="119252" y="48356"/>
                  </a:cubicBezTo>
                  <a:cubicBezTo>
                    <a:pt x="119252" y="50652"/>
                    <a:pt x="121555" y="50652"/>
                    <a:pt x="122441" y="50652"/>
                  </a:cubicBezTo>
                  <a:cubicBezTo>
                    <a:pt x="125275" y="50652"/>
                    <a:pt x="125275" y="50123"/>
                    <a:pt x="126161" y="46767"/>
                  </a:cubicBezTo>
                  <a:lnTo>
                    <a:pt x="137146" y="24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1" name="자유형: 도형 3460">
              <a:extLst>
                <a:ext uri="{FF2B5EF4-FFF2-40B4-BE49-F238E27FC236}">
                  <a16:creationId xmlns:a16="http://schemas.microsoft.com/office/drawing/2014/main" id="{E69C994A-2F43-822F-EFA8-663E160DAF4F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5439771" y="4465739"/>
              <a:ext cx="90355" cy="79659"/>
            </a:xfrm>
            <a:custGeom>
              <a:avLst/>
              <a:gdLst>
                <a:gd name="connsiteX0" fmla="*/ 64159 w 90355"/>
                <a:gd name="connsiteY0" fmla="*/ 10558 h 79659"/>
                <a:gd name="connsiteX1" fmla="*/ 45910 w 90355"/>
                <a:gd name="connsiteY1" fmla="*/ 137 h 79659"/>
                <a:gd name="connsiteX2" fmla="*/ 201 w 90355"/>
                <a:gd name="connsiteY2" fmla="*/ 50476 h 79659"/>
                <a:gd name="connsiteX3" fmla="*/ 26954 w 90355"/>
                <a:gd name="connsiteY3" fmla="*/ 79796 h 79659"/>
                <a:gd name="connsiteX4" fmla="*/ 52111 w 90355"/>
                <a:gd name="connsiteY4" fmla="*/ 67432 h 79659"/>
                <a:gd name="connsiteX5" fmla="*/ 70360 w 90355"/>
                <a:gd name="connsiteY5" fmla="*/ 79796 h 79659"/>
                <a:gd name="connsiteX6" fmla="*/ 84356 w 90355"/>
                <a:gd name="connsiteY6" fmla="*/ 70435 h 79659"/>
                <a:gd name="connsiteX7" fmla="*/ 90557 w 90355"/>
                <a:gd name="connsiteY7" fmla="*/ 52772 h 79659"/>
                <a:gd name="connsiteX8" fmla="*/ 87722 w 90355"/>
                <a:gd name="connsiteY8" fmla="*/ 50476 h 79659"/>
                <a:gd name="connsiteX9" fmla="*/ 83824 w 90355"/>
                <a:gd name="connsiteY9" fmla="*/ 55951 h 79659"/>
                <a:gd name="connsiteX10" fmla="*/ 70891 w 90355"/>
                <a:gd name="connsiteY10" fmla="*/ 74851 h 79659"/>
                <a:gd name="connsiteX11" fmla="*/ 65045 w 90355"/>
                <a:gd name="connsiteY11" fmla="*/ 66196 h 79659"/>
                <a:gd name="connsiteX12" fmla="*/ 67702 w 90355"/>
                <a:gd name="connsiteY12" fmla="*/ 52242 h 79659"/>
                <a:gd name="connsiteX13" fmla="*/ 71600 w 90355"/>
                <a:gd name="connsiteY13" fmla="*/ 36346 h 79659"/>
                <a:gd name="connsiteX14" fmla="*/ 75143 w 90355"/>
                <a:gd name="connsiteY14" fmla="*/ 22922 h 79659"/>
                <a:gd name="connsiteX15" fmla="*/ 78332 w 90355"/>
                <a:gd name="connsiteY15" fmla="*/ 9145 h 79659"/>
                <a:gd name="connsiteX16" fmla="*/ 72308 w 90355"/>
                <a:gd name="connsiteY16" fmla="*/ 3493 h 79659"/>
                <a:gd name="connsiteX17" fmla="*/ 64159 w 90355"/>
                <a:gd name="connsiteY17" fmla="*/ 10558 h 79659"/>
                <a:gd name="connsiteX18" fmla="*/ 52820 w 90355"/>
                <a:gd name="connsiteY18" fmla="*/ 55951 h 79659"/>
                <a:gd name="connsiteX19" fmla="*/ 43784 w 90355"/>
                <a:gd name="connsiteY19" fmla="*/ 67785 h 79659"/>
                <a:gd name="connsiteX20" fmla="*/ 27485 w 90355"/>
                <a:gd name="connsiteY20" fmla="*/ 74851 h 79659"/>
                <a:gd name="connsiteX21" fmla="*/ 14552 w 90355"/>
                <a:gd name="connsiteY21" fmla="*/ 57718 h 79659"/>
                <a:gd name="connsiteX22" fmla="*/ 23765 w 90355"/>
                <a:gd name="connsiteY22" fmla="*/ 21862 h 79659"/>
                <a:gd name="connsiteX23" fmla="*/ 45910 w 90355"/>
                <a:gd name="connsiteY23" fmla="*/ 5082 h 79659"/>
                <a:gd name="connsiteX24" fmla="*/ 61678 w 90355"/>
                <a:gd name="connsiteY24" fmla="*/ 20449 h 79659"/>
                <a:gd name="connsiteX25" fmla="*/ 61147 w 90355"/>
                <a:gd name="connsiteY25" fmla="*/ 22922 h 79659"/>
                <a:gd name="connsiteX26" fmla="*/ 52820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59" y="10558"/>
                  </a:moveTo>
                  <a:cubicBezTo>
                    <a:pt x="60438" y="4729"/>
                    <a:pt x="54414" y="137"/>
                    <a:pt x="45910" y="137"/>
                  </a:cubicBezTo>
                  <a:cubicBezTo>
                    <a:pt x="23233" y="137"/>
                    <a:pt x="201" y="25041"/>
                    <a:pt x="201" y="50476"/>
                  </a:cubicBezTo>
                  <a:cubicBezTo>
                    <a:pt x="201" y="67609"/>
                    <a:pt x="11717" y="79796"/>
                    <a:pt x="26954" y="79796"/>
                  </a:cubicBezTo>
                  <a:cubicBezTo>
                    <a:pt x="36521" y="79796"/>
                    <a:pt x="45025" y="74321"/>
                    <a:pt x="52111" y="67432"/>
                  </a:cubicBezTo>
                  <a:cubicBezTo>
                    <a:pt x="55477" y="78030"/>
                    <a:pt x="65753" y="79796"/>
                    <a:pt x="70360" y="79796"/>
                  </a:cubicBezTo>
                  <a:cubicBezTo>
                    <a:pt x="76738" y="79796"/>
                    <a:pt x="81167" y="75910"/>
                    <a:pt x="84356" y="70435"/>
                  </a:cubicBezTo>
                  <a:cubicBezTo>
                    <a:pt x="88254" y="63546"/>
                    <a:pt x="90557" y="53478"/>
                    <a:pt x="90557" y="52772"/>
                  </a:cubicBezTo>
                  <a:cubicBezTo>
                    <a:pt x="90557" y="50476"/>
                    <a:pt x="88254" y="50476"/>
                    <a:pt x="87722" y="50476"/>
                  </a:cubicBezTo>
                  <a:cubicBezTo>
                    <a:pt x="85242" y="50476"/>
                    <a:pt x="85064" y="51182"/>
                    <a:pt x="83824" y="55951"/>
                  </a:cubicBezTo>
                  <a:cubicBezTo>
                    <a:pt x="81698" y="64429"/>
                    <a:pt x="78332" y="74851"/>
                    <a:pt x="70891" y="74851"/>
                  </a:cubicBezTo>
                  <a:cubicBezTo>
                    <a:pt x="66285" y="74851"/>
                    <a:pt x="65045" y="70965"/>
                    <a:pt x="65045" y="66196"/>
                  </a:cubicBezTo>
                  <a:cubicBezTo>
                    <a:pt x="65045" y="63193"/>
                    <a:pt x="66462" y="56834"/>
                    <a:pt x="67702" y="52242"/>
                  </a:cubicBezTo>
                  <a:cubicBezTo>
                    <a:pt x="68942" y="47473"/>
                    <a:pt x="70714" y="40231"/>
                    <a:pt x="71600" y="36346"/>
                  </a:cubicBezTo>
                  <a:lnTo>
                    <a:pt x="75143" y="22922"/>
                  </a:lnTo>
                  <a:cubicBezTo>
                    <a:pt x="76206" y="18329"/>
                    <a:pt x="78332" y="10028"/>
                    <a:pt x="78332" y="9145"/>
                  </a:cubicBezTo>
                  <a:cubicBezTo>
                    <a:pt x="78332" y="5259"/>
                    <a:pt x="75143" y="3493"/>
                    <a:pt x="72308" y="3493"/>
                  </a:cubicBezTo>
                  <a:cubicBezTo>
                    <a:pt x="69297" y="3493"/>
                    <a:pt x="65222" y="5612"/>
                    <a:pt x="64159" y="10558"/>
                  </a:cubicBezTo>
                  <a:close/>
                  <a:moveTo>
                    <a:pt x="52820" y="55951"/>
                  </a:moveTo>
                  <a:cubicBezTo>
                    <a:pt x="51580" y="60897"/>
                    <a:pt x="47682" y="64429"/>
                    <a:pt x="43784" y="67785"/>
                  </a:cubicBezTo>
                  <a:cubicBezTo>
                    <a:pt x="42190" y="69198"/>
                    <a:pt x="35103" y="74851"/>
                    <a:pt x="27485" y="74851"/>
                  </a:cubicBezTo>
                  <a:cubicBezTo>
                    <a:pt x="20930" y="74851"/>
                    <a:pt x="14552" y="70258"/>
                    <a:pt x="14552" y="57718"/>
                  </a:cubicBezTo>
                  <a:cubicBezTo>
                    <a:pt x="14552" y="48356"/>
                    <a:pt x="19690" y="28927"/>
                    <a:pt x="23765" y="21862"/>
                  </a:cubicBezTo>
                  <a:cubicBezTo>
                    <a:pt x="31914" y="7732"/>
                    <a:pt x="40950" y="5082"/>
                    <a:pt x="45910" y="5082"/>
                  </a:cubicBezTo>
                  <a:cubicBezTo>
                    <a:pt x="58312" y="5082"/>
                    <a:pt x="61678" y="18506"/>
                    <a:pt x="61678" y="20449"/>
                  </a:cubicBezTo>
                  <a:cubicBezTo>
                    <a:pt x="61678" y="21156"/>
                    <a:pt x="61324" y="22392"/>
                    <a:pt x="61147" y="22922"/>
                  </a:cubicBezTo>
                  <a:lnTo>
                    <a:pt x="52820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2" name="자유형: 도형 3461">
              <a:extLst>
                <a:ext uri="{FF2B5EF4-FFF2-40B4-BE49-F238E27FC236}">
                  <a16:creationId xmlns:a16="http://schemas.microsoft.com/office/drawing/2014/main" id="{14CC7071-1919-0412-299E-2C15A5E4D44E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5549733" y="4421052"/>
              <a:ext cx="39685" cy="124346"/>
            </a:xfrm>
            <a:custGeom>
              <a:avLst/>
              <a:gdLst>
                <a:gd name="connsiteX0" fmla="*/ 39182 w 39685"/>
                <a:gd name="connsiteY0" fmla="*/ 5436 h 124346"/>
                <a:gd name="connsiteX1" fmla="*/ 39891 w 39685"/>
                <a:gd name="connsiteY1" fmla="*/ 2610 h 124346"/>
                <a:gd name="connsiteX2" fmla="*/ 37056 w 39685"/>
                <a:gd name="connsiteY2" fmla="*/ 137 h 124346"/>
                <a:gd name="connsiteX3" fmla="*/ 14379 w 39685"/>
                <a:gd name="connsiteY3" fmla="*/ 1903 h 124346"/>
                <a:gd name="connsiteX4" fmla="*/ 10658 w 39685"/>
                <a:gd name="connsiteY4" fmla="*/ 5966 h 124346"/>
                <a:gd name="connsiteX5" fmla="*/ 15088 w 39685"/>
                <a:gd name="connsiteY5" fmla="*/ 8438 h 124346"/>
                <a:gd name="connsiteX6" fmla="*/ 23592 w 39685"/>
                <a:gd name="connsiteY6" fmla="*/ 11088 h 124346"/>
                <a:gd name="connsiteX7" fmla="*/ 22883 w 39685"/>
                <a:gd name="connsiteY7" fmla="*/ 14974 h 124346"/>
                <a:gd name="connsiteX8" fmla="*/ 914 w 39685"/>
                <a:gd name="connsiteY8" fmla="*/ 102228 h 124346"/>
                <a:gd name="connsiteX9" fmla="*/ 206 w 39685"/>
                <a:gd name="connsiteY9" fmla="*/ 107703 h 124346"/>
                <a:gd name="connsiteX10" fmla="*/ 18808 w 39685"/>
                <a:gd name="connsiteY10" fmla="*/ 124483 h 124346"/>
                <a:gd name="connsiteX11" fmla="*/ 32982 w 39685"/>
                <a:gd name="connsiteY11" fmla="*/ 115122 h 124346"/>
                <a:gd name="connsiteX12" fmla="*/ 39182 w 39685"/>
                <a:gd name="connsiteY12" fmla="*/ 97459 h 124346"/>
                <a:gd name="connsiteX13" fmla="*/ 36348 w 39685"/>
                <a:gd name="connsiteY13" fmla="*/ 95163 h 124346"/>
                <a:gd name="connsiteX14" fmla="*/ 32804 w 39685"/>
                <a:gd name="connsiteY14" fmla="*/ 99402 h 124346"/>
                <a:gd name="connsiteX15" fmla="*/ 19517 w 39685"/>
                <a:gd name="connsiteY15" fmla="*/ 119537 h 124346"/>
                <a:gd name="connsiteX16" fmla="*/ 13493 w 39685"/>
                <a:gd name="connsiteY16" fmla="*/ 110883 h 124346"/>
                <a:gd name="connsiteX17" fmla="*/ 14556 w 39685"/>
                <a:gd name="connsiteY17" fmla="*/ 103641 h 124346"/>
                <a:gd name="connsiteX18" fmla="*/ 39182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82" y="5436"/>
                  </a:moveTo>
                  <a:cubicBezTo>
                    <a:pt x="39360" y="5082"/>
                    <a:pt x="39891" y="2786"/>
                    <a:pt x="39891" y="2610"/>
                  </a:cubicBezTo>
                  <a:cubicBezTo>
                    <a:pt x="39891" y="1726"/>
                    <a:pt x="39182" y="137"/>
                    <a:pt x="37056" y="137"/>
                  </a:cubicBezTo>
                  <a:cubicBezTo>
                    <a:pt x="33513" y="137"/>
                    <a:pt x="18808" y="1550"/>
                    <a:pt x="14379" y="1903"/>
                  </a:cubicBezTo>
                  <a:cubicBezTo>
                    <a:pt x="13139" y="2080"/>
                    <a:pt x="10658" y="2256"/>
                    <a:pt x="10658" y="5966"/>
                  </a:cubicBezTo>
                  <a:cubicBezTo>
                    <a:pt x="10658" y="8438"/>
                    <a:pt x="13139" y="8438"/>
                    <a:pt x="15088" y="8438"/>
                  </a:cubicBezTo>
                  <a:cubicBezTo>
                    <a:pt x="23592" y="8438"/>
                    <a:pt x="23592" y="9675"/>
                    <a:pt x="23592" y="11088"/>
                  </a:cubicBezTo>
                  <a:cubicBezTo>
                    <a:pt x="23592" y="12324"/>
                    <a:pt x="23237" y="13384"/>
                    <a:pt x="22883" y="14974"/>
                  </a:cubicBezTo>
                  <a:lnTo>
                    <a:pt x="914" y="102228"/>
                  </a:lnTo>
                  <a:cubicBezTo>
                    <a:pt x="383" y="103994"/>
                    <a:pt x="206" y="105937"/>
                    <a:pt x="206" y="107703"/>
                  </a:cubicBezTo>
                  <a:cubicBezTo>
                    <a:pt x="206" y="119008"/>
                    <a:pt x="10304" y="124483"/>
                    <a:pt x="18808" y="124483"/>
                  </a:cubicBezTo>
                  <a:cubicBezTo>
                    <a:pt x="23060" y="124483"/>
                    <a:pt x="28375" y="123070"/>
                    <a:pt x="32982" y="115122"/>
                  </a:cubicBezTo>
                  <a:cubicBezTo>
                    <a:pt x="36702" y="108586"/>
                    <a:pt x="39182" y="98165"/>
                    <a:pt x="39182" y="97459"/>
                  </a:cubicBezTo>
                  <a:cubicBezTo>
                    <a:pt x="39182" y="95163"/>
                    <a:pt x="36879" y="95163"/>
                    <a:pt x="36348" y="95163"/>
                  </a:cubicBezTo>
                  <a:cubicBezTo>
                    <a:pt x="33867" y="95163"/>
                    <a:pt x="33513" y="96223"/>
                    <a:pt x="32804" y="99402"/>
                  </a:cubicBezTo>
                  <a:cubicBezTo>
                    <a:pt x="30501" y="108233"/>
                    <a:pt x="27135" y="119537"/>
                    <a:pt x="19517" y="119537"/>
                  </a:cubicBezTo>
                  <a:cubicBezTo>
                    <a:pt x="14733" y="119537"/>
                    <a:pt x="13493" y="115122"/>
                    <a:pt x="13493" y="110883"/>
                  </a:cubicBezTo>
                  <a:cubicBezTo>
                    <a:pt x="13493" y="108940"/>
                    <a:pt x="14025" y="105584"/>
                    <a:pt x="14556" y="103641"/>
                  </a:cubicBezTo>
                  <a:lnTo>
                    <a:pt x="39182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3" name="자유형: 도형 3462">
              <a:extLst>
                <a:ext uri="{FF2B5EF4-FFF2-40B4-BE49-F238E27FC236}">
                  <a16:creationId xmlns:a16="http://schemas.microsoft.com/office/drawing/2014/main" id="{3CFC549A-75A8-B3BB-5284-5DD53615889B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5215142" y="4593090"/>
              <a:ext cx="77776" cy="153136"/>
            </a:xfrm>
            <a:custGeom>
              <a:avLst/>
              <a:gdLst>
                <a:gd name="connsiteX0" fmla="*/ 77969 w 77776"/>
                <a:gd name="connsiteY0" fmla="*/ 6855 h 153136"/>
                <a:gd name="connsiteX1" fmla="*/ 70883 w 77776"/>
                <a:gd name="connsiteY1" fmla="*/ 143 h 153136"/>
                <a:gd name="connsiteX2" fmla="*/ 60961 w 77776"/>
                <a:gd name="connsiteY2" fmla="*/ 9858 h 153136"/>
                <a:gd name="connsiteX3" fmla="*/ 68048 w 77776"/>
                <a:gd name="connsiteY3" fmla="*/ 16570 h 153136"/>
                <a:gd name="connsiteX4" fmla="*/ 77969 w 77776"/>
                <a:gd name="connsiteY4" fmla="*/ 6855 h 153136"/>
                <a:gd name="connsiteX5" fmla="*/ 40410 w 77776"/>
                <a:gd name="connsiteY5" fmla="*/ 125903 h 153136"/>
                <a:gd name="connsiteX6" fmla="*/ 17555 w 77776"/>
                <a:gd name="connsiteY6" fmla="*/ 148334 h 153136"/>
                <a:gd name="connsiteX7" fmla="*/ 11177 w 77776"/>
                <a:gd name="connsiteY7" fmla="*/ 147275 h 153136"/>
                <a:gd name="connsiteX8" fmla="*/ 17201 w 77776"/>
                <a:gd name="connsiteY8" fmla="*/ 138267 h 153136"/>
                <a:gd name="connsiteX9" fmla="*/ 10291 w 77776"/>
                <a:gd name="connsiteY9" fmla="*/ 131731 h 153136"/>
                <a:gd name="connsiteX10" fmla="*/ 193 w 77776"/>
                <a:gd name="connsiteY10" fmla="*/ 142152 h 153136"/>
                <a:gd name="connsiteX11" fmla="*/ 17732 w 77776"/>
                <a:gd name="connsiteY11" fmla="*/ 153280 h 153136"/>
                <a:gd name="connsiteX12" fmla="*/ 54583 w 77776"/>
                <a:gd name="connsiteY12" fmla="*/ 125373 h 153136"/>
                <a:gd name="connsiteX13" fmla="*/ 70528 w 77776"/>
                <a:gd name="connsiteY13" fmla="*/ 62140 h 153136"/>
                <a:gd name="connsiteX14" fmla="*/ 71414 w 77776"/>
                <a:gd name="connsiteY14" fmla="*/ 55958 h 153136"/>
                <a:gd name="connsiteX15" fmla="*/ 52457 w 77776"/>
                <a:gd name="connsiteY15" fmla="*/ 39355 h 153136"/>
                <a:gd name="connsiteX16" fmla="*/ 21453 w 77776"/>
                <a:gd name="connsiteY16" fmla="*/ 66379 h 153136"/>
                <a:gd name="connsiteX17" fmla="*/ 24465 w 77776"/>
                <a:gd name="connsiteY17" fmla="*/ 68675 h 153136"/>
                <a:gd name="connsiteX18" fmla="*/ 28008 w 77776"/>
                <a:gd name="connsiteY18" fmla="*/ 65496 h 153136"/>
                <a:gd name="connsiteX19" fmla="*/ 51926 w 77776"/>
                <a:gd name="connsiteY19" fmla="*/ 44300 h 153136"/>
                <a:gd name="connsiteX20" fmla="*/ 57949 w 77776"/>
                <a:gd name="connsiteY20" fmla="*/ 52955 h 153136"/>
                <a:gd name="connsiteX21" fmla="*/ 57418 w 77776"/>
                <a:gd name="connsiteY21" fmla="*/ 58254 h 153136"/>
                <a:gd name="connsiteX22" fmla="*/ 40410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7969" y="6855"/>
                  </a:moveTo>
                  <a:cubicBezTo>
                    <a:pt x="77969" y="3853"/>
                    <a:pt x="75666" y="143"/>
                    <a:pt x="70883" y="143"/>
                  </a:cubicBezTo>
                  <a:cubicBezTo>
                    <a:pt x="65745" y="143"/>
                    <a:pt x="60961" y="5089"/>
                    <a:pt x="60961" y="9858"/>
                  </a:cubicBezTo>
                  <a:cubicBezTo>
                    <a:pt x="60961" y="12684"/>
                    <a:pt x="63087" y="16570"/>
                    <a:pt x="68048" y="16570"/>
                  </a:cubicBezTo>
                  <a:cubicBezTo>
                    <a:pt x="72832" y="16570"/>
                    <a:pt x="77969" y="11977"/>
                    <a:pt x="77969" y="6855"/>
                  </a:cubicBezTo>
                  <a:close/>
                  <a:moveTo>
                    <a:pt x="40410" y="125903"/>
                  </a:moveTo>
                  <a:cubicBezTo>
                    <a:pt x="37398" y="138090"/>
                    <a:pt x="28008" y="148334"/>
                    <a:pt x="17555" y="148334"/>
                  </a:cubicBezTo>
                  <a:cubicBezTo>
                    <a:pt x="15252" y="148334"/>
                    <a:pt x="13126" y="147981"/>
                    <a:pt x="11177" y="147275"/>
                  </a:cubicBezTo>
                  <a:cubicBezTo>
                    <a:pt x="15784" y="145155"/>
                    <a:pt x="17201" y="140916"/>
                    <a:pt x="17201" y="138267"/>
                  </a:cubicBezTo>
                  <a:cubicBezTo>
                    <a:pt x="17201" y="134028"/>
                    <a:pt x="13835" y="131731"/>
                    <a:pt x="10291" y="131731"/>
                  </a:cubicBezTo>
                  <a:cubicBezTo>
                    <a:pt x="4799" y="131731"/>
                    <a:pt x="193" y="136500"/>
                    <a:pt x="193" y="142152"/>
                  </a:cubicBezTo>
                  <a:cubicBezTo>
                    <a:pt x="193" y="148864"/>
                    <a:pt x="7102" y="153280"/>
                    <a:pt x="17732" y="153280"/>
                  </a:cubicBezTo>
                  <a:cubicBezTo>
                    <a:pt x="28362" y="153280"/>
                    <a:pt x="49091" y="146921"/>
                    <a:pt x="54583" y="125373"/>
                  </a:cubicBezTo>
                  <a:lnTo>
                    <a:pt x="70528" y="62140"/>
                  </a:lnTo>
                  <a:cubicBezTo>
                    <a:pt x="71060" y="60197"/>
                    <a:pt x="71414" y="58607"/>
                    <a:pt x="71414" y="55958"/>
                  </a:cubicBezTo>
                  <a:cubicBezTo>
                    <a:pt x="71414" y="46243"/>
                    <a:pt x="63087" y="39355"/>
                    <a:pt x="52457" y="39355"/>
                  </a:cubicBezTo>
                  <a:cubicBezTo>
                    <a:pt x="32792" y="39355"/>
                    <a:pt x="21453" y="63906"/>
                    <a:pt x="21453" y="66379"/>
                  </a:cubicBezTo>
                  <a:cubicBezTo>
                    <a:pt x="21453" y="68675"/>
                    <a:pt x="23933" y="68675"/>
                    <a:pt x="24465" y="68675"/>
                  </a:cubicBezTo>
                  <a:cubicBezTo>
                    <a:pt x="26591" y="68675"/>
                    <a:pt x="26768" y="68145"/>
                    <a:pt x="28008" y="65496"/>
                  </a:cubicBezTo>
                  <a:cubicBezTo>
                    <a:pt x="32437" y="55251"/>
                    <a:pt x="41650" y="44300"/>
                    <a:pt x="51926" y="44300"/>
                  </a:cubicBezTo>
                  <a:cubicBezTo>
                    <a:pt x="56355" y="44300"/>
                    <a:pt x="57949" y="47303"/>
                    <a:pt x="57949" y="52955"/>
                  </a:cubicBezTo>
                  <a:cubicBezTo>
                    <a:pt x="57949" y="54898"/>
                    <a:pt x="57595" y="57371"/>
                    <a:pt x="57418" y="58254"/>
                  </a:cubicBezTo>
                  <a:lnTo>
                    <a:pt x="40410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4" name="자유형: 도형 3463">
              <a:extLst>
                <a:ext uri="{FF2B5EF4-FFF2-40B4-BE49-F238E27FC236}">
                  <a16:creationId xmlns:a16="http://schemas.microsoft.com/office/drawing/2014/main" id="{CACCDAC1-0B22-D9FA-B64B-00FB87EA636B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5641492" y="4458571"/>
              <a:ext cx="58718" cy="252325"/>
            </a:xfrm>
            <a:custGeom>
              <a:avLst/>
              <a:gdLst>
                <a:gd name="connsiteX0" fmla="*/ 58927 w 58718"/>
                <a:gd name="connsiteY0" fmla="*/ 249944 h 252325"/>
                <a:gd name="connsiteX1" fmla="*/ 54624 w 58718"/>
                <a:gd name="connsiteY1" fmla="*/ 244392 h 252325"/>
                <a:gd name="connsiteX2" fmla="*/ 14888 w 58718"/>
                <a:gd name="connsiteY2" fmla="*/ 126304 h 252325"/>
                <a:gd name="connsiteX3" fmla="*/ 55637 w 58718"/>
                <a:gd name="connsiteY3" fmla="*/ 6954 h 252325"/>
                <a:gd name="connsiteX4" fmla="*/ 58927 w 58718"/>
                <a:gd name="connsiteY4" fmla="*/ 2664 h 252325"/>
                <a:gd name="connsiteX5" fmla="*/ 56396 w 58718"/>
                <a:gd name="connsiteY5" fmla="*/ 141 h 252325"/>
                <a:gd name="connsiteX6" fmla="*/ 16154 w 58718"/>
                <a:gd name="connsiteY6" fmla="*/ 49344 h 252325"/>
                <a:gd name="connsiteX7" fmla="*/ 209 w 58718"/>
                <a:gd name="connsiteY7" fmla="*/ 126304 h 252325"/>
                <a:gd name="connsiteX8" fmla="*/ 16913 w 58718"/>
                <a:gd name="connsiteY8" fmla="*/ 205030 h 252325"/>
                <a:gd name="connsiteX9" fmla="*/ 56396 w 58718"/>
                <a:gd name="connsiteY9" fmla="*/ 252467 h 252325"/>
                <a:gd name="connsiteX10" fmla="*/ 58927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27" y="249944"/>
                  </a:moveTo>
                  <a:cubicBezTo>
                    <a:pt x="58927" y="249187"/>
                    <a:pt x="58927" y="248682"/>
                    <a:pt x="54624" y="244392"/>
                  </a:cubicBezTo>
                  <a:cubicBezTo>
                    <a:pt x="22987" y="212599"/>
                    <a:pt x="14888" y="164910"/>
                    <a:pt x="14888" y="126304"/>
                  </a:cubicBezTo>
                  <a:cubicBezTo>
                    <a:pt x="14888" y="82399"/>
                    <a:pt x="24506" y="38494"/>
                    <a:pt x="55637" y="6954"/>
                  </a:cubicBezTo>
                  <a:cubicBezTo>
                    <a:pt x="58927" y="3926"/>
                    <a:pt x="58927" y="3421"/>
                    <a:pt x="58927" y="2664"/>
                  </a:cubicBezTo>
                  <a:cubicBezTo>
                    <a:pt x="58927" y="898"/>
                    <a:pt x="57915" y="141"/>
                    <a:pt x="56396" y="141"/>
                  </a:cubicBezTo>
                  <a:cubicBezTo>
                    <a:pt x="53865" y="141"/>
                    <a:pt x="31086" y="17299"/>
                    <a:pt x="16154" y="49344"/>
                  </a:cubicBezTo>
                  <a:cubicBezTo>
                    <a:pt x="3246" y="77100"/>
                    <a:pt x="209" y="105108"/>
                    <a:pt x="209" y="126304"/>
                  </a:cubicBezTo>
                  <a:cubicBezTo>
                    <a:pt x="209" y="145985"/>
                    <a:pt x="2993" y="176517"/>
                    <a:pt x="16913" y="205030"/>
                  </a:cubicBezTo>
                  <a:cubicBezTo>
                    <a:pt x="32099" y="236066"/>
                    <a:pt x="53865" y="252467"/>
                    <a:pt x="56396" y="252467"/>
                  </a:cubicBezTo>
                  <a:cubicBezTo>
                    <a:pt x="57915" y="252467"/>
                    <a:pt x="58927" y="251710"/>
                    <a:pt x="58927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5" name="자유형: 도형 3464">
              <a:extLst>
                <a:ext uri="{FF2B5EF4-FFF2-40B4-BE49-F238E27FC236}">
                  <a16:creationId xmlns:a16="http://schemas.microsoft.com/office/drawing/2014/main" id="{CC40D8C7-CC12-346A-4CE6-BBBE21E3D99D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5727517" y="4469925"/>
              <a:ext cx="179698" cy="183440"/>
            </a:xfrm>
            <a:custGeom>
              <a:avLst/>
              <a:gdLst>
                <a:gd name="connsiteX0" fmla="*/ 179911 w 179698"/>
                <a:gd name="connsiteY0" fmla="*/ 2664 h 183440"/>
                <a:gd name="connsiteX1" fmla="*/ 177127 w 179698"/>
                <a:gd name="connsiteY1" fmla="*/ 141 h 183440"/>
                <a:gd name="connsiteX2" fmla="*/ 173331 w 179698"/>
                <a:gd name="connsiteY2" fmla="*/ 3169 h 183440"/>
                <a:gd name="connsiteX3" fmla="*/ 155614 w 179698"/>
                <a:gd name="connsiteY3" fmla="*/ 22598 h 183440"/>
                <a:gd name="connsiteX4" fmla="*/ 113600 w 179698"/>
                <a:gd name="connsiteY4" fmla="*/ 141 h 183440"/>
                <a:gd name="connsiteX5" fmla="*/ 212 w 179698"/>
                <a:gd name="connsiteY5" fmla="*/ 114445 h 183440"/>
                <a:gd name="connsiteX6" fmla="*/ 69308 w 179698"/>
                <a:gd name="connsiteY6" fmla="*/ 183582 h 183440"/>
                <a:gd name="connsiteX7" fmla="*/ 100945 w 179698"/>
                <a:gd name="connsiteY7" fmla="*/ 177526 h 183440"/>
                <a:gd name="connsiteX8" fmla="*/ 122964 w 179698"/>
                <a:gd name="connsiteY8" fmla="*/ 162134 h 183440"/>
                <a:gd name="connsiteX9" fmla="*/ 134354 w 179698"/>
                <a:gd name="connsiteY9" fmla="*/ 177778 h 183440"/>
                <a:gd name="connsiteX10" fmla="*/ 136125 w 179698"/>
                <a:gd name="connsiteY10" fmla="*/ 176769 h 183440"/>
                <a:gd name="connsiteX11" fmla="*/ 140428 w 179698"/>
                <a:gd name="connsiteY11" fmla="*/ 161377 h 183440"/>
                <a:gd name="connsiteX12" fmla="*/ 145237 w 179698"/>
                <a:gd name="connsiteY12" fmla="*/ 141948 h 183440"/>
                <a:gd name="connsiteX13" fmla="*/ 148527 w 179698"/>
                <a:gd name="connsiteY13" fmla="*/ 129079 h 183440"/>
                <a:gd name="connsiteX14" fmla="*/ 165991 w 179698"/>
                <a:gd name="connsiteY14" fmla="*/ 116968 h 183440"/>
                <a:gd name="connsiteX15" fmla="*/ 170040 w 179698"/>
                <a:gd name="connsiteY15" fmla="*/ 111921 h 183440"/>
                <a:gd name="connsiteX16" fmla="*/ 166750 w 179698"/>
                <a:gd name="connsiteY16" fmla="*/ 109146 h 183440"/>
                <a:gd name="connsiteX17" fmla="*/ 140175 w 179698"/>
                <a:gd name="connsiteY17" fmla="*/ 109903 h 183440"/>
                <a:gd name="connsiteX18" fmla="*/ 104741 w 179698"/>
                <a:gd name="connsiteY18" fmla="*/ 109146 h 183440"/>
                <a:gd name="connsiteX19" fmla="*/ 99426 w 179698"/>
                <a:gd name="connsiteY19" fmla="*/ 114192 h 183440"/>
                <a:gd name="connsiteX20" fmla="*/ 107019 w 179698"/>
                <a:gd name="connsiteY20" fmla="*/ 116968 h 183440"/>
                <a:gd name="connsiteX21" fmla="*/ 120433 w 179698"/>
                <a:gd name="connsiteY21" fmla="*/ 117472 h 183440"/>
                <a:gd name="connsiteX22" fmla="*/ 128279 w 179698"/>
                <a:gd name="connsiteY22" fmla="*/ 122267 h 183440"/>
                <a:gd name="connsiteX23" fmla="*/ 122964 w 179698"/>
                <a:gd name="connsiteY23" fmla="*/ 145228 h 183440"/>
                <a:gd name="connsiteX24" fmla="*/ 74117 w 179698"/>
                <a:gd name="connsiteY24" fmla="*/ 175760 h 183440"/>
                <a:gd name="connsiteX25" fmla="*/ 23244 w 179698"/>
                <a:gd name="connsiteY25" fmla="*/ 122771 h 183440"/>
                <a:gd name="connsiteX26" fmla="*/ 52350 w 179698"/>
                <a:gd name="connsiteY26" fmla="*/ 40513 h 183440"/>
                <a:gd name="connsiteX27" fmla="*/ 115625 w 179698"/>
                <a:gd name="connsiteY27" fmla="*/ 7963 h 183440"/>
                <a:gd name="connsiteX28" fmla="*/ 156373 w 179698"/>
                <a:gd name="connsiteY28" fmla="*/ 56662 h 183440"/>
                <a:gd name="connsiteX29" fmla="*/ 155614 w 179698"/>
                <a:gd name="connsiteY29" fmla="*/ 69531 h 183440"/>
                <a:gd name="connsiteX30" fmla="*/ 159410 w 179698"/>
                <a:gd name="connsiteY30" fmla="*/ 72054 h 183440"/>
                <a:gd name="connsiteX31" fmla="*/ 163966 w 179698"/>
                <a:gd name="connsiteY31" fmla="*/ 67007 h 183440"/>
                <a:gd name="connsiteX32" fmla="*/ 179911 w 179698"/>
                <a:gd name="connsiteY32" fmla="*/ 2664 h 183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698" h="183440">
                  <a:moveTo>
                    <a:pt x="179911" y="2664"/>
                  </a:moveTo>
                  <a:cubicBezTo>
                    <a:pt x="179911" y="1907"/>
                    <a:pt x="179405" y="141"/>
                    <a:pt x="177127" y="141"/>
                  </a:cubicBezTo>
                  <a:cubicBezTo>
                    <a:pt x="176368" y="141"/>
                    <a:pt x="176115" y="393"/>
                    <a:pt x="173331" y="3169"/>
                  </a:cubicBezTo>
                  <a:lnTo>
                    <a:pt x="155614" y="22598"/>
                  </a:lnTo>
                  <a:cubicBezTo>
                    <a:pt x="153336" y="19065"/>
                    <a:pt x="141693" y="141"/>
                    <a:pt x="113600" y="141"/>
                  </a:cubicBezTo>
                  <a:cubicBezTo>
                    <a:pt x="57159" y="141"/>
                    <a:pt x="212" y="55905"/>
                    <a:pt x="212" y="114445"/>
                  </a:cubicBezTo>
                  <a:cubicBezTo>
                    <a:pt x="212" y="154564"/>
                    <a:pt x="28306" y="183582"/>
                    <a:pt x="69308" y="183582"/>
                  </a:cubicBezTo>
                  <a:cubicBezTo>
                    <a:pt x="80444" y="183582"/>
                    <a:pt x="91833" y="181311"/>
                    <a:pt x="100945" y="177526"/>
                  </a:cubicBezTo>
                  <a:cubicBezTo>
                    <a:pt x="113600" y="172480"/>
                    <a:pt x="118409" y="167181"/>
                    <a:pt x="122964" y="162134"/>
                  </a:cubicBezTo>
                  <a:cubicBezTo>
                    <a:pt x="125242" y="168442"/>
                    <a:pt x="131823" y="177778"/>
                    <a:pt x="134354" y="177778"/>
                  </a:cubicBezTo>
                  <a:cubicBezTo>
                    <a:pt x="135619" y="177778"/>
                    <a:pt x="136125" y="177021"/>
                    <a:pt x="136125" y="176769"/>
                  </a:cubicBezTo>
                  <a:cubicBezTo>
                    <a:pt x="136632" y="176264"/>
                    <a:pt x="139162" y="166676"/>
                    <a:pt x="140428" y="161377"/>
                  </a:cubicBezTo>
                  <a:lnTo>
                    <a:pt x="145237" y="141948"/>
                  </a:lnTo>
                  <a:cubicBezTo>
                    <a:pt x="146249" y="137659"/>
                    <a:pt x="147515" y="133369"/>
                    <a:pt x="148527" y="129079"/>
                  </a:cubicBezTo>
                  <a:cubicBezTo>
                    <a:pt x="151311" y="117725"/>
                    <a:pt x="151564" y="117220"/>
                    <a:pt x="165991" y="116968"/>
                  </a:cubicBezTo>
                  <a:cubicBezTo>
                    <a:pt x="167256" y="116968"/>
                    <a:pt x="170040" y="116715"/>
                    <a:pt x="170040" y="111921"/>
                  </a:cubicBezTo>
                  <a:cubicBezTo>
                    <a:pt x="170040" y="110155"/>
                    <a:pt x="168775" y="109146"/>
                    <a:pt x="166750" y="109146"/>
                  </a:cubicBezTo>
                  <a:cubicBezTo>
                    <a:pt x="160929" y="109146"/>
                    <a:pt x="145996" y="109903"/>
                    <a:pt x="140175" y="109903"/>
                  </a:cubicBezTo>
                  <a:cubicBezTo>
                    <a:pt x="132329" y="109903"/>
                    <a:pt x="112587" y="109146"/>
                    <a:pt x="104741" y="109146"/>
                  </a:cubicBezTo>
                  <a:cubicBezTo>
                    <a:pt x="102463" y="109146"/>
                    <a:pt x="99426" y="109146"/>
                    <a:pt x="99426" y="114192"/>
                  </a:cubicBezTo>
                  <a:cubicBezTo>
                    <a:pt x="99426" y="116968"/>
                    <a:pt x="101451" y="116968"/>
                    <a:pt x="107019" y="116968"/>
                  </a:cubicBezTo>
                  <a:cubicBezTo>
                    <a:pt x="107272" y="116968"/>
                    <a:pt x="114612" y="116968"/>
                    <a:pt x="120433" y="117472"/>
                  </a:cubicBezTo>
                  <a:cubicBezTo>
                    <a:pt x="127014" y="118229"/>
                    <a:pt x="128279" y="118986"/>
                    <a:pt x="128279" y="122267"/>
                  </a:cubicBezTo>
                  <a:cubicBezTo>
                    <a:pt x="128279" y="124538"/>
                    <a:pt x="125495" y="135892"/>
                    <a:pt x="122964" y="145228"/>
                  </a:cubicBezTo>
                  <a:cubicBezTo>
                    <a:pt x="115878" y="172984"/>
                    <a:pt x="82975" y="175760"/>
                    <a:pt x="74117" y="175760"/>
                  </a:cubicBezTo>
                  <a:cubicBezTo>
                    <a:pt x="49819" y="175760"/>
                    <a:pt x="23244" y="161377"/>
                    <a:pt x="23244" y="122771"/>
                  </a:cubicBezTo>
                  <a:cubicBezTo>
                    <a:pt x="23244" y="114949"/>
                    <a:pt x="25775" y="73315"/>
                    <a:pt x="52350" y="40513"/>
                  </a:cubicBezTo>
                  <a:cubicBezTo>
                    <a:pt x="66018" y="23355"/>
                    <a:pt x="90568" y="7963"/>
                    <a:pt x="115625" y="7963"/>
                  </a:cubicBezTo>
                  <a:cubicBezTo>
                    <a:pt x="141440" y="7963"/>
                    <a:pt x="156373" y="27392"/>
                    <a:pt x="156373" y="56662"/>
                  </a:cubicBezTo>
                  <a:cubicBezTo>
                    <a:pt x="156373" y="66755"/>
                    <a:pt x="155614" y="67007"/>
                    <a:pt x="155614" y="69531"/>
                  </a:cubicBezTo>
                  <a:cubicBezTo>
                    <a:pt x="155614" y="72054"/>
                    <a:pt x="158398" y="72054"/>
                    <a:pt x="159410" y="72054"/>
                  </a:cubicBezTo>
                  <a:cubicBezTo>
                    <a:pt x="162700" y="72054"/>
                    <a:pt x="162700" y="71549"/>
                    <a:pt x="163966" y="67007"/>
                  </a:cubicBezTo>
                  <a:lnTo>
                    <a:pt x="179911" y="26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6" name="자유형: 도형 3465">
              <a:extLst>
                <a:ext uri="{FF2B5EF4-FFF2-40B4-BE49-F238E27FC236}">
                  <a16:creationId xmlns:a16="http://schemas.microsoft.com/office/drawing/2014/main" id="{16C54F30-E3C3-9776-8B1A-BA890F801E52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5922186" y="4568559"/>
              <a:ext cx="53681" cy="118870"/>
            </a:xfrm>
            <a:custGeom>
              <a:avLst/>
              <a:gdLst>
                <a:gd name="connsiteX0" fmla="*/ 49296 w 53681"/>
                <a:gd name="connsiteY0" fmla="*/ 6854 h 118870"/>
                <a:gd name="connsiteX1" fmla="*/ 42209 w 53681"/>
                <a:gd name="connsiteY1" fmla="*/ 142 h 118870"/>
                <a:gd name="connsiteX2" fmla="*/ 32288 w 53681"/>
                <a:gd name="connsiteY2" fmla="*/ 9857 h 118870"/>
                <a:gd name="connsiteX3" fmla="*/ 39374 w 53681"/>
                <a:gd name="connsiteY3" fmla="*/ 16569 h 118870"/>
                <a:gd name="connsiteX4" fmla="*/ 49296 w 53681"/>
                <a:gd name="connsiteY4" fmla="*/ 6854 h 118870"/>
                <a:gd name="connsiteX5" fmla="*/ 13154 w 53681"/>
                <a:gd name="connsiteY5" fmla="*/ 96581 h 118870"/>
                <a:gd name="connsiteX6" fmla="*/ 11559 w 53681"/>
                <a:gd name="connsiteY6" fmla="*/ 104000 h 118870"/>
                <a:gd name="connsiteX7" fmla="*/ 28390 w 53681"/>
                <a:gd name="connsiteY7" fmla="*/ 119013 h 118870"/>
                <a:gd name="connsiteX8" fmla="*/ 53902 w 53681"/>
                <a:gd name="connsiteY8" fmla="*/ 91989 h 118870"/>
                <a:gd name="connsiteX9" fmla="*/ 51067 w 53681"/>
                <a:gd name="connsiteY9" fmla="*/ 89693 h 118870"/>
                <a:gd name="connsiteX10" fmla="*/ 47701 w 53681"/>
                <a:gd name="connsiteY10" fmla="*/ 92696 h 118870"/>
                <a:gd name="connsiteX11" fmla="*/ 28921 w 53681"/>
                <a:gd name="connsiteY11" fmla="*/ 114068 h 118870"/>
                <a:gd name="connsiteX12" fmla="*/ 24492 w 53681"/>
                <a:gd name="connsiteY12" fmla="*/ 107886 h 118870"/>
                <a:gd name="connsiteX13" fmla="*/ 27327 w 53681"/>
                <a:gd name="connsiteY13" fmla="*/ 96581 h 118870"/>
                <a:gd name="connsiteX14" fmla="*/ 32996 w 53681"/>
                <a:gd name="connsiteY14" fmla="*/ 82451 h 118870"/>
                <a:gd name="connsiteX15" fmla="*/ 41678 w 53681"/>
                <a:gd name="connsiteY15" fmla="*/ 60019 h 118870"/>
                <a:gd name="connsiteX16" fmla="*/ 42741 w 53681"/>
                <a:gd name="connsiteY16" fmla="*/ 54367 h 118870"/>
                <a:gd name="connsiteX17" fmla="*/ 25910 w 53681"/>
                <a:gd name="connsiteY17" fmla="*/ 39354 h 118870"/>
                <a:gd name="connsiteX18" fmla="*/ 220 w 53681"/>
                <a:gd name="connsiteY18" fmla="*/ 66378 h 118870"/>
                <a:gd name="connsiteX19" fmla="*/ 3232 w 53681"/>
                <a:gd name="connsiteY19" fmla="*/ 68674 h 118870"/>
                <a:gd name="connsiteX20" fmla="*/ 6421 w 53681"/>
                <a:gd name="connsiteY20" fmla="*/ 65848 h 118870"/>
                <a:gd name="connsiteX21" fmla="*/ 25378 w 53681"/>
                <a:gd name="connsiteY21" fmla="*/ 44299 h 118870"/>
                <a:gd name="connsiteX22" fmla="*/ 29807 w 53681"/>
                <a:gd name="connsiteY22" fmla="*/ 50481 h 118870"/>
                <a:gd name="connsiteX23" fmla="*/ 24315 w 53681"/>
                <a:gd name="connsiteY23" fmla="*/ 68144 h 118870"/>
                <a:gd name="connsiteX24" fmla="*/ 13154 w 53681"/>
                <a:gd name="connsiteY24" fmla="*/ 96581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96" y="6854"/>
                  </a:moveTo>
                  <a:cubicBezTo>
                    <a:pt x="49296" y="4028"/>
                    <a:pt x="47170" y="142"/>
                    <a:pt x="42209" y="142"/>
                  </a:cubicBezTo>
                  <a:cubicBezTo>
                    <a:pt x="37425" y="142"/>
                    <a:pt x="32288" y="4735"/>
                    <a:pt x="32288" y="9857"/>
                  </a:cubicBezTo>
                  <a:cubicBezTo>
                    <a:pt x="32288" y="12860"/>
                    <a:pt x="34591" y="16569"/>
                    <a:pt x="39374" y="16569"/>
                  </a:cubicBezTo>
                  <a:cubicBezTo>
                    <a:pt x="44512" y="16569"/>
                    <a:pt x="49296" y="11623"/>
                    <a:pt x="49296" y="6854"/>
                  </a:cubicBezTo>
                  <a:close/>
                  <a:moveTo>
                    <a:pt x="13154" y="96581"/>
                  </a:moveTo>
                  <a:cubicBezTo>
                    <a:pt x="12445" y="98878"/>
                    <a:pt x="11559" y="100997"/>
                    <a:pt x="11559" y="104000"/>
                  </a:cubicBezTo>
                  <a:cubicBezTo>
                    <a:pt x="11559" y="112301"/>
                    <a:pt x="18646" y="119013"/>
                    <a:pt x="28390" y="119013"/>
                  </a:cubicBezTo>
                  <a:cubicBezTo>
                    <a:pt x="46107" y="119013"/>
                    <a:pt x="53902" y="94638"/>
                    <a:pt x="53902" y="91989"/>
                  </a:cubicBezTo>
                  <a:cubicBezTo>
                    <a:pt x="53902" y="89693"/>
                    <a:pt x="51599" y="89693"/>
                    <a:pt x="51067" y="89693"/>
                  </a:cubicBezTo>
                  <a:cubicBezTo>
                    <a:pt x="48587" y="89693"/>
                    <a:pt x="48410" y="90753"/>
                    <a:pt x="47701" y="92696"/>
                  </a:cubicBezTo>
                  <a:cubicBezTo>
                    <a:pt x="43626" y="106826"/>
                    <a:pt x="35831" y="114068"/>
                    <a:pt x="28921" y="114068"/>
                  </a:cubicBezTo>
                  <a:cubicBezTo>
                    <a:pt x="25378" y="114068"/>
                    <a:pt x="24492" y="111771"/>
                    <a:pt x="24492" y="107886"/>
                  </a:cubicBezTo>
                  <a:cubicBezTo>
                    <a:pt x="24492" y="103823"/>
                    <a:pt x="25732" y="100467"/>
                    <a:pt x="27327" y="96581"/>
                  </a:cubicBezTo>
                  <a:cubicBezTo>
                    <a:pt x="29099" y="91812"/>
                    <a:pt x="31047" y="87043"/>
                    <a:pt x="32996" y="82451"/>
                  </a:cubicBezTo>
                  <a:cubicBezTo>
                    <a:pt x="34591" y="78212"/>
                    <a:pt x="40969" y="62139"/>
                    <a:pt x="41678" y="60019"/>
                  </a:cubicBezTo>
                  <a:cubicBezTo>
                    <a:pt x="42209" y="58253"/>
                    <a:pt x="42741" y="56134"/>
                    <a:pt x="42741" y="54367"/>
                  </a:cubicBezTo>
                  <a:cubicBezTo>
                    <a:pt x="42741" y="46066"/>
                    <a:pt x="35654" y="39354"/>
                    <a:pt x="25910" y="39354"/>
                  </a:cubicBezTo>
                  <a:cubicBezTo>
                    <a:pt x="8370" y="39354"/>
                    <a:pt x="220" y="63375"/>
                    <a:pt x="220" y="66378"/>
                  </a:cubicBezTo>
                  <a:cubicBezTo>
                    <a:pt x="220" y="68674"/>
                    <a:pt x="2701" y="68674"/>
                    <a:pt x="3232" y="68674"/>
                  </a:cubicBezTo>
                  <a:cubicBezTo>
                    <a:pt x="5712" y="68674"/>
                    <a:pt x="5890" y="67791"/>
                    <a:pt x="6421" y="65848"/>
                  </a:cubicBezTo>
                  <a:cubicBezTo>
                    <a:pt x="11028" y="50658"/>
                    <a:pt x="18823" y="44299"/>
                    <a:pt x="25378" y="44299"/>
                  </a:cubicBezTo>
                  <a:cubicBezTo>
                    <a:pt x="28213" y="44299"/>
                    <a:pt x="29807" y="45712"/>
                    <a:pt x="29807" y="50481"/>
                  </a:cubicBezTo>
                  <a:cubicBezTo>
                    <a:pt x="29807" y="54544"/>
                    <a:pt x="28744" y="57193"/>
                    <a:pt x="24315" y="68144"/>
                  </a:cubicBezTo>
                  <a:lnTo>
                    <a:pt x="13154" y="965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7" name="자유형: 도형 3466">
              <a:extLst>
                <a:ext uri="{FF2B5EF4-FFF2-40B4-BE49-F238E27FC236}">
                  <a16:creationId xmlns:a16="http://schemas.microsoft.com/office/drawing/2014/main" id="{D53854B9-0976-68A3-FC24-AC582BCCE378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5985468" y="4568559"/>
              <a:ext cx="77776" cy="153136"/>
            </a:xfrm>
            <a:custGeom>
              <a:avLst/>
              <a:gdLst>
                <a:gd name="connsiteX0" fmla="*/ 78000 w 77776"/>
                <a:gd name="connsiteY0" fmla="*/ 6854 h 153136"/>
                <a:gd name="connsiteX1" fmla="*/ 70913 w 77776"/>
                <a:gd name="connsiteY1" fmla="*/ 142 h 153136"/>
                <a:gd name="connsiteX2" fmla="*/ 60992 w 77776"/>
                <a:gd name="connsiteY2" fmla="*/ 9857 h 153136"/>
                <a:gd name="connsiteX3" fmla="*/ 68078 w 77776"/>
                <a:gd name="connsiteY3" fmla="*/ 16569 h 153136"/>
                <a:gd name="connsiteX4" fmla="*/ 78000 w 77776"/>
                <a:gd name="connsiteY4" fmla="*/ 6854 h 153136"/>
                <a:gd name="connsiteX5" fmla="*/ 40440 w 77776"/>
                <a:gd name="connsiteY5" fmla="*/ 125902 h 153136"/>
                <a:gd name="connsiteX6" fmla="*/ 17586 w 77776"/>
                <a:gd name="connsiteY6" fmla="*/ 148333 h 153136"/>
                <a:gd name="connsiteX7" fmla="*/ 11208 w 77776"/>
                <a:gd name="connsiteY7" fmla="*/ 147274 h 153136"/>
                <a:gd name="connsiteX8" fmla="*/ 17231 w 77776"/>
                <a:gd name="connsiteY8" fmla="*/ 138266 h 153136"/>
                <a:gd name="connsiteX9" fmla="*/ 10322 w 77776"/>
                <a:gd name="connsiteY9" fmla="*/ 131730 h 153136"/>
                <a:gd name="connsiteX10" fmla="*/ 223 w 77776"/>
                <a:gd name="connsiteY10" fmla="*/ 142151 h 153136"/>
                <a:gd name="connsiteX11" fmla="*/ 17763 w 77776"/>
                <a:gd name="connsiteY11" fmla="*/ 153279 h 153136"/>
                <a:gd name="connsiteX12" fmla="*/ 54614 w 77776"/>
                <a:gd name="connsiteY12" fmla="*/ 125372 h 153136"/>
                <a:gd name="connsiteX13" fmla="*/ 70559 w 77776"/>
                <a:gd name="connsiteY13" fmla="*/ 62139 h 153136"/>
                <a:gd name="connsiteX14" fmla="*/ 71445 w 77776"/>
                <a:gd name="connsiteY14" fmla="*/ 55957 h 153136"/>
                <a:gd name="connsiteX15" fmla="*/ 52488 w 77776"/>
                <a:gd name="connsiteY15" fmla="*/ 39354 h 153136"/>
                <a:gd name="connsiteX16" fmla="*/ 21483 w 77776"/>
                <a:gd name="connsiteY16" fmla="*/ 66378 h 153136"/>
                <a:gd name="connsiteX17" fmla="*/ 24495 w 77776"/>
                <a:gd name="connsiteY17" fmla="*/ 68674 h 153136"/>
                <a:gd name="connsiteX18" fmla="*/ 28038 w 77776"/>
                <a:gd name="connsiteY18" fmla="*/ 65495 h 153136"/>
                <a:gd name="connsiteX19" fmla="*/ 51956 w 77776"/>
                <a:gd name="connsiteY19" fmla="*/ 44299 h 153136"/>
                <a:gd name="connsiteX20" fmla="*/ 57980 w 77776"/>
                <a:gd name="connsiteY20" fmla="*/ 52954 h 153136"/>
                <a:gd name="connsiteX21" fmla="*/ 57448 w 77776"/>
                <a:gd name="connsiteY21" fmla="*/ 58253 h 153136"/>
                <a:gd name="connsiteX22" fmla="*/ 40440 w 77776"/>
                <a:gd name="connsiteY22" fmla="*/ 12590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00" y="6854"/>
                  </a:moveTo>
                  <a:cubicBezTo>
                    <a:pt x="78000" y="3852"/>
                    <a:pt x="75697" y="142"/>
                    <a:pt x="70913" y="142"/>
                  </a:cubicBezTo>
                  <a:cubicBezTo>
                    <a:pt x="65775" y="142"/>
                    <a:pt x="60992" y="5088"/>
                    <a:pt x="60992" y="9857"/>
                  </a:cubicBezTo>
                  <a:cubicBezTo>
                    <a:pt x="60992" y="12683"/>
                    <a:pt x="63118" y="16569"/>
                    <a:pt x="68078" y="16569"/>
                  </a:cubicBezTo>
                  <a:cubicBezTo>
                    <a:pt x="72862" y="16569"/>
                    <a:pt x="78000" y="11976"/>
                    <a:pt x="78000" y="6854"/>
                  </a:cubicBezTo>
                  <a:close/>
                  <a:moveTo>
                    <a:pt x="40440" y="125902"/>
                  </a:moveTo>
                  <a:cubicBezTo>
                    <a:pt x="37428" y="138089"/>
                    <a:pt x="28038" y="148333"/>
                    <a:pt x="17586" y="148333"/>
                  </a:cubicBezTo>
                  <a:cubicBezTo>
                    <a:pt x="15282" y="148333"/>
                    <a:pt x="13156" y="147980"/>
                    <a:pt x="11208" y="147274"/>
                  </a:cubicBezTo>
                  <a:cubicBezTo>
                    <a:pt x="15814" y="145154"/>
                    <a:pt x="17231" y="140915"/>
                    <a:pt x="17231" y="138266"/>
                  </a:cubicBezTo>
                  <a:cubicBezTo>
                    <a:pt x="17231" y="134027"/>
                    <a:pt x="13865" y="131730"/>
                    <a:pt x="10322" y="131730"/>
                  </a:cubicBezTo>
                  <a:cubicBezTo>
                    <a:pt x="4829" y="131730"/>
                    <a:pt x="223" y="136499"/>
                    <a:pt x="223" y="142151"/>
                  </a:cubicBezTo>
                  <a:cubicBezTo>
                    <a:pt x="223" y="148863"/>
                    <a:pt x="7133" y="153279"/>
                    <a:pt x="17763" y="153279"/>
                  </a:cubicBezTo>
                  <a:cubicBezTo>
                    <a:pt x="28393" y="153279"/>
                    <a:pt x="49121" y="146920"/>
                    <a:pt x="54614" y="125372"/>
                  </a:cubicBezTo>
                  <a:lnTo>
                    <a:pt x="70559" y="62139"/>
                  </a:lnTo>
                  <a:cubicBezTo>
                    <a:pt x="71090" y="60196"/>
                    <a:pt x="71445" y="58606"/>
                    <a:pt x="71445" y="55957"/>
                  </a:cubicBezTo>
                  <a:cubicBezTo>
                    <a:pt x="71445" y="46242"/>
                    <a:pt x="63118" y="39354"/>
                    <a:pt x="52488" y="39354"/>
                  </a:cubicBezTo>
                  <a:cubicBezTo>
                    <a:pt x="32822" y="39354"/>
                    <a:pt x="21483" y="63905"/>
                    <a:pt x="21483" y="66378"/>
                  </a:cubicBezTo>
                  <a:cubicBezTo>
                    <a:pt x="21483" y="68674"/>
                    <a:pt x="23964" y="68674"/>
                    <a:pt x="24495" y="68674"/>
                  </a:cubicBezTo>
                  <a:cubicBezTo>
                    <a:pt x="26621" y="68674"/>
                    <a:pt x="26798" y="68144"/>
                    <a:pt x="28038" y="65495"/>
                  </a:cubicBezTo>
                  <a:cubicBezTo>
                    <a:pt x="32468" y="55250"/>
                    <a:pt x="41680" y="44299"/>
                    <a:pt x="51956" y="44299"/>
                  </a:cubicBezTo>
                  <a:cubicBezTo>
                    <a:pt x="56385" y="44299"/>
                    <a:pt x="57980" y="47302"/>
                    <a:pt x="57980" y="52954"/>
                  </a:cubicBezTo>
                  <a:cubicBezTo>
                    <a:pt x="57980" y="54897"/>
                    <a:pt x="57625" y="57370"/>
                    <a:pt x="57448" y="58253"/>
                  </a:cubicBezTo>
                  <a:lnTo>
                    <a:pt x="40440" y="1259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8" name="자유형: 도형 3467">
              <a:extLst>
                <a:ext uri="{FF2B5EF4-FFF2-40B4-BE49-F238E27FC236}">
                  <a16:creationId xmlns:a16="http://schemas.microsoft.com/office/drawing/2014/main" id="{157E7618-8114-CA05-85D2-F3053997F4C0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6105272" y="4536287"/>
              <a:ext cx="93139" cy="114303"/>
            </a:xfrm>
            <a:custGeom>
              <a:avLst/>
              <a:gdLst>
                <a:gd name="connsiteX0" fmla="*/ 86027 w 93139"/>
                <a:gd name="connsiteY0" fmla="*/ 17299 h 114303"/>
                <a:gd name="connsiteX1" fmla="*/ 73878 w 93139"/>
                <a:gd name="connsiteY1" fmla="*/ 28654 h 114303"/>
                <a:gd name="connsiteX2" fmla="*/ 81724 w 93139"/>
                <a:gd name="connsiteY2" fmla="*/ 35971 h 114303"/>
                <a:gd name="connsiteX3" fmla="*/ 93367 w 93139"/>
                <a:gd name="connsiteY3" fmla="*/ 21841 h 114303"/>
                <a:gd name="connsiteX4" fmla="*/ 63248 w 93139"/>
                <a:gd name="connsiteY4" fmla="*/ 141 h 114303"/>
                <a:gd name="connsiteX5" fmla="*/ 20475 w 93139"/>
                <a:gd name="connsiteY5" fmla="*/ 36981 h 114303"/>
                <a:gd name="connsiteX6" fmla="*/ 46544 w 93139"/>
                <a:gd name="connsiteY6" fmla="*/ 61961 h 114303"/>
                <a:gd name="connsiteX7" fmla="*/ 72866 w 93139"/>
                <a:gd name="connsiteY7" fmla="*/ 81138 h 114303"/>
                <a:gd name="connsiteX8" fmla="*/ 36673 w 93139"/>
                <a:gd name="connsiteY8" fmla="*/ 108893 h 114303"/>
                <a:gd name="connsiteX9" fmla="*/ 7820 w 93139"/>
                <a:gd name="connsiteY9" fmla="*/ 95520 h 114303"/>
                <a:gd name="connsiteX10" fmla="*/ 23765 w 93139"/>
                <a:gd name="connsiteY10" fmla="*/ 82147 h 114303"/>
                <a:gd name="connsiteX11" fmla="*/ 14401 w 93139"/>
                <a:gd name="connsiteY11" fmla="*/ 73315 h 114303"/>
                <a:gd name="connsiteX12" fmla="*/ 227 w 93139"/>
                <a:gd name="connsiteY12" fmla="*/ 89969 h 114303"/>
                <a:gd name="connsiteX13" fmla="*/ 36420 w 93139"/>
                <a:gd name="connsiteY13" fmla="*/ 114445 h 114303"/>
                <a:gd name="connsiteX14" fmla="*/ 87293 w 93139"/>
                <a:gd name="connsiteY14" fmla="*/ 72558 h 114303"/>
                <a:gd name="connsiteX15" fmla="*/ 79447 w 93139"/>
                <a:gd name="connsiteY15" fmla="*/ 54139 h 114303"/>
                <a:gd name="connsiteX16" fmla="*/ 54137 w 93139"/>
                <a:gd name="connsiteY16" fmla="*/ 43541 h 114303"/>
                <a:gd name="connsiteX17" fmla="*/ 34902 w 93139"/>
                <a:gd name="connsiteY17" fmla="*/ 28401 h 114303"/>
                <a:gd name="connsiteX18" fmla="*/ 63248 w 93139"/>
                <a:gd name="connsiteY18" fmla="*/ 5692 h 114303"/>
                <a:gd name="connsiteX19" fmla="*/ 86027 w 93139"/>
                <a:gd name="connsiteY19" fmla="*/ 17299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027" y="17299"/>
                  </a:moveTo>
                  <a:cubicBezTo>
                    <a:pt x="78940" y="17551"/>
                    <a:pt x="73878" y="23103"/>
                    <a:pt x="73878" y="28654"/>
                  </a:cubicBezTo>
                  <a:cubicBezTo>
                    <a:pt x="73878" y="32186"/>
                    <a:pt x="76156" y="35971"/>
                    <a:pt x="81724" y="35971"/>
                  </a:cubicBezTo>
                  <a:cubicBezTo>
                    <a:pt x="87293" y="35971"/>
                    <a:pt x="93367" y="31682"/>
                    <a:pt x="93367" y="21841"/>
                  </a:cubicBezTo>
                  <a:cubicBezTo>
                    <a:pt x="93367" y="10486"/>
                    <a:pt x="82484" y="141"/>
                    <a:pt x="63248" y="141"/>
                  </a:cubicBezTo>
                  <a:cubicBezTo>
                    <a:pt x="29840" y="141"/>
                    <a:pt x="20475" y="25878"/>
                    <a:pt x="20475" y="36981"/>
                  </a:cubicBezTo>
                  <a:cubicBezTo>
                    <a:pt x="20475" y="56662"/>
                    <a:pt x="39204" y="60447"/>
                    <a:pt x="46544" y="61961"/>
                  </a:cubicBezTo>
                  <a:cubicBezTo>
                    <a:pt x="59705" y="64484"/>
                    <a:pt x="72866" y="67260"/>
                    <a:pt x="72866" y="81138"/>
                  </a:cubicBezTo>
                  <a:cubicBezTo>
                    <a:pt x="72866" y="87698"/>
                    <a:pt x="67045" y="108893"/>
                    <a:pt x="36673" y="108893"/>
                  </a:cubicBezTo>
                  <a:cubicBezTo>
                    <a:pt x="33130" y="108893"/>
                    <a:pt x="13641" y="108893"/>
                    <a:pt x="7820" y="95520"/>
                  </a:cubicBezTo>
                  <a:cubicBezTo>
                    <a:pt x="17438" y="96782"/>
                    <a:pt x="23765" y="89212"/>
                    <a:pt x="23765" y="82147"/>
                  </a:cubicBezTo>
                  <a:cubicBezTo>
                    <a:pt x="23765" y="76343"/>
                    <a:pt x="19716" y="73315"/>
                    <a:pt x="14401" y="73315"/>
                  </a:cubicBezTo>
                  <a:cubicBezTo>
                    <a:pt x="7820" y="73315"/>
                    <a:pt x="227" y="78614"/>
                    <a:pt x="227" y="89969"/>
                  </a:cubicBezTo>
                  <a:cubicBezTo>
                    <a:pt x="227" y="104352"/>
                    <a:pt x="14654" y="114445"/>
                    <a:pt x="36420" y="114445"/>
                  </a:cubicBezTo>
                  <a:cubicBezTo>
                    <a:pt x="77422" y="114445"/>
                    <a:pt x="87293" y="83913"/>
                    <a:pt x="87293" y="72558"/>
                  </a:cubicBezTo>
                  <a:cubicBezTo>
                    <a:pt x="87293" y="63475"/>
                    <a:pt x="82484" y="57167"/>
                    <a:pt x="79447" y="54139"/>
                  </a:cubicBezTo>
                  <a:cubicBezTo>
                    <a:pt x="72613" y="47074"/>
                    <a:pt x="65273" y="45812"/>
                    <a:pt x="54137" y="43541"/>
                  </a:cubicBezTo>
                  <a:cubicBezTo>
                    <a:pt x="45025" y="41522"/>
                    <a:pt x="34902" y="39756"/>
                    <a:pt x="34902" y="28401"/>
                  </a:cubicBezTo>
                  <a:cubicBezTo>
                    <a:pt x="34902" y="21084"/>
                    <a:pt x="40976" y="5692"/>
                    <a:pt x="63248" y="5692"/>
                  </a:cubicBezTo>
                  <a:cubicBezTo>
                    <a:pt x="69576" y="5692"/>
                    <a:pt x="82231" y="7458"/>
                    <a:pt x="86027" y="17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69" name="자유형: 도형 3468">
              <a:extLst>
                <a:ext uri="{FF2B5EF4-FFF2-40B4-BE49-F238E27FC236}">
                  <a16:creationId xmlns:a16="http://schemas.microsoft.com/office/drawing/2014/main" id="{00E6B732-13FD-AB69-20FF-7511C91404F4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6218090" y="4481028"/>
              <a:ext cx="66817" cy="169563"/>
            </a:xfrm>
            <a:custGeom>
              <a:avLst/>
              <a:gdLst>
                <a:gd name="connsiteX0" fmla="*/ 64772 w 66817"/>
                <a:gd name="connsiteY0" fmla="*/ 9225 h 169563"/>
                <a:gd name="connsiteX1" fmla="*/ 55407 w 66817"/>
                <a:gd name="connsiteY1" fmla="*/ 141 h 169563"/>
                <a:gd name="connsiteX2" fmla="*/ 41740 w 66817"/>
                <a:gd name="connsiteY2" fmla="*/ 13514 h 169563"/>
                <a:gd name="connsiteX3" fmla="*/ 51357 w 66817"/>
                <a:gd name="connsiteY3" fmla="*/ 22598 h 169563"/>
                <a:gd name="connsiteX4" fmla="*/ 64772 w 66817"/>
                <a:gd name="connsiteY4" fmla="*/ 9225 h 169563"/>
                <a:gd name="connsiteX5" fmla="*/ 45536 w 66817"/>
                <a:gd name="connsiteY5" fmla="*/ 104099 h 169563"/>
                <a:gd name="connsiteX6" fmla="*/ 51104 w 66817"/>
                <a:gd name="connsiteY6" fmla="*/ 89464 h 169563"/>
                <a:gd name="connsiteX7" fmla="*/ 54395 w 66817"/>
                <a:gd name="connsiteY7" fmla="*/ 76091 h 169563"/>
                <a:gd name="connsiteX8" fmla="*/ 33641 w 66817"/>
                <a:gd name="connsiteY8" fmla="*/ 55400 h 169563"/>
                <a:gd name="connsiteX9" fmla="*/ 232 w 66817"/>
                <a:gd name="connsiteY9" fmla="*/ 94258 h 169563"/>
                <a:gd name="connsiteX10" fmla="*/ 3269 w 66817"/>
                <a:gd name="connsiteY10" fmla="*/ 96782 h 169563"/>
                <a:gd name="connsiteX11" fmla="*/ 7319 w 66817"/>
                <a:gd name="connsiteY11" fmla="*/ 92240 h 169563"/>
                <a:gd name="connsiteX12" fmla="*/ 32881 w 66817"/>
                <a:gd name="connsiteY12" fmla="*/ 60951 h 169563"/>
                <a:gd name="connsiteX13" fmla="*/ 39209 w 66817"/>
                <a:gd name="connsiteY13" fmla="*/ 69026 h 169563"/>
                <a:gd name="connsiteX14" fmla="*/ 36425 w 66817"/>
                <a:gd name="connsiteY14" fmla="*/ 82147 h 169563"/>
                <a:gd name="connsiteX15" fmla="*/ 18961 w 66817"/>
                <a:gd name="connsiteY15" fmla="*/ 128827 h 169563"/>
                <a:gd name="connsiteX16" fmla="*/ 13140 w 66817"/>
                <a:gd name="connsiteY16" fmla="*/ 149013 h 169563"/>
                <a:gd name="connsiteX17" fmla="*/ 33894 w 66817"/>
                <a:gd name="connsiteY17" fmla="*/ 169704 h 169563"/>
                <a:gd name="connsiteX18" fmla="*/ 67049 w 66817"/>
                <a:gd name="connsiteY18" fmla="*/ 130846 h 169563"/>
                <a:gd name="connsiteX19" fmla="*/ 64012 w 66817"/>
                <a:gd name="connsiteY19" fmla="*/ 128322 h 169563"/>
                <a:gd name="connsiteX20" fmla="*/ 60216 w 66817"/>
                <a:gd name="connsiteY20" fmla="*/ 132864 h 169563"/>
                <a:gd name="connsiteX21" fmla="*/ 34400 w 66817"/>
                <a:gd name="connsiteY21" fmla="*/ 164153 h 169563"/>
                <a:gd name="connsiteX22" fmla="*/ 28326 w 66817"/>
                <a:gd name="connsiteY22" fmla="*/ 155826 h 169563"/>
                <a:gd name="connsiteX23" fmla="*/ 35665 w 66817"/>
                <a:gd name="connsiteY23" fmla="*/ 130593 h 169563"/>
                <a:gd name="connsiteX24" fmla="*/ 45536 w 66817"/>
                <a:gd name="connsiteY24" fmla="*/ 104099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72" y="9225"/>
                  </a:moveTo>
                  <a:cubicBezTo>
                    <a:pt x="64772" y="4178"/>
                    <a:pt x="61228" y="141"/>
                    <a:pt x="55407" y="141"/>
                  </a:cubicBezTo>
                  <a:cubicBezTo>
                    <a:pt x="48573" y="141"/>
                    <a:pt x="41740" y="6701"/>
                    <a:pt x="41740" y="13514"/>
                  </a:cubicBezTo>
                  <a:cubicBezTo>
                    <a:pt x="41740" y="18308"/>
                    <a:pt x="45283" y="22598"/>
                    <a:pt x="51357" y="22598"/>
                  </a:cubicBezTo>
                  <a:cubicBezTo>
                    <a:pt x="57179" y="22598"/>
                    <a:pt x="64772" y="16794"/>
                    <a:pt x="64772" y="9225"/>
                  </a:cubicBezTo>
                  <a:close/>
                  <a:moveTo>
                    <a:pt x="45536" y="104099"/>
                  </a:moveTo>
                  <a:cubicBezTo>
                    <a:pt x="48573" y="96782"/>
                    <a:pt x="48573" y="96277"/>
                    <a:pt x="51104" y="89464"/>
                  </a:cubicBezTo>
                  <a:cubicBezTo>
                    <a:pt x="53129" y="84418"/>
                    <a:pt x="54395" y="80885"/>
                    <a:pt x="54395" y="76091"/>
                  </a:cubicBezTo>
                  <a:cubicBezTo>
                    <a:pt x="54395" y="64736"/>
                    <a:pt x="46296" y="55400"/>
                    <a:pt x="33641" y="55400"/>
                  </a:cubicBezTo>
                  <a:cubicBezTo>
                    <a:pt x="9850" y="55400"/>
                    <a:pt x="232" y="91988"/>
                    <a:pt x="232" y="94258"/>
                  </a:cubicBezTo>
                  <a:cubicBezTo>
                    <a:pt x="232" y="96782"/>
                    <a:pt x="2763" y="96782"/>
                    <a:pt x="3269" y="96782"/>
                  </a:cubicBezTo>
                  <a:cubicBezTo>
                    <a:pt x="5800" y="96782"/>
                    <a:pt x="6053" y="96277"/>
                    <a:pt x="7319" y="92240"/>
                  </a:cubicBezTo>
                  <a:cubicBezTo>
                    <a:pt x="14152" y="68521"/>
                    <a:pt x="24276" y="60951"/>
                    <a:pt x="32881" y="60951"/>
                  </a:cubicBezTo>
                  <a:cubicBezTo>
                    <a:pt x="34906" y="60951"/>
                    <a:pt x="39209" y="60951"/>
                    <a:pt x="39209" y="69026"/>
                  </a:cubicBezTo>
                  <a:cubicBezTo>
                    <a:pt x="39209" y="74325"/>
                    <a:pt x="37437" y="79624"/>
                    <a:pt x="36425" y="82147"/>
                  </a:cubicBezTo>
                  <a:cubicBezTo>
                    <a:pt x="34400" y="88707"/>
                    <a:pt x="23011" y="117977"/>
                    <a:pt x="18961" y="128827"/>
                  </a:cubicBezTo>
                  <a:cubicBezTo>
                    <a:pt x="16430" y="135388"/>
                    <a:pt x="13140" y="143714"/>
                    <a:pt x="13140" y="149013"/>
                  </a:cubicBezTo>
                  <a:cubicBezTo>
                    <a:pt x="13140" y="160873"/>
                    <a:pt x="21745" y="169704"/>
                    <a:pt x="33894" y="169704"/>
                  </a:cubicBezTo>
                  <a:cubicBezTo>
                    <a:pt x="57685" y="169704"/>
                    <a:pt x="67049" y="133117"/>
                    <a:pt x="67049" y="130846"/>
                  </a:cubicBezTo>
                  <a:cubicBezTo>
                    <a:pt x="67049" y="128322"/>
                    <a:pt x="64772" y="128322"/>
                    <a:pt x="64012" y="128322"/>
                  </a:cubicBezTo>
                  <a:cubicBezTo>
                    <a:pt x="61481" y="128322"/>
                    <a:pt x="61481" y="129079"/>
                    <a:pt x="60216" y="132864"/>
                  </a:cubicBezTo>
                  <a:cubicBezTo>
                    <a:pt x="55660" y="148761"/>
                    <a:pt x="47308" y="164153"/>
                    <a:pt x="34400" y="164153"/>
                  </a:cubicBezTo>
                  <a:cubicBezTo>
                    <a:pt x="30097" y="164153"/>
                    <a:pt x="28326" y="161630"/>
                    <a:pt x="28326" y="155826"/>
                  </a:cubicBezTo>
                  <a:cubicBezTo>
                    <a:pt x="28326" y="149518"/>
                    <a:pt x="29844" y="145985"/>
                    <a:pt x="35665" y="130593"/>
                  </a:cubicBezTo>
                  <a:lnTo>
                    <a:pt x="45536" y="1040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0" name="자유형: 도형 3469">
              <a:extLst>
                <a:ext uri="{FF2B5EF4-FFF2-40B4-BE49-F238E27FC236}">
                  <a16:creationId xmlns:a16="http://schemas.microsoft.com/office/drawing/2014/main" id="{1B292434-E3CE-AABA-4DAC-1A7ADF64F1E9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6305285" y="4536287"/>
              <a:ext cx="137178" cy="114303"/>
            </a:xfrm>
            <a:custGeom>
              <a:avLst/>
              <a:gdLst>
                <a:gd name="connsiteX0" fmla="*/ 15168 w 137178"/>
                <a:gd name="connsiteY0" fmla="*/ 96782 h 114303"/>
                <a:gd name="connsiteX1" fmla="*/ 12890 w 137178"/>
                <a:gd name="connsiteY1" fmla="*/ 107632 h 114303"/>
                <a:gd name="connsiteX2" fmla="*/ 20230 w 137178"/>
                <a:gd name="connsiteY2" fmla="*/ 114445 h 114303"/>
                <a:gd name="connsiteX3" fmla="*/ 29595 w 137178"/>
                <a:gd name="connsiteY3" fmla="*/ 107379 h 114303"/>
                <a:gd name="connsiteX4" fmla="*/ 34403 w 137178"/>
                <a:gd name="connsiteY4" fmla="*/ 88707 h 114303"/>
                <a:gd name="connsiteX5" fmla="*/ 39972 w 137178"/>
                <a:gd name="connsiteY5" fmla="*/ 65998 h 114303"/>
                <a:gd name="connsiteX6" fmla="*/ 44274 w 137178"/>
                <a:gd name="connsiteY6" fmla="*/ 49092 h 114303"/>
                <a:gd name="connsiteX7" fmla="*/ 47564 w 137178"/>
                <a:gd name="connsiteY7" fmla="*/ 36476 h 114303"/>
                <a:gd name="connsiteX8" fmla="*/ 88819 w 137178"/>
                <a:gd name="connsiteY8" fmla="*/ 5692 h 114303"/>
                <a:gd name="connsiteX9" fmla="*/ 102486 w 137178"/>
                <a:gd name="connsiteY9" fmla="*/ 23355 h 114303"/>
                <a:gd name="connsiteX10" fmla="*/ 86035 w 137178"/>
                <a:gd name="connsiteY10" fmla="*/ 82147 h 114303"/>
                <a:gd name="connsiteX11" fmla="*/ 83504 w 137178"/>
                <a:gd name="connsiteY11" fmla="*/ 93754 h 114303"/>
                <a:gd name="connsiteX12" fmla="*/ 104258 w 137178"/>
                <a:gd name="connsiteY12" fmla="*/ 114445 h 114303"/>
                <a:gd name="connsiteX13" fmla="*/ 137414 w 137178"/>
                <a:gd name="connsiteY13" fmla="*/ 75586 h 114303"/>
                <a:gd name="connsiteX14" fmla="*/ 134377 w 137178"/>
                <a:gd name="connsiteY14" fmla="*/ 73063 h 114303"/>
                <a:gd name="connsiteX15" fmla="*/ 130580 w 137178"/>
                <a:gd name="connsiteY15" fmla="*/ 77605 h 114303"/>
                <a:gd name="connsiteX16" fmla="*/ 104764 w 137178"/>
                <a:gd name="connsiteY16" fmla="*/ 108893 h 114303"/>
                <a:gd name="connsiteX17" fmla="*/ 98690 w 137178"/>
                <a:gd name="connsiteY17" fmla="*/ 100567 h 114303"/>
                <a:gd name="connsiteX18" fmla="*/ 103246 w 137178"/>
                <a:gd name="connsiteY18" fmla="*/ 82651 h 114303"/>
                <a:gd name="connsiteX19" fmla="*/ 118685 w 137178"/>
                <a:gd name="connsiteY19" fmla="*/ 27140 h 114303"/>
                <a:gd name="connsiteX20" fmla="*/ 89579 w 137178"/>
                <a:gd name="connsiteY20" fmla="*/ 141 h 114303"/>
                <a:gd name="connsiteX21" fmla="*/ 50095 w 137178"/>
                <a:gd name="connsiteY21" fmla="*/ 22093 h 114303"/>
                <a:gd name="connsiteX22" fmla="*/ 26811 w 137178"/>
                <a:gd name="connsiteY22" fmla="*/ 141 h 114303"/>
                <a:gd name="connsiteX23" fmla="*/ 7828 w 137178"/>
                <a:gd name="connsiteY23" fmla="*/ 14523 h 114303"/>
                <a:gd name="connsiteX24" fmla="*/ 235 w 137178"/>
                <a:gd name="connsiteY24" fmla="*/ 38999 h 114303"/>
                <a:gd name="connsiteX25" fmla="*/ 3273 w 137178"/>
                <a:gd name="connsiteY25" fmla="*/ 41522 h 114303"/>
                <a:gd name="connsiteX26" fmla="*/ 7575 w 137178"/>
                <a:gd name="connsiteY26" fmla="*/ 35719 h 114303"/>
                <a:gd name="connsiteX27" fmla="*/ 26051 w 137178"/>
                <a:gd name="connsiteY27" fmla="*/ 5692 h 114303"/>
                <a:gd name="connsiteX28" fmla="*/ 33897 w 137178"/>
                <a:gd name="connsiteY28" fmla="*/ 17299 h 114303"/>
                <a:gd name="connsiteX29" fmla="*/ 29848 w 137178"/>
                <a:gd name="connsiteY29" fmla="*/ 38494 h 114303"/>
                <a:gd name="connsiteX30" fmla="*/ 15168 w 137178"/>
                <a:gd name="connsiteY30" fmla="*/ 96782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78" h="114303">
                  <a:moveTo>
                    <a:pt x="15168" y="96782"/>
                  </a:moveTo>
                  <a:cubicBezTo>
                    <a:pt x="14409" y="100567"/>
                    <a:pt x="12890" y="106370"/>
                    <a:pt x="12890" y="107632"/>
                  </a:cubicBezTo>
                  <a:cubicBezTo>
                    <a:pt x="12890" y="112174"/>
                    <a:pt x="16434" y="114445"/>
                    <a:pt x="20230" y="114445"/>
                  </a:cubicBezTo>
                  <a:cubicBezTo>
                    <a:pt x="23267" y="114445"/>
                    <a:pt x="27823" y="112426"/>
                    <a:pt x="29595" y="107379"/>
                  </a:cubicBezTo>
                  <a:cubicBezTo>
                    <a:pt x="29848" y="106875"/>
                    <a:pt x="32885" y="95015"/>
                    <a:pt x="34403" y="88707"/>
                  </a:cubicBezTo>
                  <a:lnTo>
                    <a:pt x="39972" y="65998"/>
                  </a:lnTo>
                  <a:cubicBezTo>
                    <a:pt x="41490" y="60447"/>
                    <a:pt x="43009" y="54896"/>
                    <a:pt x="44274" y="49092"/>
                  </a:cubicBezTo>
                  <a:cubicBezTo>
                    <a:pt x="45287" y="44803"/>
                    <a:pt x="47311" y="37485"/>
                    <a:pt x="47564" y="36476"/>
                  </a:cubicBezTo>
                  <a:cubicBezTo>
                    <a:pt x="51361" y="28654"/>
                    <a:pt x="64775" y="5692"/>
                    <a:pt x="88819" y="5692"/>
                  </a:cubicBezTo>
                  <a:cubicBezTo>
                    <a:pt x="100209" y="5692"/>
                    <a:pt x="102486" y="15028"/>
                    <a:pt x="102486" y="23355"/>
                  </a:cubicBezTo>
                  <a:cubicBezTo>
                    <a:pt x="102486" y="38999"/>
                    <a:pt x="90085" y="71297"/>
                    <a:pt x="86035" y="82147"/>
                  </a:cubicBezTo>
                  <a:cubicBezTo>
                    <a:pt x="83757" y="87950"/>
                    <a:pt x="83504" y="90978"/>
                    <a:pt x="83504" y="93754"/>
                  </a:cubicBezTo>
                  <a:cubicBezTo>
                    <a:pt x="83504" y="105613"/>
                    <a:pt x="92363" y="114445"/>
                    <a:pt x="104258" y="114445"/>
                  </a:cubicBezTo>
                  <a:cubicBezTo>
                    <a:pt x="128049" y="114445"/>
                    <a:pt x="137414" y="77605"/>
                    <a:pt x="137414" y="75586"/>
                  </a:cubicBezTo>
                  <a:cubicBezTo>
                    <a:pt x="137414" y="73063"/>
                    <a:pt x="135136" y="73063"/>
                    <a:pt x="134377" y="73063"/>
                  </a:cubicBezTo>
                  <a:cubicBezTo>
                    <a:pt x="131846" y="73063"/>
                    <a:pt x="131846" y="73820"/>
                    <a:pt x="130580" y="77605"/>
                  </a:cubicBezTo>
                  <a:cubicBezTo>
                    <a:pt x="125518" y="94763"/>
                    <a:pt x="117166" y="108893"/>
                    <a:pt x="104764" y="108893"/>
                  </a:cubicBezTo>
                  <a:cubicBezTo>
                    <a:pt x="100462" y="108893"/>
                    <a:pt x="98690" y="106370"/>
                    <a:pt x="98690" y="100567"/>
                  </a:cubicBezTo>
                  <a:cubicBezTo>
                    <a:pt x="98690" y="94258"/>
                    <a:pt x="100968" y="88203"/>
                    <a:pt x="103246" y="82651"/>
                  </a:cubicBezTo>
                  <a:cubicBezTo>
                    <a:pt x="108055" y="69278"/>
                    <a:pt x="118685" y="41522"/>
                    <a:pt x="118685" y="27140"/>
                  </a:cubicBezTo>
                  <a:cubicBezTo>
                    <a:pt x="118685" y="10234"/>
                    <a:pt x="107801" y="141"/>
                    <a:pt x="89579" y="141"/>
                  </a:cubicBezTo>
                  <a:cubicBezTo>
                    <a:pt x="66800" y="141"/>
                    <a:pt x="54398" y="16290"/>
                    <a:pt x="50095" y="22093"/>
                  </a:cubicBezTo>
                  <a:cubicBezTo>
                    <a:pt x="48830" y="7963"/>
                    <a:pt x="38453" y="141"/>
                    <a:pt x="26811" y="141"/>
                  </a:cubicBezTo>
                  <a:cubicBezTo>
                    <a:pt x="15168" y="141"/>
                    <a:pt x="10359" y="9982"/>
                    <a:pt x="7828" y="14523"/>
                  </a:cubicBezTo>
                  <a:cubicBezTo>
                    <a:pt x="3779" y="23103"/>
                    <a:pt x="235" y="37990"/>
                    <a:pt x="235" y="38999"/>
                  </a:cubicBezTo>
                  <a:cubicBezTo>
                    <a:pt x="235" y="41522"/>
                    <a:pt x="2766" y="41522"/>
                    <a:pt x="3273" y="41522"/>
                  </a:cubicBezTo>
                  <a:cubicBezTo>
                    <a:pt x="5804" y="41522"/>
                    <a:pt x="6057" y="41270"/>
                    <a:pt x="7575" y="35719"/>
                  </a:cubicBezTo>
                  <a:cubicBezTo>
                    <a:pt x="11878" y="17804"/>
                    <a:pt x="16940" y="5692"/>
                    <a:pt x="26051" y="5692"/>
                  </a:cubicBezTo>
                  <a:cubicBezTo>
                    <a:pt x="31113" y="5692"/>
                    <a:pt x="33897" y="8972"/>
                    <a:pt x="33897" y="17299"/>
                  </a:cubicBezTo>
                  <a:cubicBezTo>
                    <a:pt x="33897" y="22598"/>
                    <a:pt x="33138" y="25373"/>
                    <a:pt x="29848" y="38494"/>
                  </a:cubicBezTo>
                  <a:lnTo>
                    <a:pt x="15168" y="967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1" name="자유형: 도형 3470">
              <a:extLst>
                <a:ext uri="{FF2B5EF4-FFF2-40B4-BE49-F238E27FC236}">
                  <a16:creationId xmlns:a16="http://schemas.microsoft.com/office/drawing/2014/main" id="{A9DEAF33-01D3-9967-09DC-54E6113A30F8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6474919" y="4458571"/>
              <a:ext cx="58718" cy="252325"/>
            </a:xfrm>
            <a:custGeom>
              <a:avLst/>
              <a:gdLst>
                <a:gd name="connsiteX0" fmla="*/ 58960 w 58718"/>
                <a:gd name="connsiteY0" fmla="*/ 249944 h 252325"/>
                <a:gd name="connsiteX1" fmla="*/ 54657 w 58718"/>
                <a:gd name="connsiteY1" fmla="*/ 244392 h 252325"/>
                <a:gd name="connsiteX2" fmla="*/ 14921 w 58718"/>
                <a:gd name="connsiteY2" fmla="*/ 126304 h 252325"/>
                <a:gd name="connsiteX3" fmla="*/ 55670 w 58718"/>
                <a:gd name="connsiteY3" fmla="*/ 6954 h 252325"/>
                <a:gd name="connsiteX4" fmla="*/ 58960 w 58718"/>
                <a:gd name="connsiteY4" fmla="*/ 2664 h 252325"/>
                <a:gd name="connsiteX5" fmla="*/ 56429 w 58718"/>
                <a:gd name="connsiteY5" fmla="*/ 141 h 252325"/>
                <a:gd name="connsiteX6" fmla="*/ 16186 w 58718"/>
                <a:gd name="connsiteY6" fmla="*/ 49344 h 252325"/>
                <a:gd name="connsiteX7" fmla="*/ 241 w 58718"/>
                <a:gd name="connsiteY7" fmla="*/ 126304 h 252325"/>
                <a:gd name="connsiteX8" fmla="*/ 16946 w 58718"/>
                <a:gd name="connsiteY8" fmla="*/ 205030 h 252325"/>
                <a:gd name="connsiteX9" fmla="*/ 56429 w 58718"/>
                <a:gd name="connsiteY9" fmla="*/ 252467 h 252325"/>
                <a:gd name="connsiteX10" fmla="*/ 58960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8960" y="249944"/>
                  </a:moveTo>
                  <a:cubicBezTo>
                    <a:pt x="58960" y="249187"/>
                    <a:pt x="58960" y="248682"/>
                    <a:pt x="54657" y="244392"/>
                  </a:cubicBezTo>
                  <a:cubicBezTo>
                    <a:pt x="23020" y="212599"/>
                    <a:pt x="14921" y="164910"/>
                    <a:pt x="14921" y="126304"/>
                  </a:cubicBezTo>
                  <a:cubicBezTo>
                    <a:pt x="14921" y="82399"/>
                    <a:pt x="24539" y="38494"/>
                    <a:pt x="55670" y="6954"/>
                  </a:cubicBezTo>
                  <a:cubicBezTo>
                    <a:pt x="58960" y="3926"/>
                    <a:pt x="58960" y="3421"/>
                    <a:pt x="58960" y="2664"/>
                  </a:cubicBezTo>
                  <a:cubicBezTo>
                    <a:pt x="58960" y="898"/>
                    <a:pt x="57947" y="141"/>
                    <a:pt x="56429" y="141"/>
                  </a:cubicBezTo>
                  <a:cubicBezTo>
                    <a:pt x="53898" y="141"/>
                    <a:pt x="31119" y="17299"/>
                    <a:pt x="16186" y="49344"/>
                  </a:cubicBezTo>
                  <a:cubicBezTo>
                    <a:pt x="3279" y="77100"/>
                    <a:pt x="241" y="105108"/>
                    <a:pt x="241" y="126304"/>
                  </a:cubicBezTo>
                  <a:cubicBezTo>
                    <a:pt x="241" y="145985"/>
                    <a:pt x="3025" y="176517"/>
                    <a:pt x="16946" y="205030"/>
                  </a:cubicBezTo>
                  <a:cubicBezTo>
                    <a:pt x="32132" y="236066"/>
                    <a:pt x="53898" y="252467"/>
                    <a:pt x="56429" y="252467"/>
                  </a:cubicBezTo>
                  <a:cubicBezTo>
                    <a:pt x="57947" y="252467"/>
                    <a:pt x="58960" y="251710"/>
                    <a:pt x="58960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2" name="자유형: 도형 3471">
              <a:extLst>
                <a:ext uri="{FF2B5EF4-FFF2-40B4-BE49-F238E27FC236}">
                  <a16:creationId xmlns:a16="http://schemas.microsoft.com/office/drawing/2014/main" id="{CCEBCE3C-2EF0-E8BD-3F1F-27C3C4E83685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6558919" y="4469925"/>
              <a:ext cx="104528" cy="180665"/>
            </a:xfrm>
            <a:custGeom>
              <a:avLst/>
              <a:gdLst>
                <a:gd name="connsiteX0" fmla="*/ 104774 w 104528"/>
                <a:gd name="connsiteY0" fmla="*/ 51868 h 180665"/>
                <a:gd name="connsiteX1" fmla="*/ 74403 w 104528"/>
                <a:gd name="connsiteY1" fmla="*/ 141 h 180665"/>
                <a:gd name="connsiteX2" fmla="*/ 245 w 104528"/>
                <a:gd name="connsiteY2" fmla="*/ 129079 h 180665"/>
                <a:gd name="connsiteX3" fmla="*/ 30617 w 104528"/>
                <a:gd name="connsiteY3" fmla="*/ 180806 h 180665"/>
                <a:gd name="connsiteX4" fmla="*/ 104774 w 104528"/>
                <a:gd name="connsiteY4" fmla="*/ 51868 h 180665"/>
                <a:gd name="connsiteX5" fmla="*/ 27074 w 104528"/>
                <a:gd name="connsiteY5" fmla="*/ 86436 h 180665"/>
                <a:gd name="connsiteX6" fmla="*/ 46562 w 104528"/>
                <a:gd name="connsiteY6" fmla="*/ 32186 h 180665"/>
                <a:gd name="connsiteX7" fmla="*/ 74149 w 104528"/>
                <a:gd name="connsiteY7" fmla="*/ 5692 h 180665"/>
                <a:gd name="connsiteX8" fmla="*/ 88070 w 104528"/>
                <a:gd name="connsiteY8" fmla="*/ 36224 h 180665"/>
                <a:gd name="connsiteX9" fmla="*/ 79971 w 104528"/>
                <a:gd name="connsiteY9" fmla="*/ 86436 h 180665"/>
                <a:gd name="connsiteX10" fmla="*/ 27074 w 104528"/>
                <a:gd name="connsiteY10" fmla="*/ 86436 h 180665"/>
                <a:gd name="connsiteX11" fmla="*/ 77693 w 104528"/>
                <a:gd name="connsiteY11" fmla="*/ 94511 h 180665"/>
                <a:gd name="connsiteX12" fmla="*/ 59976 w 104528"/>
                <a:gd name="connsiteY12" fmla="*/ 145733 h 180665"/>
                <a:gd name="connsiteX13" fmla="*/ 30617 w 104528"/>
                <a:gd name="connsiteY13" fmla="*/ 175255 h 180665"/>
                <a:gd name="connsiteX14" fmla="*/ 16950 w 104528"/>
                <a:gd name="connsiteY14" fmla="*/ 144471 h 180665"/>
                <a:gd name="connsiteX15" fmla="*/ 25049 w 104528"/>
                <a:gd name="connsiteY15" fmla="*/ 94511 h 180665"/>
                <a:gd name="connsiteX16" fmla="*/ 77693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774" y="51868"/>
                  </a:moveTo>
                  <a:cubicBezTo>
                    <a:pt x="104774" y="35214"/>
                    <a:pt x="100218" y="141"/>
                    <a:pt x="74403" y="141"/>
                  </a:cubicBezTo>
                  <a:cubicBezTo>
                    <a:pt x="39222" y="141"/>
                    <a:pt x="245" y="71297"/>
                    <a:pt x="245" y="129079"/>
                  </a:cubicBezTo>
                  <a:cubicBezTo>
                    <a:pt x="245" y="152798"/>
                    <a:pt x="7585" y="180806"/>
                    <a:pt x="30617" y="180806"/>
                  </a:cubicBezTo>
                  <a:cubicBezTo>
                    <a:pt x="66303" y="180806"/>
                    <a:pt x="104774" y="108389"/>
                    <a:pt x="104774" y="51868"/>
                  </a:cubicBezTo>
                  <a:close/>
                  <a:moveTo>
                    <a:pt x="27074" y="86436"/>
                  </a:moveTo>
                  <a:cubicBezTo>
                    <a:pt x="31376" y="70288"/>
                    <a:pt x="36438" y="50101"/>
                    <a:pt x="46562" y="32186"/>
                  </a:cubicBezTo>
                  <a:cubicBezTo>
                    <a:pt x="53396" y="19822"/>
                    <a:pt x="62760" y="5692"/>
                    <a:pt x="74149" y="5692"/>
                  </a:cubicBezTo>
                  <a:cubicBezTo>
                    <a:pt x="86551" y="5692"/>
                    <a:pt x="88070" y="21841"/>
                    <a:pt x="88070" y="36224"/>
                  </a:cubicBezTo>
                  <a:cubicBezTo>
                    <a:pt x="88070" y="48587"/>
                    <a:pt x="86045" y="61456"/>
                    <a:pt x="79971" y="86436"/>
                  </a:cubicBezTo>
                  <a:lnTo>
                    <a:pt x="27074" y="86436"/>
                  </a:lnTo>
                  <a:close/>
                  <a:moveTo>
                    <a:pt x="77693" y="94511"/>
                  </a:moveTo>
                  <a:cubicBezTo>
                    <a:pt x="74909" y="106118"/>
                    <a:pt x="69594" y="127566"/>
                    <a:pt x="59976" y="145733"/>
                  </a:cubicBezTo>
                  <a:cubicBezTo>
                    <a:pt x="51118" y="162891"/>
                    <a:pt x="41500" y="175255"/>
                    <a:pt x="30617" y="175255"/>
                  </a:cubicBezTo>
                  <a:cubicBezTo>
                    <a:pt x="22265" y="175255"/>
                    <a:pt x="16950" y="167938"/>
                    <a:pt x="16950" y="144471"/>
                  </a:cubicBezTo>
                  <a:cubicBezTo>
                    <a:pt x="16950" y="133874"/>
                    <a:pt x="18468" y="119239"/>
                    <a:pt x="25049" y="94511"/>
                  </a:cubicBezTo>
                  <a:lnTo>
                    <a:pt x="77693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3" name="자유형: 도형 3472">
              <a:extLst>
                <a:ext uri="{FF2B5EF4-FFF2-40B4-BE49-F238E27FC236}">
                  <a16:creationId xmlns:a16="http://schemas.microsoft.com/office/drawing/2014/main" id="{E99317EA-B5F5-5804-07BE-0F9E3FA0F27A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6685119" y="4465739"/>
              <a:ext cx="76713" cy="79659"/>
            </a:xfrm>
            <a:custGeom>
              <a:avLst/>
              <a:gdLst>
                <a:gd name="connsiteX0" fmla="*/ 66865 w 76713"/>
                <a:gd name="connsiteY0" fmla="*/ 10381 h 79659"/>
                <a:gd name="connsiteX1" fmla="*/ 57830 w 76713"/>
                <a:gd name="connsiteY1" fmla="*/ 20272 h 79659"/>
                <a:gd name="connsiteX2" fmla="*/ 64739 w 76713"/>
                <a:gd name="connsiteY2" fmla="*/ 26808 h 79659"/>
                <a:gd name="connsiteX3" fmla="*/ 74838 w 76713"/>
                <a:gd name="connsiteY3" fmla="*/ 15503 h 79659"/>
                <a:gd name="connsiteX4" fmla="*/ 51452 w 76713"/>
                <a:gd name="connsiteY4" fmla="*/ 137 h 79659"/>
                <a:gd name="connsiteX5" fmla="*/ 250 w 76713"/>
                <a:gd name="connsiteY5" fmla="*/ 49063 h 79659"/>
                <a:gd name="connsiteX6" fmla="*/ 33026 w 76713"/>
                <a:gd name="connsiteY6" fmla="*/ 79796 h 79659"/>
                <a:gd name="connsiteX7" fmla="*/ 76964 w 76713"/>
                <a:gd name="connsiteY7" fmla="*/ 59837 h 79659"/>
                <a:gd name="connsiteX8" fmla="*/ 73952 w 76713"/>
                <a:gd name="connsiteY8" fmla="*/ 56834 h 79659"/>
                <a:gd name="connsiteX9" fmla="*/ 71117 w 76713"/>
                <a:gd name="connsiteY9" fmla="*/ 58601 h 79659"/>
                <a:gd name="connsiteX10" fmla="*/ 33381 w 76713"/>
                <a:gd name="connsiteY10" fmla="*/ 74851 h 79659"/>
                <a:gd name="connsiteX11" fmla="*/ 14955 w 76713"/>
                <a:gd name="connsiteY11" fmla="*/ 55245 h 79659"/>
                <a:gd name="connsiteX12" fmla="*/ 26648 w 76713"/>
                <a:gd name="connsiteY12" fmla="*/ 18683 h 79659"/>
                <a:gd name="connsiteX13" fmla="*/ 51452 w 76713"/>
                <a:gd name="connsiteY13" fmla="*/ 5082 h 79659"/>
                <a:gd name="connsiteX14" fmla="*/ 66865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65" y="10381"/>
                  </a:moveTo>
                  <a:cubicBezTo>
                    <a:pt x="60487" y="11441"/>
                    <a:pt x="57830" y="16387"/>
                    <a:pt x="57830" y="20272"/>
                  </a:cubicBezTo>
                  <a:cubicBezTo>
                    <a:pt x="57830" y="25041"/>
                    <a:pt x="61550" y="26808"/>
                    <a:pt x="64739" y="26808"/>
                  </a:cubicBezTo>
                  <a:cubicBezTo>
                    <a:pt x="68637" y="26808"/>
                    <a:pt x="74838" y="23982"/>
                    <a:pt x="74838" y="15503"/>
                  </a:cubicBezTo>
                  <a:cubicBezTo>
                    <a:pt x="74838" y="3493"/>
                    <a:pt x="61019" y="137"/>
                    <a:pt x="51452" y="137"/>
                  </a:cubicBezTo>
                  <a:cubicBezTo>
                    <a:pt x="24876" y="137"/>
                    <a:pt x="250" y="24511"/>
                    <a:pt x="250" y="49063"/>
                  </a:cubicBezTo>
                  <a:cubicBezTo>
                    <a:pt x="250" y="64253"/>
                    <a:pt x="10880" y="79796"/>
                    <a:pt x="33026" y="79796"/>
                  </a:cubicBezTo>
                  <a:cubicBezTo>
                    <a:pt x="62968" y="79796"/>
                    <a:pt x="76964" y="62310"/>
                    <a:pt x="76964" y="59837"/>
                  </a:cubicBezTo>
                  <a:cubicBezTo>
                    <a:pt x="76964" y="58777"/>
                    <a:pt x="75369" y="56834"/>
                    <a:pt x="73952" y="56834"/>
                  </a:cubicBezTo>
                  <a:cubicBezTo>
                    <a:pt x="72889" y="56834"/>
                    <a:pt x="72535" y="57188"/>
                    <a:pt x="71117" y="58601"/>
                  </a:cubicBezTo>
                  <a:cubicBezTo>
                    <a:pt x="57298" y="74851"/>
                    <a:pt x="36570" y="74851"/>
                    <a:pt x="33381" y="74851"/>
                  </a:cubicBezTo>
                  <a:cubicBezTo>
                    <a:pt x="20624" y="74851"/>
                    <a:pt x="14955" y="66196"/>
                    <a:pt x="14955" y="55245"/>
                  </a:cubicBezTo>
                  <a:cubicBezTo>
                    <a:pt x="14955" y="50123"/>
                    <a:pt x="17435" y="30870"/>
                    <a:pt x="26648" y="18683"/>
                  </a:cubicBezTo>
                  <a:cubicBezTo>
                    <a:pt x="33381" y="10028"/>
                    <a:pt x="42593" y="5082"/>
                    <a:pt x="51452" y="5082"/>
                  </a:cubicBezTo>
                  <a:cubicBezTo>
                    <a:pt x="53932" y="5082"/>
                    <a:pt x="62436" y="5436"/>
                    <a:pt x="66865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4" name="자유형: 도형 3473">
              <a:extLst>
                <a:ext uri="{FF2B5EF4-FFF2-40B4-BE49-F238E27FC236}">
                  <a16:creationId xmlns:a16="http://schemas.microsoft.com/office/drawing/2014/main" id="{76947742-40CE-469F-940D-1C7183F2571E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6775392" y="4465739"/>
              <a:ext cx="90355" cy="79659"/>
            </a:xfrm>
            <a:custGeom>
              <a:avLst/>
              <a:gdLst>
                <a:gd name="connsiteX0" fmla="*/ 64211 w 90355"/>
                <a:gd name="connsiteY0" fmla="*/ 10558 h 79659"/>
                <a:gd name="connsiteX1" fmla="*/ 45963 w 90355"/>
                <a:gd name="connsiteY1" fmla="*/ 137 h 79659"/>
                <a:gd name="connsiteX2" fmla="*/ 254 w 90355"/>
                <a:gd name="connsiteY2" fmla="*/ 50476 h 79659"/>
                <a:gd name="connsiteX3" fmla="*/ 27006 w 90355"/>
                <a:gd name="connsiteY3" fmla="*/ 79796 h 79659"/>
                <a:gd name="connsiteX4" fmla="*/ 52164 w 90355"/>
                <a:gd name="connsiteY4" fmla="*/ 67432 h 79659"/>
                <a:gd name="connsiteX5" fmla="*/ 70412 w 90355"/>
                <a:gd name="connsiteY5" fmla="*/ 79796 h 79659"/>
                <a:gd name="connsiteX6" fmla="*/ 84408 w 90355"/>
                <a:gd name="connsiteY6" fmla="*/ 70435 h 79659"/>
                <a:gd name="connsiteX7" fmla="*/ 90609 w 90355"/>
                <a:gd name="connsiteY7" fmla="*/ 52772 h 79659"/>
                <a:gd name="connsiteX8" fmla="*/ 87775 w 90355"/>
                <a:gd name="connsiteY8" fmla="*/ 50476 h 79659"/>
                <a:gd name="connsiteX9" fmla="*/ 83877 w 90355"/>
                <a:gd name="connsiteY9" fmla="*/ 55951 h 79659"/>
                <a:gd name="connsiteX10" fmla="*/ 70944 w 90355"/>
                <a:gd name="connsiteY10" fmla="*/ 74851 h 79659"/>
                <a:gd name="connsiteX11" fmla="*/ 65097 w 90355"/>
                <a:gd name="connsiteY11" fmla="*/ 66196 h 79659"/>
                <a:gd name="connsiteX12" fmla="*/ 67755 w 90355"/>
                <a:gd name="connsiteY12" fmla="*/ 52242 h 79659"/>
                <a:gd name="connsiteX13" fmla="*/ 71652 w 90355"/>
                <a:gd name="connsiteY13" fmla="*/ 36346 h 79659"/>
                <a:gd name="connsiteX14" fmla="*/ 75196 w 90355"/>
                <a:gd name="connsiteY14" fmla="*/ 22922 h 79659"/>
                <a:gd name="connsiteX15" fmla="*/ 78385 w 90355"/>
                <a:gd name="connsiteY15" fmla="*/ 9145 h 79659"/>
                <a:gd name="connsiteX16" fmla="*/ 72361 w 90355"/>
                <a:gd name="connsiteY16" fmla="*/ 3493 h 79659"/>
                <a:gd name="connsiteX17" fmla="*/ 64211 w 90355"/>
                <a:gd name="connsiteY17" fmla="*/ 10558 h 79659"/>
                <a:gd name="connsiteX18" fmla="*/ 52873 w 90355"/>
                <a:gd name="connsiteY18" fmla="*/ 55951 h 79659"/>
                <a:gd name="connsiteX19" fmla="*/ 43837 w 90355"/>
                <a:gd name="connsiteY19" fmla="*/ 67785 h 79659"/>
                <a:gd name="connsiteX20" fmla="*/ 27538 w 90355"/>
                <a:gd name="connsiteY20" fmla="*/ 74851 h 79659"/>
                <a:gd name="connsiteX21" fmla="*/ 14604 w 90355"/>
                <a:gd name="connsiteY21" fmla="*/ 57718 h 79659"/>
                <a:gd name="connsiteX22" fmla="*/ 23817 w 90355"/>
                <a:gd name="connsiteY22" fmla="*/ 21862 h 79659"/>
                <a:gd name="connsiteX23" fmla="*/ 45963 w 90355"/>
                <a:gd name="connsiteY23" fmla="*/ 5082 h 79659"/>
                <a:gd name="connsiteX24" fmla="*/ 61731 w 90355"/>
                <a:gd name="connsiteY24" fmla="*/ 20449 h 79659"/>
                <a:gd name="connsiteX25" fmla="*/ 61199 w 90355"/>
                <a:gd name="connsiteY25" fmla="*/ 22922 h 79659"/>
                <a:gd name="connsiteX26" fmla="*/ 52873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11" y="10558"/>
                  </a:moveTo>
                  <a:cubicBezTo>
                    <a:pt x="60491" y="4729"/>
                    <a:pt x="54467" y="137"/>
                    <a:pt x="45963" y="137"/>
                  </a:cubicBezTo>
                  <a:cubicBezTo>
                    <a:pt x="23286" y="137"/>
                    <a:pt x="254" y="25041"/>
                    <a:pt x="254" y="50476"/>
                  </a:cubicBezTo>
                  <a:cubicBezTo>
                    <a:pt x="254" y="67609"/>
                    <a:pt x="11770" y="79796"/>
                    <a:pt x="27006" y="79796"/>
                  </a:cubicBezTo>
                  <a:cubicBezTo>
                    <a:pt x="36573" y="79796"/>
                    <a:pt x="45077" y="74321"/>
                    <a:pt x="52164" y="67432"/>
                  </a:cubicBezTo>
                  <a:cubicBezTo>
                    <a:pt x="55530" y="78030"/>
                    <a:pt x="65806" y="79796"/>
                    <a:pt x="70412" y="79796"/>
                  </a:cubicBezTo>
                  <a:cubicBezTo>
                    <a:pt x="76790" y="79796"/>
                    <a:pt x="81219" y="75910"/>
                    <a:pt x="84408" y="70435"/>
                  </a:cubicBezTo>
                  <a:cubicBezTo>
                    <a:pt x="88306" y="63546"/>
                    <a:pt x="90609" y="53478"/>
                    <a:pt x="90609" y="52772"/>
                  </a:cubicBezTo>
                  <a:cubicBezTo>
                    <a:pt x="90609" y="50476"/>
                    <a:pt x="88306" y="50476"/>
                    <a:pt x="87775" y="50476"/>
                  </a:cubicBezTo>
                  <a:cubicBezTo>
                    <a:pt x="85294" y="50476"/>
                    <a:pt x="85117" y="51182"/>
                    <a:pt x="83877" y="55951"/>
                  </a:cubicBezTo>
                  <a:cubicBezTo>
                    <a:pt x="81751" y="64429"/>
                    <a:pt x="78385" y="74851"/>
                    <a:pt x="70944" y="74851"/>
                  </a:cubicBezTo>
                  <a:cubicBezTo>
                    <a:pt x="66337" y="74851"/>
                    <a:pt x="65097" y="70965"/>
                    <a:pt x="65097" y="66196"/>
                  </a:cubicBezTo>
                  <a:cubicBezTo>
                    <a:pt x="65097" y="63193"/>
                    <a:pt x="66514" y="56834"/>
                    <a:pt x="67755" y="52242"/>
                  </a:cubicBezTo>
                  <a:cubicBezTo>
                    <a:pt x="68995" y="47473"/>
                    <a:pt x="70766" y="40231"/>
                    <a:pt x="71652" y="36346"/>
                  </a:cubicBezTo>
                  <a:lnTo>
                    <a:pt x="75196" y="22922"/>
                  </a:lnTo>
                  <a:cubicBezTo>
                    <a:pt x="76259" y="18329"/>
                    <a:pt x="78385" y="10028"/>
                    <a:pt x="78385" y="9145"/>
                  </a:cubicBezTo>
                  <a:cubicBezTo>
                    <a:pt x="78385" y="5259"/>
                    <a:pt x="75196" y="3493"/>
                    <a:pt x="72361" y="3493"/>
                  </a:cubicBezTo>
                  <a:cubicBezTo>
                    <a:pt x="69349" y="3493"/>
                    <a:pt x="65274" y="5612"/>
                    <a:pt x="64211" y="10558"/>
                  </a:cubicBezTo>
                  <a:close/>
                  <a:moveTo>
                    <a:pt x="52873" y="55951"/>
                  </a:moveTo>
                  <a:cubicBezTo>
                    <a:pt x="51632" y="60897"/>
                    <a:pt x="47735" y="64429"/>
                    <a:pt x="43837" y="67785"/>
                  </a:cubicBezTo>
                  <a:cubicBezTo>
                    <a:pt x="42243" y="69198"/>
                    <a:pt x="35156" y="74851"/>
                    <a:pt x="27538" y="74851"/>
                  </a:cubicBezTo>
                  <a:cubicBezTo>
                    <a:pt x="20982" y="74851"/>
                    <a:pt x="14604" y="70258"/>
                    <a:pt x="14604" y="57718"/>
                  </a:cubicBezTo>
                  <a:cubicBezTo>
                    <a:pt x="14604" y="48356"/>
                    <a:pt x="19742" y="28927"/>
                    <a:pt x="23817" y="21862"/>
                  </a:cubicBezTo>
                  <a:cubicBezTo>
                    <a:pt x="31967" y="7732"/>
                    <a:pt x="41002" y="5082"/>
                    <a:pt x="45963" y="5082"/>
                  </a:cubicBezTo>
                  <a:cubicBezTo>
                    <a:pt x="58365" y="5082"/>
                    <a:pt x="61731" y="18506"/>
                    <a:pt x="61731" y="20449"/>
                  </a:cubicBezTo>
                  <a:cubicBezTo>
                    <a:pt x="61731" y="21156"/>
                    <a:pt x="61377" y="22392"/>
                    <a:pt x="61199" y="22922"/>
                  </a:cubicBezTo>
                  <a:lnTo>
                    <a:pt x="52873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5" name="자유형: 도형 3474">
              <a:extLst>
                <a:ext uri="{FF2B5EF4-FFF2-40B4-BE49-F238E27FC236}">
                  <a16:creationId xmlns:a16="http://schemas.microsoft.com/office/drawing/2014/main" id="{65D99D49-0D0F-1CB6-6124-96DBA769E665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6885354" y="4421052"/>
              <a:ext cx="39685" cy="124346"/>
            </a:xfrm>
            <a:custGeom>
              <a:avLst/>
              <a:gdLst>
                <a:gd name="connsiteX0" fmla="*/ 39235 w 39685"/>
                <a:gd name="connsiteY0" fmla="*/ 5436 h 124346"/>
                <a:gd name="connsiteX1" fmla="*/ 39944 w 39685"/>
                <a:gd name="connsiteY1" fmla="*/ 2610 h 124346"/>
                <a:gd name="connsiteX2" fmla="*/ 37109 w 39685"/>
                <a:gd name="connsiteY2" fmla="*/ 137 h 124346"/>
                <a:gd name="connsiteX3" fmla="*/ 14431 w 39685"/>
                <a:gd name="connsiteY3" fmla="*/ 1903 h 124346"/>
                <a:gd name="connsiteX4" fmla="*/ 10711 w 39685"/>
                <a:gd name="connsiteY4" fmla="*/ 5966 h 124346"/>
                <a:gd name="connsiteX5" fmla="*/ 15140 w 39685"/>
                <a:gd name="connsiteY5" fmla="*/ 8438 h 124346"/>
                <a:gd name="connsiteX6" fmla="*/ 23644 w 39685"/>
                <a:gd name="connsiteY6" fmla="*/ 11088 h 124346"/>
                <a:gd name="connsiteX7" fmla="*/ 22936 w 39685"/>
                <a:gd name="connsiteY7" fmla="*/ 14974 h 124346"/>
                <a:gd name="connsiteX8" fmla="*/ 967 w 39685"/>
                <a:gd name="connsiteY8" fmla="*/ 102228 h 124346"/>
                <a:gd name="connsiteX9" fmla="*/ 258 w 39685"/>
                <a:gd name="connsiteY9" fmla="*/ 107703 h 124346"/>
                <a:gd name="connsiteX10" fmla="*/ 18861 w 39685"/>
                <a:gd name="connsiteY10" fmla="*/ 124483 h 124346"/>
                <a:gd name="connsiteX11" fmla="*/ 33034 w 39685"/>
                <a:gd name="connsiteY11" fmla="*/ 115122 h 124346"/>
                <a:gd name="connsiteX12" fmla="*/ 39235 w 39685"/>
                <a:gd name="connsiteY12" fmla="*/ 97459 h 124346"/>
                <a:gd name="connsiteX13" fmla="*/ 36400 w 39685"/>
                <a:gd name="connsiteY13" fmla="*/ 95163 h 124346"/>
                <a:gd name="connsiteX14" fmla="*/ 32857 w 39685"/>
                <a:gd name="connsiteY14" fmla="*/ 99402 h 124346"/>
                <a:gd name="connsiteX15" fmla="*/ 19569 w 39685"/>
                <a:gd name="connsiteY15" fmla="*/ 119537 h 124346"/>
                <a:gd name="connsiteX16" fmla="*/ 13546 w 39685"/>
                <a:gd name="connsiteY16" fmla="*/ 110883 h 124346"/>
                <a:gd name="connsiteX17" fmla="*/ 14609 w 39685"/>
                <a:gd name="connsiteY17" fmla="*/ 103641 h 124346"/>
                <a:gd name="connsiteX18" fmla="*/ 39235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35" y="5436"/>
                  </a:moveTo>
                  <a:cubicBezTo>
                    <a:pt x="39412" y="5082"/>
                    <a:pt x="39944" y="2786"/>
                    <a:pt x="39944" y="2610"/>
                  </a:cubicBezTo>
                  <a:cubicBezTo>
                    <a:pt x="39944" y="1726"/>
                    <a:pt x="39235" y="137"/>
                    <a:pt x="37109" y="137"/>
                  </a:cubicBezTo>
                  <a:cubicBezTo>
                    <a:pt x="33566" y="137"/>
                    <a:pt x="18861" y="1550"/>
                    <a:pt x="14431" y="1903"/>
                  </a:cubicBezTo>
                  <a:cubicBezTo>
                    <a:pt x="13191" y="2080"/>
                    <a:pt x="10711" y="2256"/>
                    <a:pt x="10711" y="5966"/>
                  </a:cubicBezTo>
                  <a:cubicBezTo>
                    <a:pt x="10711" y="8438"/>
                    <a:pt x="13191" y="8438"/>
                    <a:pt x="15140" y="8438"/>
                  </a:cubicBezTo>
                  <a:cubicBezTo>
                    <a:pt x="23644" y="8438"/>
                    <a:pt x="23644" y="9675"/>
                    <a:pt x="23644" y="11088"/>
                  </a:cubicBezTo>
                  <a:cubicBezTo>
                    <a:pt x="23644" y="12324"/>
                    <a:pt x="23290" y="13384"/>
                    <a:pt x="22936" y="14974"/>
                  </a:cubicBezTo>
                  <a:lnTo>
                    <a:pt x="967" y="102228"/>
                  </a:lnTo>
                  <a:cubicBezTo>
                    <a:pt x="435" y="103994"/>
                    <a:pt x="258" y="105937"/>
                    <a:pt x="258" y="107703"/>
                  </a:cubicBezTo>
                  <a:cubicBezTo>
                    <a:pt x="258" y="119008"/>
                    <a:pt x="10357" y="124483"/>
                    <a:pt x="18861" y="124483"/>
                  </a:cubicBezTo>
                  <a:cubicBezTo>
                    <a:pt x="23113" y="124483"/>
                    <a:pt x="28428" y="123070"/>
                    <a:pt x="33034" y="115122"/>
                  </a:cubicBezTo>
                  <a:cubicBezTo>
                    <a:pt x="36755" y="108586"/>
                    <a:pt x="39235" y="98165"/>
                    <a:pt x="39235" y="97459"/>
                  </a:cubicBezTo>
                  <a:cubicBezTo>
                    <a:pt x="39235" y="95163"/>
                    <a:pt x="36932" y="95163"/>
                    <a:pt x="36400" y="95163"/>
                  </a:cubicBezTo>
                  <a:cubicBezTo>
                    <a:pt x="33920" y="95163"/>
                    <a:pt x="33566" y="96223"/>
                    <a:pt x="32857" y="99402"/>
                  </a:cubicBezTo>
                  <a:cubicBezTo>
                    <a:pt x="30554" y="108233"/>
                    <a:pt x="27188" y="119537"/>
                    <a:pt x="19569" y="119537"/>
                  </a:cubicBezTo>
                  <a:cubicBezTo>
                    <a:pt x="14786" y="119537"/>
                    <a:pt x="13546" y="115122"/>
                    <a:pt x="13546" y="110883"/>
                  </a:cubicBezTo>
                  <a:cubicBezTo>
                    <a:pt x="13546" y="108940"/>
                    <a:pt x="14077" y="105584"/>
                    <a:pt x="14609" y="103641"/>
                  </a:cubicBezTo>
                  <a:lnTo>
                    <a:pt x="39235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6" name="자유형: 도형 3475">
              <a:extLst>
                <a:ext uri="{FF2B5EF4-FFF2-40B4-BE49-F238E27FC236}">
                  <a16:creationId xmlns:a16="http://schemas.microsoft.com/office/drawing/2014/main" id="{4A2B677E-F2E4-1362-E38A-ED28EDB1B0A4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6675431" y="4593090"/>
              <a:ext cx="53681" cy="118870"/>
            </a:xfrm>
            <a:custGeom>
              <a:avLst/>
              <a:gdLst>
                <a:gd name="connsiteX0" fmla="*/ 49325 w 53681"/>
                <a:gd name="connsiteY0" fmla="*/ 6855 h 118870"/>
                <a:gd name="connsiteX1" fmla="*/ 42239 w 53681"/>
                <a:gd name="connsiteY1" fmla="*/ 143 h 118870"/>
                <a:gd name="connsiteX2" fmla="*/ 32317 w 53681"/>
                <a:gd name="connsiteY2" fmla="*/ 9858 h 118870"/>
                <a:gd name="connsiteX3" fmla="*/ 39404 w 53681"/>
                <a:gd name="connsiteY3" fmla="*/ 16570 h 118870"/>
                <a:gd name="connsiteX4" fmla="*/ 49325 w 53681"/>
                <a:gd name="connsiteY4" fmla="*/ 6855 h 118870"/>
                <a:gd name="connsiteX5" fmla="*/ 13183 w 53681"/>
                <a:gd name="connsiteY5" fmla="*/ 96582 h 118870"/>
                <a:gd name="connsiteX6" fmla="*/ 11589 w 53681"/>
                <a:gd name="connsiteY6" fmla="*/ 104001 h 118870"/>
                <a:gd name="connsiteX7" fmla="*/ 28420 w 53681"/>
                <a:gd name="connsiteY7" fmla="*/ 119014 h 118870"/>
                <a:gd name="connsiteX8" fmla="*/ 53932 w 53681"/>
                <a:gd name="connsiteY8" fmla="*/ 91990 h 118870"/>
                <a:gd name="connsiteX9" fmla="*/ 51097 w 53681"/>
                <a:gd name="connsiteY9" fmla="*/ 89694 h 118870"/>
                <a:gd name="connsiteX10" fmla="*/ 47731 w 53681"/>
                <a:gd name="connsiteY10" fmla="*/ 92697 h 118870"/>
                <a:gd name="connsiteX11" fmla="*/ 28951 w 53681"/>
                <a:gd name="connsiteY11" fmla="*/ 114069 h 118870"/>
                <a:gd name="connsiteX12" fmla="*/ 24522 w 53681"/>
                <a:gd name="connsiteY12" fmla="*/ 107887 h 118870"/>
                <a:gd name="connsiteX13" fmla="*/ 27357 w 53681"/>
                <a:gd name="connsiteY13" fmla="*/ 96582 h 118870"/>
                <a:gd name="connsiteX14" fmla="*/ 33026 w 53681"/>
                <a:gd name="connsiteY14" fmla="*/ 82452 h 118870"/>
                <a:gd name="connsiteX15" fmla="*/ 41707 w 53681"/>
                <a:gd name="connsiteY15" fmla="*/ 60020 h 118870"/>
                <a:gd name="connsiteX16" fmla="*/ 42770 w 53681"/>
                <a:gd name="connsiteY16" fmla="*/ 54368 h 118870"/>
                <a:gd name="connsiteX17" fmla="*/ 25939 w 53681"/>
                <a:gd name="connsiteY17" fmla="*/ 39355 h 118870"/>
                <a:gd name="connsiteX18" fmla="*/ 250 w 53681"/>
                <a:gd name="connsiteY18" fmla="*/ 66379 h 118870"/>
                <a:gd name="connsiteX19" fmla="*/ 3262 w 53681"/>
                <a:gd name="connsiteY19" fmla="*/ 68675 h 118870"/>
                <a:gd name="connsiteX20" fmla="*/ 6451 w 53681"/>
                <a:gd name="connsiteY20" fmla="*/ 65849 h 118870"/>
                <a:gd name="connsiteX21" fmla="*/ 25408 w 53681"/>
                <a:gd name="connsiteY21" fmla="*/ 44300 h 118870"/>
                <a:gd name="connsiteX22" fmla="*/ 29837 w 53681"/>
                <a:gd name="connsiteY22" fmla="*/ 50482 h 118870"/>
                <a:gd name="connsiteX23" fmla="*/ 24345 w 53681"/>
                <a:gd name="connsiteY23" fmla="*/ 68145 h 118870"/>
                <a:gd name="connsiteX24" fmla="*/ 13183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25" y="6855"/>
                  </a:moveTo>
                  <a:cubicBezTo>
                    <a:pt x="49325" y="4029"/>
                    <a:pt x="47199" y="143"/>
                    <a:pt x="42239" y="143"/>
                  </a:cubicBezTo>
                  <a:cubicBezTo>
                    <a:pt x="37455" y="143"/>
                    <a:pt x="32317" y="4736"/>
                    <a:pt x="32317" y="9858"/>
                  </a:cubicBezTo>
                  <a:cubicBezTo>
                    <a:pt x="32317" y="12861"/>
                    <a:pt x="34620" y="16570"/>
                    <a:pt x="39404" y="16570"/>
                  </a:cubicBezTo>
                  <a:cubicBezTo>
                    <a:pt x="44542" y="16570"/>
                    <a:pt x="49325" y="11624"/>
                    <a:pt x="49325" y="6855"/>
                  </a:cubicBezTo>
                  <a:close/>
                  <a:moveTo>
                    <a:pt x="13183" y="96582"/>
                  </a:moveTo>
                  <a:cubicBezTo>
                    <a:pt x="12474" y="98879"/>
                    <a:pt x="11589" y="100998"/>
                    <a:pt x="11589" y="104001"/>
                  </a:cubicBezTo>
                  <a:cubicBezTo>
                    <a:pt x="11589" y="112302"/>
                    <a:pt x="18675" y="119014"/>
                    <a:pt x="28420" y="119014"/>
                  </a:cubicBezTo>
                  <a:cubicBezTo>
                    <a:pt x="46136" y="119014"/>
                    <a:pt x="53932" y="94639"/>
                    <a:pt x="53932" y="91990"/>
                  </a:cubicBezTo>
                  <a:cubicBezTo>
                    <a:pt x="53932" y="89694"/>
                    <a:pt x="51629" y="89694"/>
                    <a:pt x="51097" y="89694"/>
                  </a:cubicBezTo>
                  <a:cubicBezTo>
                    <a:pt x="48617" y="89694"/>
                    <a:pt x="48440" y="90754"/>
                    <a:pt x="47731" y="92697"/>
                  </a:cubicBezTo>
                  <a:cubicBezTo>
                    <a:pt x="43656" y="106827"/>
                    <a:pt x="35861" y="114069"/>
                    <a:pt x="28951" y="114069"/>
                  </a:cubicBezTo>
                  <a:cubicBezTo>
                    <a:pt x="25408" y="114069"/>
                    <a:pt x="24522" y="111772"/>
                    <a:pt x="24522" y="107887"/>
                  </a:cubicBezTo>
                  <a:cubicBezTo>
                    <a:pt x="24522" y="103824"/>
                    <a:pt x="25762" y="100468"/>
                    <a:pt x="27357" y="96582"/>
                  </a:cubicBezTo>
                  <a:cubicBezTo>
                    <a:pt x="29128" y="91813"/>
                    <a:pt x="31077" y="87044"/>
                    <a:pt x="33026" y="82452"/>
                  </a:cubicBezTo>
                  <a:cubicBezTo>
                    <a:pt x="34620" y="78213"/>
                    <a:pt x="40998" y="62140"/>
                    <a:pt x="41707" y="60020"/>
                  </a:cubicBezTo>
                  <a:cubicBezTo>
                    <a:pt x="42239" y="58254"/>
                    <a:pt x="42770" y="56134"/>
                    <a:pt x="42770" y="54368"/>
                  </a:cubicBezTo>
                  <a:cubicBezTo>
                    <a:pt x="42770" y="46067"/>
                    <a:pt x="35683" y="39355"/>
                    <a:pt x="25939" y="39355"/>
                  </a:cubicBezTo>
                  <a:cubicBezTo>
                    <a:pt x="8400" y="39355"/>
                    <a:pt x="250" y="63376"/>
                    <a:pt x="250" y="66379"/>
                  </a:cubicBezTo>
                  <a:cubicBezTo>
                    <a:pt x="250" y="68675"/>
                    <a:pt x="2730" y="68675"/>
                    <a:pt x="3262" y="68675"/>
                  </a:cubicBezTo>
                  <a:cubicBezTo>
                    <a:pt x="5742" y="68675"/>
                    <a:pt x="5919" y="67792"/>
                    <a:pt x="6451" y="65849"/>
                  </a:cubicBezTo>
                  <a:cubicBezTo>
                    <a:pt x="11057" y="50659"/>
                    <a:pt x="18853" y="44300"/>
                    <a:pt x="25408" y="44300"/>
                  </a:cubicBezTo>
                  <a:cubicBezTo>
                    <a:pt x="28242" y="44300"/>
                    <a:pt x="29837" y="45713"/>
                    <a:pt x="29837" y="50482"/>
                  </a:cubicBezTo>
                  <a:cubicBezTo>
                    <a:pt x="29837" y="54545"/>
                    <a:pt x="28774" y="57194"/>
                    <a:pt x="24345" y="68145"/>
                  </a:cubicBezTo>
                  <a:lnTo>
                    <a:pt x="13183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7" name="자유형: 도형 3476">
              <a:extLst>
                <a:ext uri="{FF2B5EF4-FFF2-40B4-BE49-F238E27FC236}">
                  <a16:creationId xmlns:a16="http://schemas.microsoft.com/office/drawing/2014/main" id="{11C5F5F2-5CE6-4130-AEDC-0213D111EB08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7029306" y="4579687"/>
              <a:ext cx="154642" cy="10093"/>
            </a:xfrm>
            <a:custGeom>
              <a:avLst/>
              <a:gdLst>
                <a:gd name="connsiteX0" fmla="*/ 146047 w 154642"/>
                <a:gd name="connsiteY0" fmla="*/ 10234 h 10093"/>
                <a:gd name="connsiteX1" fmla="*/ 154905 w 154642"/>
                <a:gd name="connsiteY1" fmla="*/ 5187 h 10093"/>
                <a:gd name="connsiteX2" fmla="*/ 146047 w 154642"/>
                <a:gd name="connsiteY2" fmla="*/ 141 h 10093"/>
                <a:gd name="connsiteX3" fmla="*/ 9122 w 154642"/>
                <a:gd name="connsiteY3" fmla="*/ 141 h 10093"/>
                <a:gd name="connsiteX4" fmla="*/ 263 w 154642"/>
                <a:gd name="connsiteY4" fmla="*/ 5187 h 10093"/>
                <a:gd name="connsiteX5" fmla="*/ 9122 w 154642"/>
                <a:gd name="connsiteY5" fmla="*/ 10234 h 10093"/>
                <a:gd name="connsiteX6" fmla="*/ 146047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47" y="10234"/>
                  </a:moveTo>
                  <a:cubicBezTo>
                    <a:pt x="150350" y="10234"/>
                    <a:pt x="154905" y="10234"/>
                    <a:pt x="154905" y="5187"/>
                  </a:cubicBezTo>
                  <a:cubicBezTo>
                    <a:pt x="154905" y="141"/>
                    <a:pt x="150350" y="141"/>
                    <a:pt x="146047" y="141"/>
                  </a:cubicBezTo>
                  <a:lnTo>
                    <a:pt x="9122" y="141"/>
                  </a:lnTo>
                  <a:cubicBezTo>
                    <a:pt x="4819" y="141"/>
                    <a:pt x="263" y="141"/>
                    <a:pt x="263" y="5187"/>
                  </a:cubicBezTo>
                  <a:cubicBezTo>
                    <a:pt x="263" y="10234"/>
                    <a:pt x="4819" y="10234"/>
                    <a:pt x="9122" y="10234"/>
                  </a:cubicBezTo>
                  <a:lnTo>
                    <a:pt x="146047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8" name="자유형: 도형 3477">
              <a:extLst>
                <a:ext uri="{FF2B5EF4-FFF2-40B4-BE49-F238E27FC236}">
                  <a16:creationId xmlns:a16="http://schemas.microsoft.com/office/drawing/2014/main" id="{5A5CFB48-3322-447A-B61A-5E14981D23F0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7272025" y="4469925"/>
              <a:ext cx="104528" cy="180665"/>
            </a:xfrm>
            <a:custGeom>
              <a:avLst/>
              <a:gdLst>
                <a:gd name="connsiteX0" fmla="*/ 104802 w 104528"/>
                <a:gd name="connsiteY0" fmla="*/ 51868 h 180665"/>
                <a:gd name="connsiteX1" fmla="*/ 74431 w 104528"/>
                <a:gd name="connsiteY1" fmla="*/ 141 h 180665"/>
                <a:gd name="connsiteX2" fmla="*/ 273 w 104528"/>
                <a:gd name="connsiteY2" fmla="*/ 129079 h 180665"/>
                <a:gd name="connsiteX3" fmla="*/ 30645 w 104528"/>
                <a:gd name="connsiteY3" fmla="*/ 180806 h 180665"/>
                <a:gd name="connsiteX4" fmla="*/ 104802 w 104528"/>
                <a:gd name="connsiteY4" fmla="*/ 51868 h 180665"/>
                <a:gd name="connsiteX5" fmla="*/ 27102 w 104528"/>
                <a:gd name="connsiteY5" fmla="*/ 86436 h 180665"/>
                <a:gd name="connsiteX6" fmla="*/ 46590 w 104528"/>
                <a:gd name="connsiteY6" fmla="*/ 32186 h 180665"/>
                <a:gd name="connsiteX7" fmla="*/ 74178 w 104528"/>
                <a:gd name="connsiteY7" fmla="*/ 5692 h 180665"/>
                <a:gd name="connsiteX8" fmla="*/ 88098 w 104528"/>
                <a:gd name="connsiteY8" fmla="*/ 36224 h 180665"/>
                <a:gd name="connsiteX9" fmla="*/ 79999 w 104528"/>
                <a:gd name="connsiteY9" fmla="*/ 86436 h 180665"/>
                <a:gd name="connsiteX10" fmla="*/ 27102 w 104528"/>
                <a:gd name="connsiteY10" fmla="*/ 86436 h 180665"/>
                <a:gd name="connsiteX11" fmla="*/ 77721 w 104528"/>
                <a:gd name="connsiteY11" fmla="*/ 94511 h 180665"/>
                <a:gd name="connsiteX12" fmla="*/ 60004 w 104528"/>
                <a:gd name="connsiteY12" fmla="*/ 145733 h 180665"/>
                <a:gd name="connsiteX13" fmla="*/ 30645 w 104528"/>
                <a:gd name="connsiteY13" fmla="*/ 175255 h 180665"/>
                <a:gd name="connsiteX14" fmla="*/ 16978 w 104528"/>
                <a:gd name="connsiteY14" fmla="*/ 144471 h 180665"/>
                <a:gd name="connsiteX15" fmla="*/ 25077 w 104528"/>
                <a:gd name="connsiteY15" fmla="*/ 94511 h 180665"/>
                <a:gd name="connsiteX16" fmla="*/ 77721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02" y="51868"/>
                  </a:moveTo>
                  <a:cubicBezTo>
                    <a:pt x="104802" y="35214"/>
                    <a:pt x="100246" y="141"/>
                    <a:pt x="74431" y="141"/>
                  </a:cubicBezTo>
                  <a:cubicBezTo>
                    <a:pt x="39250" y="141"/>
                    <a:pt x="273" y="71297"/>
                    <a:pt x="273" y="129079"/>
                  </a:cubicBezTo>
                  <a:cubicBezTo>
                    <a:pt x="273" y="152798"/>
                    <a:pt x="7613" y="180806"/>
                    <a:pt x="30645" y="180806"/>
                  </a:cubicBezTo>
                  <a:cubicBezTo>
                    <a:pt x="66332" y="180806"/>
                    <a:pt x="104802" y="108389"/>
                    <a:pt x="104802" y="51868"/>
                  </a:cubicBezTo>
                  <a:close/>
                  <a:moveTo>
                    <a:pt x="27102" y="86436"/>
                  </a:moveTo>
                  <a:cubicBezTo>
                    <a:pt x="31404" y="70288"/>
                    <a:pt x="36466" y="50101"/>
                    <a:pt x="46590" y="32186"/>
                  </a:cubicBezTo>
                  <a:cubicBezTo>
                    <a:pt x="53424" y="19822"/>
                    <a:pt x="62788" y="5692"/>
                    <a:pt x="74178" y="5692"/>
                  </a:cubicBezTo>
                  <a:cubicBezTo>
                    <a:pt x="86579" y="5692"/>
                    <a:pt x="88098" y="21841"/>
                    <a:pt x="88098" y="36224"/>
                  </a:cubicBezTo>
                  <a:cubicBezTo>
                    <a:pt x="88098" y="48587"/>
                    <a:pt x="86073" y="61456"/>
                    <a:pt x="79999" y="86436"/>
                  </a:cubicBezTo>
                  <a:lnTo>
                    <a:pt x="27102" y="86436"/>
                  </a:lnTo>
                  <a:close/>
                  <a:moveTo>
                    <a:pt x="77721" y="94511"/>
                  </a:moveTo>
                  <a:cubicBezTo>
                    <a:pt x="74937" y="106118"/>
                    <a:pt x="69622" y="127566"/>
                    <a:pt x="60004" y="145733"/>
                  </a:cubicBezTo>
                  <a:cubicBezTo>
                    <a:pt x="51146" y="162891"/>
                    <a:pt x="41528" y="175255"/>
                    <a:pt x="30645" y="175255"/>
                  </a:cubicBezTo>
                  <a:cubicBezTo>
                    <a:pt x="22293" y="175255"/>
                    <a:pt x="16978" y="167938"/>
                    <a:pt x="16978" y="144471"/>
                  </a:cubicBezTo>
                  <a:cubicBezTo>
                    <a:pt x="16978" y="133874"/>
                    <a:pt x="18496" y="119239"/>
                    <a:pt x="25077" y="94511"/>
                  </a:cubicBezTo>
                  <a:lnTo>
                    <a:pt x="77721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79" name="자유형: 도형 3478">
              <a:extLst>
                <a:ext uri="{FF2B5EF4-FFF2-40B4-BE49-F238E27FC236}">
                  <a16:creationId xmlns:a16="http://schemas.microsoft.com/office/drawing/2014/main" id="{70FD86F1-870F-71C4-0494-5A920DA0B7B5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7398224" y="4465739"/>
              <a:ext cx="76713" cy="79659"/>
            </a:xfrm>
            <a:custGeom>
              <a:avLst/>
              <a:gdLst>
                <a:gd name="connsiteX0" fmla="*/ 66893 w 76713"/>
                <a:gd name="connsiteY0" fmla="*/ 10381 h 79659"/>
                <a:gd name="connsiteX1" fmla="*/ 57858 w 76713"/>
                <a:gd name="connsiteY1" fmla="*/ 20272 h 79659"/>
                <a:gd name="connsiteX2" fmla="*/ 64767 w 76713"/>
                <a:gd name="connsiteY2" fmla="*/ 26808 h 79659"/>
                <a:gd name="connsiteX3" fmla="*/ 74866 w 76713"/>
                <a:gd name="connsiteY3" fmla="*/ 15503 h 79659"/>
                <a:gd name="connsiteX4" fmla="*/ 51480 w 76713"/>
                <a:gd name="connsiteY4" fmla="*/ 137 h 79659"/>
                <a:gd name="connsiteX5" fmla="*/ 278 w 76713"/>
                <a:gd name="connsiteY5" fmla="*/ 49063 h 79659"/>
                <a:gd name="connsiteX6" fmla="*/ 33054 w 76713"/>
                <a:gd name="connsiteY6" fmla="*/ 79796 h 79659"/>
                <a:gd name="connsiteX7" fmla="*/ 76992 w 76713"/>
                <a:gd name="connsiteY7" fmla="*/ 59837 h 79659"/>
                <a:gd name="connsiteX8" fmla="*/ 73980 w 76713"/>
                <a:gd name="connsiteY8" fmla="*/ 56834 h 79659"/>
                <a:gd name="connsiteX9" fmla="*/ 71145 w 76713"/>
                <a:gd name="connsiteY9" fmla="*/ 58601 h 79659"/>
                <a:gd name="connsiteX10" fmla="*/ 33409 w 76713"/>
                <a:gd name="connsiteY10" fmla="*/ 74851 h 79659"/>
                <a:gd name="connsiteX11" fmla="*/ 14983 w 76713"/>
                <a:gd name="connsiteY11" fmla="*/ 55245 h 79659"/>
                <a:gd name="connsiteX12" fmla="*/ 26676 w 76713"/>
                <a:gd name="connsiteY12" fmla="*/ 18683 h 79659"/>
                <a:gd name="connsiteX13" fmla="*/ 51480 w 76713"/>
                <a:gd name="connsiteY13" fmla="*/ 5082 h 79659"/>
                <a:gd name="connsiteX14" fmla="*/ 66893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893" y="10381"/>
                  </a:moveTo>
                  <a:cubicBezTo>
                    <a:pt x="60515" y="11441"/>
                    <a:pt x="57858" y="16387"/>
                    <a:pt x="57858" y="20272"/>
                  </a:cubicBezTo>
                  <a:cubicBezTo>
                    <a:pt x="57858" y="25041"/>
                    <a:pt x="61578" y="26808"/>
                    <a:pt x="64767" y="26808"/>
                  </a:cubicBezTo>
                  <a:cubicBezTo>
                    <a:pt x="68665" y="26808"/>
                    <a:pt x="74866" y="23982"/>
                    <a:pt x="74866" y="15503"/>
                  </a:cubicBezTo>
                  <a:cubicBezTo>
                    <a:pt x="74866" y="3493"/>
                    <a:pt x="61047" y="137"/>
                    <a:pt x="51480" y="137"/>
                  </a:cubicBezTo>
                  <a:cubicBezTo>
                    <a:pt x="24905" y="137"/>
                    <a:pt x="278" y="24511"/>
                    <a:pt x="278" y="49063"/>
                  </a:cubicBezTo>
                  <a:cubicBezTo>
                    <a:pt x="278" y="64253"/>
                    <a:pt x="10908" y="79796"/>
                    <a:pt x="33054" y="79796"/>
                  </a:cubicBezTo>
                  <a:cubicBezTo>
                    <a:pt x="62996" y="79796"/>
                    <a:pt x="76992" y="62310"/>
                    <a:pt x="76992" y="59837"/>
                  </a:cubicBezTo>
                  <a:cubicBezTo>
                    <a:pt x="76992" y="58777"/>
                    <a:pt x="75397" y="56834"/>
                    <a:pt x="73980" y="56834"/>
                  </a:cubicBezTo>
                  <a:cubicBezTo>
                    <a:pt x="72917" y="56834"/>
                    <a:pt x="72563" y="57188"/>
                    <a:pt x="71145" y="58601"/>
                  </a:cubicBezTo>
                  <a:cubicBezTo>
                    <a:pt x="57326" y="74851"/>
                    <a:pt x="36598" y="74851"/>
                    <a:pt x="33409" y="74851"/>
                  </a:cubicBezTo>
                  <a:cubicBezTo>
                    <a:pt x="20653" y="74851"/>
                    <a:pt x="14983" y="66196"/>
                    <a:pt x="14983" y="55245"/>
                  </a:cubicBezTo>
                  <a:cubicBezTo>
                    <a:pt x="14983" y="50123"/>
                    <a:pt x="17464" y="30870"/>
                    <a:pt x="26676" y="18683"/>
                  </a:cubicBezTo>
                  <a:cubicBezTo>
                    <a:pt x="33409" y="10028"/>
                    <a:pt x="42621" y="5082"/>
                    <a:pt x="51480" y="5082"/>
                  </a:cubicBezTo>
                  <a:cubicBezTo>
                    <a:pt x="53960" y="5082"/>
                    <a:pt x="62464" y="5436"/>
                    <a:pt x="66893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0" name="자유형: 도형 3479">
              <a:extLst>
                <a:ext uri="{FF2B5EF4-FFF2-40B4-BE49-F238E27FC236}">
                  <a16:creationId xmlns:a16="http://schemas.microsoft.com/office/drawing/2014/main" id="{997902D0-B7EB-8049-9494-5ADF794509A9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7488498" y="4465739"/>
              <a:ext cx="90355" cy="79659"/>
            </a:xfrm>
            <a:custGeom>
              <a:avLst/>
              <a:gdLst>
                <a:gd name="connsiteX0" fmla="*/ 64239 w 90355"/>
                <a:gd name="connsiteY0" fmla="*/ 10558 h 79659"/>
                <a:gd name="connsiteX1" fmla="*/ 45991 w 90355"/>
                <a:gd name="connsiteY1" fmla="*/ 137 h 79659"/>
                <a:gd name="connsiteX2" fmla="*/ 282 w 90355"/>
                <a:gd name="connsiteY2" fmla="*/ 50476 h 79659"/>
                <a:gd name="connsiteX3" fmla="*/ 27034 w 90355"/>
                <a:gd name="connsiteY3" fmla="*/ 79796 h 79659"/>
                <a:gd name="connsiteX4" fmla="*/ 52192 w 90355"/>
                <a:gd name="connsiteY4" fmla="*/ 67432 h 79659"/>
                <a:gd name="connsiteX5" fmla="*/ 70440 w 90355"/>
                <a:gd name="connsiteY5" fmla="*/ 79796 h 79659"/>
                <a:gd name="connsiteX6" fmla="*/ 84436 w 90355"/>
                <a:gd name="connsiteY6" fmla="*/ 70435 h 79659"/>
                <a:gd name="connsiteX7" fmla="*/ 90637 w 90355"/>
                <a:gd name="connsiteY7" fmla="*/ 52772 h 79659"/>
                <a:gd name="connsiteX8" fmla="*/ 87803 w 90355"/>
                <a:gd name="connsiteY8" fmla="*/ 50476 h 79659"/>
                <a:gd name="connsiteX9" fmla="*/ 83905 w 90355"/>
                <a:gd name="connsiteY9" fmla="*/ 55951 h 79659"/>
                <a:gd name="connsiteX10" fmla="*/ 70972 w 90355"/>
                <a:gd name="connsiteY10" fmla="*/ 74851 h 79659"/>
                <a:gd name="connsiteX11" fmla="*/ 65125 w 90355"/>
                <a:gd name="connsiteY11" fmla="*/ 66196 h 79659"/>
                <a:gd name="connsiteX12" fmla="*/ 67783 w 90355"/>
                <a:gd name="connsiteY12" fmla="*/ 52242 h 79659"/>
                <a:gd name="connsiteX13" fmla="*/ 71680 w 90355"/>
                <a:gd name="connsiteY13" fmla="*/ 36346 h 79659"/>
                <a:gd name="connsiteX14" fmla="*/ 75224 w 90355"/>
                <a:gd name="connsiteY14" fmla="*/ 22922 h 79659"/>
                <a:gd name="connsiteX15" fmla="*/ 78413 w 90355"/>
                <a:gd name="connsiteY15" fmla="*/ 9145 h 79659"/>
                <a:gd name="connsiteX16" fmla="*/ 72389 w 90355"/>
                <a:gd name="connsiteY16" fmla="*/ 3493 h 79659"/>
                <a:gd name="connsiteX17" fmla="*/ 64239 w 90355"/>
                <a:gd name="connsiteY17" fmla="*/ 10558 h 79659"/>
                <a:gd name="connsiteX18" fmla="*/ 52901 w 90355"/>
                <a:gd name="connsiteY18" fmla="*/ 55951 h 79659"/>
                <a:gd name="connsiteX19" fmla="*/ 43865 w 90355"/>
                <a:gd name="connsiteY19" fmla="*/ 67785 h 79659"/>
                <a:gd name="connsiteX20" fmla="*/ 27566 w 90355"/>
                <a:gd name="connsiteY20" fmla="*/ 74851 h 79659"/>
                <a:gd name="connsiteX21" fmla="*/ 14632 w 90355"/>
                <a:gd name="connsiteY21" fmla="*/ 57718 h 79659"/>
                <a:gd name="connsiteX22" fmla="*/ 23845 w 90355"/>
                <a:gd name="connsiteY22" fmla="*/ 21862 h 79659"/>
                <a:gd name="connsiteX23" fmla="*/ 45991 w 90355"/>
                <a:gd name="connsiteY23" fmla="*/ 5082 h 79659"/>
                <a:gd name="connsiteX24" fmla="*/ 61759 w 90355"/>
                <a:gd name="connsiteY24" fmla="*/ 20449 h 79659"/>
                <a:gd name="connsiteX25" fmla="*/ 61227 w 90355"/>
                <a:gd name="connsiteY25" fmla="*/ 22922 h 79659"/>
                <a:gd name="connsiteX26" fmla="*/ 52901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239" y="10558"/>
                  </a:moveTo>
                  <a:cubicBezTo>
                    <a:pt x="60519" y="4729"/>
                    <a:pt x="54495" y="137"/>
                    <a:pt x="45991" y="137"/>
                  </a:cubicBezTo>
                  <a:cubicBezTo>
                    <a:pt x="23314" y="137"/>
                    <a:pt x="282" y="25041"/>
                    <a:pt x="282" y="50476"/>
                  </a:cubicBezTo>
                  <a:cubicBezTo>
                    <a:pt x="282" y="67609"/>
                    <a:pt x="11798" y="79796"/>
                    <a:pt x="27034" y="79796"/>
                  </a:cubicBezTo>
                  <a:cubicBezTo>
                    <a:pt x="36601" y="79796"/>
                    <a:pt x="45105" y="74321"/>
                    <a:pt x="52192" y="67432"/>
                  </a:cubicBezTo>
                  <a:cubicBezTo>
                    <a:pt x="55558" y="78030"/>
                    <a:pt x="65834" y="79796"/>
                    <a:pt x="70440" y="79796"/>
                  </a:cubicBezTo>
                  <a:cubicBezTo>
                    <a:pt x="76818" y="79796"/>
                    <a:pt x="81247" y="75910"/>
                    <a:pt x="84436" y="70435"/>
                  </a:cubicBezTo>
                  <a:cubicBezTo>
                    <a:pt x="88334" y="63546"/>
                    <a:pt x="90637" y="53478"/>
                    <a:pt x="90637" y="52772"/>
                  </a:cubicBezTo>
                  <a:cubicBezTo>
                    <a:pt x="90637" y="50476"/>
                    <a:pt x="88334" y="50476"/>
                    <a:pt x="87803" y="50476"/>
                  </a:cubicBezTo>
                  <a:cubicBezTo>
                    <a:pt x="85322" y="50476"/>
                    <a:pt x="85145" y="51182"/>
                    <a:pt x="83905" y="55951"/>
                  </a:cubicBezTo>
                  <a:cubicBezTo>
                    <a:pt x="81779" y="64429"/>
                    <a:pt x="78413" y="74851"/>
                    <a:pt x="70972" y="74851"/>
                  </a:cubicBezTo>
                  <a:cubicBezTo>
                    <a:pt x="66365" y="74851"/>
                    <a:pt x="65125" y="70965"/>
                    <a:pt x="65125" y="66196"/>
                  </a:cubicBezTo>
                  <a:cubicBezTo>
                    <a:pt x="65125" y="63193"/>
                    <a:pt x="66543" y="56834"/>
                    <a:pt x="67783" y="52242"/>
                  </a:cubicBezTo>
                  <a:cubicBezTo>
                    <a:pt x="69023" y="47473"/>
                    <a:pt x="70795" y="40231"/>
                    <a:pt x="71680" y="36346"/>
                  </a:cubicBezTo>
                  <a:lnTo>
                    <a:pt x="75224" y="22922"/>
                  </a:lnTo>
                  <a:cubicBezTo>
                    <a:pt x="76287" y="18329"/>
                    <a:pt x="78413" y="10028"/>
                    <a:pt x="78413" y="9145"/>
                  </a:cubicBezTo>
                  <a:cubicBezTo>
                    <a:pt x="78413" y="5259"/>
                    <a:pt x="75224" y="3493"/>
                    <a:pt x="72389" y="3493"/>
                  </a:cubicBezTo>
                  <a:cubicBezTo>
                    <a:pt x="69377" y="3493"/>
                    <a:pt x="65302" y="5612"/>
                    <a:pt x="64239" y="10558"/>
                  </a:cubicBezTo>
                  <a:close/>
                  <a:moveTo>
                    <a:pt x="52901" y="55951"/>
                  </a:moveTo>
                  <a:cubicBezTo>
                    <a:pt x="51660" y="60897"/>
                    <a:pt x="47763" y="64429"/>
                    <a:pt x="43865" y="67785"/>
                  </a:cubicBezTo>
                  <a:cubicBezTo>
                    <a:pt x="42271" y="69198"/>
                    <a:pt x="35184" y="74851"/>
                    <a:pt x="27566" y="74851"/>
                  </a:cubicBezTo>
                  <a:cubicBezTo>
                    <a:pt x="21010" y="74851"/>
                    <a:pt x="14632" y="70258"/>
                    <a:pt x="14632" y="57718"/>
                  </a:cubicBezTo>
                  <a:cubicBezTo>
                    <a:pt x="14632" y="48356"/>
                    <a:pt x="19770" y="28927"/>
                    <a:pt x="23845" y="21862"/>
                  </a:cubicBezTo>
                  <a:cubicBezTo>
                    <a:pt x="31995" y="7732"/>
                    <a:pt x="41030" y="5082"/>
                    <a:pt x="45991" y="5082"/>
                  </a:cubicBezTo>
                  <a:cubicBezTo>
                    <a:pt x="58393" y="5082"/>
                    <a:pt x="61759" y="18506"/>
                    <a:pt x="61759" y="20449"/>
                  </a:cubicBezTo>
                  <a:cubicBezTo>
                    <a:pt x="61759" y="21156"/>
                    <a:pt x="61405" y="22392"/>
                    <a:pt x="61227" y="22922"/>
                  </a:cubicBezTo>
                  <a:lnTo>
                    <a:pt x="52901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1" name="자유형: 도형 3480">
              <a:extLst>
                <a:ext uri="{FF2B5EF4-FFF2-40B4-BE49-F238E27FC236}">
                  <a16:creationId xmlns:a16="http://schemas.microsoft.com/office/drawing/2014/main" id="{1D329B13-BB75-DEB6-F466-855C3ACB2B3C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7598459" y="4421052"/>
              <a:ext cx="39685" cy="124346"/>
            </a:xfrm>
            <a:custGeom>
              <a:avLst/>
              <a:gdLst>
                <a:gd name="connsiteX0" fmla="*/ 39263 w 39685"/>
                <a:gd name="connsiteY0" fmla="*/ 5436 h 124346"/>
                <a:gd name="connsiteX1" fmla="*/ 39972 w 39685"/>
                <a:gd name="connsiteY1" fmla="*/ 2610 h 124346"/>
                <a:gd name="connsiteX2" fmla="*/ 37137 w 39685"/>
                <a:gd name="connsiteY2" fmla="*/ 137 h 124346"/>
                <a:gd name="connsiteX3" fmla="*/ 14460 w 39685"/>
                <a:gd name="connsiteY3" fmla="*/ 1903 h 124346"/>
                <a:gd name="connsiteX4" fmla="*/ 10739 w 39685"/>
                <a:gd name="connsiteY4" fmla="*/ 5966 h 124346"/>
                <a:gd name="connsiteX5" fmla="*/ 15168 w 39685"/>
                <a:gd name="connsiteY5" fmla="*/ 8438 h 124346"/>
                <a:gd name="connsiteX6" fmla="*/ 23672 w 39685"/>
                <a:gd name="connsiteY6" fmla="*/ 11088 h 124346"/>
                <a:gd name="connsiteX7" fmla="*/ 22964 w 39685"/>
                <a:gd name="connsiteY7" fmla="*/ 14974 h 124346"/>
                <a:gd name="connsiteX8" fmla="*/ 995 w 39685"/>
                <a:gd name="connsiteY8" fmla="*/ 102228 h 124346"/>
                <a:gd name="connsiteX9" fmla="*/ 286 w 39685"/>
                <a:gd name="connsiteY9" fmla="*/ 107703 h 124346"/>
                <a:gd name="connsiteX10" fmla="*/ 18889 w 39685"/>
                <a:gd name="connsiteY10" fmla="*/ 124483 h 124346"/>
                <a:gd name="connsiteX11" fmla="*/ 33062 w 39685"/>
                <a:gd name="connsiteY11" fmla="*/ 115122 h 124346"/>
                <a:gd name="connsiteX12" fmla="*/ 39263 w 39685"/>
                <a:gd name="connsiteY12" fmla="*/ 97459 h 124346"/>
                <a:gd name="connsiteX13" fmla="*/ 36428 w 39685"/>
                <a:gd name="connsiteY13" fmla="*/ 95163 h 124346"/>
                <a:gd name="connsiteX14" fmla="*/ 32885 w 39685"/>
                <a:gd name="connsiteY14" fmla="*/ 99402 h 124346"/>
                <a:gd name="connsiteX15" fmla="*/ 19597 w 39685"/>
                <a:gd name="connsiteY15" fmla="*/ 119537 h 124346"/>
                <a:gd name="connsiteX16" fmla="*/ 13574 w 39685"/>
                <a:gd name="connsiteY16" fmla="*/ 110883 h 124346"/>
                <a:gd name="connsiteX17" fmla="*/ 14637 w 39685"/>
                <a:gd name="connsiteY17" fmla="*/ 103641 h 124346"/>
                <a:gd name="connsiteX18" fmla="*/ 39263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263" y="5436"/>
                  </a:moveTo>
                  <a:cubicBezTo>
                    <a:pt x="39440" y="5082"/>
                    <a:pt x="39972" y="2786"/>
                    <a:pt x="39972" y="2610"/>
                  </a:cubicBezTo>
                  <a:cubicBezTo>
                    <a:pt x="39972" y="1726"/>
                    <a:pt x="39263" y="137"/>
                    <a:pt x="37137" y="137"/>
                  </a:cubicBezTo>
                  <a:cubicBezTo>
                    <a:pt x="33594" y="137"/>
                    <a:pt x="18889" y="1550"/>
                    <a:pt x="14460" y="1903"/>
                  </a:cubicBezTo>
                  <a:cubicBezTo>
                    <a:pt x="13219" y="2080"/>
                    <a:pt x="10739" y="2256"/>
                    <a:pt x="10739" y="5966"/>
                  </a:cubicBezTo>
                  <a:cubicBezTo>
                    <a:pt x="10739" y="8438"/>
                    <a:pt x="13219" y="8438"/>
                    <a:pt x="15168" y="8438"/>
                  </a:cubicBezTo>
                  <a:cubicBezTo>
                    <a:pt x="23672" y="8438"/>
                    <a:pt x="23672" y="9675"/>
                    <a:pt x="23672" y="11088"/>
                  </a:cubicBezTo>
                  <a:cubicBezTo>
                    <a:pt x="23672" y="12324"/>
                    <a:pt x="23318" y="13384"/>
                    <a:pt x="22964" y="14974"/>
                  </a:cubicBezTo>
                  <a:lnTo>
                    <a:pt x="995" y="102228"/>
                  </a:lnTo>
                  <a:cubicBezTo>
                    <a:pt x="463" y="103994"/>
                    <a:pt x="286" y="105937"/>
                    <a:pt x="286" y="107703"/>
                  </a:cubicBezTo>
                  <a:cubicBezTo>
                    <a:pt x="286" y="119008"/>
                    <a:pt x="10385" y="124483"/>
                    <a:pt x="18889" y="124483"/>
                  </a:cubicBezTo>
                  <a:cubicBezTo>
                    <a:pt x="23141" y="124483"/>
                    <a:pt x="28456" y="123070"/>
                    <a:pt x="33062" y="115122"/>
                  </a:cubicBezTo>
                  <a:cubicBezTo>
                    <a:pt x="36783" y="108586"/>
                    <a:pt x="39263" y="98165"/>
                    <a:pt x="39263" y="97459"/>
                  </a:cubicBezTo>
                  <a:cubicBezTo>
                    <a:pt x="39263" y="95163"/>
                    <a:pt x="36960" y="95163"/>
                    <a:pt x="36428" y="95163"/>
                  </a:cubicBezTo>
                  <a:cubicBezTo>
                    <a:pt x="33948" y="95163"/>
                    <a:pt x="33594" y="96223"/>
                    <a:pt x="32885" y="99402"/>
                  </a:cubicBezTo>
                  <a:cubicBezTo>
                    <a:pt x="30582" y="108233"/>
                    <a:pt x="27216" y="119537"/>
                    <a:pt x="19597" y="119537"/>
                  </a:cubicBezTo>
                  <a:cubicBezTo>
                    <a:pt x="14814" y="119537"/>
                    <a:pt x="13574" y="115122"/>
                    <a:pt x="13574" y="110883"/>
                  </a:cubicBezTo>
                  <a:cubicBezTo>
                    <a:pt x="13574" y="108940"/>
                    <a:pt x="14105" y="105584"/>
                    <a:pt x="14637" y="103641"/>
                  </a:cubicBezTo>
                  <a:lnTo>
                    <a:pt x="39263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2" name="자유형: 도형 3481">
              <a:extLst>
                <a:ext uri="{FF2B5EF4-FFF2-40B4-BE49-F238E27FC236}">
                  <a16:creationId xmlns:a16="http://schemas.microsoft.com/office/drawing/2014/main" id="{5ABBC6BB-230B-E809-7D07-C40766C468F7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7380209" y="4593090"/>
              <a:ext cx="77776" cy="153136"/>
            </a:xfrm>
            <a:custGeom>
              <a:avLst/>
              <a:gdLst>
                <a:gd name="connsiteX0" fmla="*/ 78055 w 77776"/>
                <a:gd name="connsiteY0" fmla="*/ 6855 h 153136"/>
                <a:gd name="connsiteX1" fmla="*/ 70968 w 77776"/>
                <a:gd name="connsiteY1" fmla="*/ 143 h 153136"/>
                <a:gd name="connsiteX2" fmla="*/ 61047 w 77776"/>
                <a:gd name="connsiteY2" fmla="*/ 9858 h 153136"/>
                <a:gd name="connsiteX3" fmla="*/ 68133 w 77776"/>
                <a:gd name="connsiteY3" fmla="*/ 16570 h 153136"/>
                <a:gd name="connsiteX4" fmla="*/ 78055 w 77776"/>
                <a:gd name="connsiteY4" fmla="*/ 6855 h 153136"/>
                <a:gd name="connsiteX5" fmla="*/ 40495 w 77776"/>
                <a:gd name="connsiteY5" fmla="*/ 125903 h 153136"/>
                <a:gd name="connsiteX6" fmla="*/ 17640 w 77776"/>
                <a:gd name="connsiteY6" fmla="*/ 148334 h 153136"/>
                <a:gd name="connsiteX7" fmla="*/ 11262 w 77776"/>
                <a:gd name="connsiteY7" fmla="*/ 147275 h 153136"/>
                <a:gd name="connsiteX8" fmla="*/ 17286 w 77776"/>
                <a:gd name="connsiteY8" fmla="*/ 138267 h 153136"/>
                <a:gd name="connsiteX9" fmla="*/ 10377 w 77776"/>
                <a:gd name="connsiteY9" fmla="*/ 131731 h 153136"/>
                <a:gd name="connsiteX10" fmla="*/ 278 w 77776"/>
                <a:gd name="connsiteY10" fmla="*/ 142152 h 153136"/>
                <a:gd name="connsiteX11" fmla="*/ 17818 w 77776"/>
                <a:gd name="connsiteY11" fmla="*/ 153280 h 153136"/>
                <a:gd name="connsiteX12" fmla="*/ 54668 w 77776"/>
                <a:gd name="connsiteY12" fmla="*/ 125373 h 153136"/>
                <a:gd name="connsiteX13" fmla="*/ 70614 w 77776"/>
                <a:gd name="connsiteY13" fmla="*/ 62140 h 153136"/>
                <a:gd name="connsiteX14" fmla="*/ 71499 w 77776"/>
                <a:gd name="connsiteY14" fmla="*/ 55958 h 153136"/>
                <a:gd name="connsiteX15" fmla="*/ 52542 w 77776"/>
                <a:gd name="connsiteY15" fmla="*/ 39355 h 153136"/>
                <a:gd name="connsiteX16" fmla="*/ 21538 w 77776"/>
                <a:gd name="connsiteY16" fmla="*/ 66379 h 153136"/>
                <a:gd name="connsiteX17" fmla="*/ 24550 w 77776"/>
                <a:gd name="connsiteY17" fmla="*/ 68675 h 153136"/>
                <a:gd name="connsiteX18" fmla="*/ 28093 w 77776"/>
                <a:gd name="connsiteY18" fmla="*/ 65496 h 153136"/>
                <a:gd name="connsiteX19" fmla="*/ 52011 w 77776"/>
                <a:gd name="connsiteY19" fmla="*/ 44300 h 153136"/>
                <a:gd name="connsiteX20" fmla="*/ 58035 w 77776"/>
                <a:gd name="connsiteY20" fmla="*/ 52955 h 153136"/>
                <a:gd name="connsiteX21" fmla="*/ 57503 w 77776"/>
                <a:gd name="connsiteY21" fmla="*/ 58254 h 153136"/>
                <a:gd name="connsiteX22" fmla="*/ 40495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55" y="6855"/>
                  </a:moveTo>
                  <a:cubicBezTo>
                    <a:pt x="78055" y="3853"/>
                    <a:pt x="75751" y="143"/>
                    <a:pt x="70968" y="143"/>
                  </a:cubicBezTo>
                  <a:cubicBezTo>
                    <a:pt x="65830" y="143"/>
                    <a:pt x="61047" y="5089"/>
                    <a:pt x="61047" y="9858"/>
                  </a:cubicBezTo>
                  <a:cubicBezTo>
                    <a:pt x="61047" y="12684"/>
                    <a:pt x="63173" y="16570"/>
                    <a:pt x="68133" y="16570"/>
                  </a:cubicBezTo>
                  <a:cubicBezTo>
                    <a:pt x="72917" y="16570"/>
                    <a:pt x="78055" y="11977"/>
                    <a:pt x="78055" y="6855"/>
                  </a:cubicBezTo>
                  <a:close/>
                  <a:moveTo>
                    <a:pt x="40495" y="125903"/>
                  </a:moveTo>
                  <a:cubicBezTo>
                    <a:pt x="37483" y="138090"/>
                    <a:pt x="28093" y="148334"/>
                    <a:pt x="17640" y="148334"/>
                  </a:cubicBezTo>
                  <a:cubicBezTo>
                    <a:pt x="15337" y="148334"/>
                    <a:pt x="13211" y="147981"/>
                    <a:pt x="11262" y="147275"/>
                  </a:cubicBezTo>
                  <a:cubicBezTo>
                    <a:pt x="15869" y="145155"/>
                    <a:pt x="17286" y="140916"/>
                    <a:pt x="17286" y="138267"/>
                  </a:cubicBezTo>
                  <a:cubicBezTo>
                    <a:pt x="17286" y="134028"/>
                    <a:pt x="13920" y="131731"/>
                    <a:pt x="10377" y="131731"/>
                  </a:cubicBezTo>
                  <a:cubicBezTo>
                    <a:pt x="4884" y="131731"/>
                    <a:pt x="278" y="136500"/>
                    <a:pt x="278" y="142152"/>
                  </a:cubicBezTo>
                  <a:cubicBezTo>
                    <a:pt x="278" y="148864"/>
                    <a:pt x="7188" y="153280"/>
                    <a:pt x="17818" y="153280"/>
                  </a:cubicBezTo>
                  <a:cubicBezTo>
                    <a:pt x="28448" y="153280"/>
                    <a:pt x="49176" y="146921"/>
                    <a:pt x="54668" y="125373"/>
                  </a:cubicBezTo>
                  <a:lnTo>
                    <a:pt x="70614" y="62140"/>
                  </a:lnTo>
                  <a:cubicBezTo>
                    <a:pt x="71145" y="60197"/>
                    <a:pt x="71499" y="58607"/>
                    <a:pt x="71499" y="55958"/>
                  </a:cubicBezTo>
                  <a:cubicBezTo>
                    <a:pt x="71499" y="46243"/>
                    <a:pt x="63173" y="39355"/>
                    <a:pt x="52542" y="39355"/>
                  </a:cubicBezTo>
                  <a:cubicBezTo>
                    <a:pt x="32877" y="39355"/>
                    <a:pt x="21538" y="63906"/>
                    <a:pt x="21538" y="66379"/>
                  </a:cubicBezTo>
                  <a:cubicBezTo>
                    <a:pt x="21538" y="68675"/>
                    <a:pt x="24018" y="68675"/>
                    <a:pt x="24550" y="68675"/>
                  </a:cubicBezTo>
                  <a:cubicBezTo>
                    <a:pt x="26676" y="68675"/>
                    <a:pt x="26853" y="68145"/>
                    <a:pt x="28093" y="65496"/>
                  </a:cubicBezTo>
                  <a:cubicBezTo>
                    <a:pt x="32523" y="55251"/>
                    <a:pt x="41735" y="44300"/>
                    <a:pt x="52011" y="44300"/>
                  </a:cubicBezTo>
                  <a:cubicBezTo>
                    <a:pt x="56440" y="44300"/>
                    <a:pt x="58035" y="47303"/>
                    <a:pt x="58035" y="52955"/>
                  </a:cubicBezTo>
                  <a:cubicBezTo>
                    <a:pt x="58035" y="54898"/>
                    <a:pt x="57680" y="57371"/>
                    <a:pt x="57503" y="58254"/>
                  </a:cubicBezTo>
                  <a:lnTo>
                    <a:pt x="40495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3" name="자유형: 도형 3482">
              <a:extLst>
                <a:ext uri="{FF2B5EF4-FFF2-40B4-BE49-F238E27FC236}">
                  <a16:creationId xmlns:a16="http://schemas.microsoft.com/office/drawing/2014/main" id="{A73357C2-52D7-6E9F-DA26-E5373C583EEA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7679588" y="4458571"/>
              <a:ext cx="58718" cy="252325"/>
            </a:xfrm>
            <a:custGeom>
              <a:avLst/>
              <a:gdLst>
                <a:gd name="connsiteX0" fmla="*/ 59008 w 58718"/>
                <a:gd name="connsiteY0" fmla="*/ 126304 h 252325"/>
                <a:gd name="connsiteX1" fmla="*/ 42303 w 58718"/>
                <a:gd name="connsiteY1" fmla="*/ 47578 h 252325"/>
                <a:gd name="connsiteX2" fmla="*/ 2820 w 58718"/>
                <a:gd name="connsiteY2" fmla="*/ 141 h 252325"/>
                <a:gd name="connsiteX3" fmla="*/ 289 w 58718"/>
                <a:gd name="connsiteY3" fmla="*/ 2664 h 252325"/>
                <a:gd name="connsiteX4" fmla="*/ 5098 w 58718"/>
                <a:gd name="connsiteY4" fmla="*/ 8468 h 252325"/>
                <a:gd name="connsiteX5" fmla="*/ 44328 w 58718"/>
                <a:gd name="connsiteY5" fmla="*/ 126304 h 252325"/>
                <a:gd name="connsiteX6" fmla="*/ 3579 w 58718"/>
                <a:gd name="connsiteY6" fmla="*/ 245654 h 252325"/>
                <a:gd name="connsiteX7" fmla="*/ 289 w 58718"/>
                <a:gd name="connsiteY7" fmla="*/ 249944 h 252325"/>
                <a:gd name="connsiteX8" fmla="*/ 2820 w 58718"/>
                <a:gd name="connsiteY8" fmla="*/ 252467 h 252325"/>
                <a:gd name="connsiteX9" fmla="*/ 43063 w 58718"/>
                <a:gd name="connsiteY9" fmla="*/ 203263 h 252325"/>
                <a:gd name="connsiteX10" fmla="*/ 59008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08" y="126304"/>
                  </a:moveTo>
                  <a:cubicBezTo>
                    <a:pt x="59008" y="106622"/>
                    <a:pt x="56224" y="76091"/>
                    <a:pt x="42303" y="47578"/>
                  </a:cubicBezTo>
                  <a:cubicBezTo>
                    <a:pt x="27117" y="16542"/>
                    <a:pt x="5351" y="141"/>
                    <a:pt x="2820" y="141"/>
                  </a:cubicBezTo>
                  <a:cubicBezTo>
                    <a:pt x="1302" y="141"/>
                    <a:pt x="289" y="1150"/>
                    <a:pt x="289" y="2664"/>
                  </a:cubicBezTo>
                  <a:cubicBezTo>
                    <a:pt x="289" y="3421"/>
                    <a:pt x="289" y="3926"/>
                    <a:pt x="5098" y="8468"/>
                  </a:cubicBezTo>
                  <a:cubicBezTo>
                    <a:pt x="29902" y="33448"/>
                    <a:pt x="44328" y="73568"/>
                    <a:pt x="44328" y="126304"/>
                  </a:cubicBezTo>
                  <a:cubicBezTo>
                    <a:pt x="44328" y="169452"/>
                    <a:pt x="34963" y="213861"/>
                    <a:pt x="3579" y="245654"/>
                  </a:cubicBezTo>
                  <a:cubicBezTo>
                    <a:pt x="289" y="248682"/>
                    <a:pt x="289" y="249187"/>
                    <a:pt x="289" y="249944"/>
                  </a:cubicBezTo>
                  <a:cubicBezTo>
                    <a:pt x="289" y="251458"/>
                    <a:pt x="1302" y="252467"/>
                    <a:pt x="2820" y="252467"/>
                  </a:cubicBezTo>
                  <a:cubicBezTo>
                    <a:pt x="5351" y="252467"/>
                    <a:pt x="28130" y="235309"/>
                    <a:pt x="43063" y="203263"/>
                  </a:cubicBezTo>
                  <a:cubicBezTo>
                    <a:pt x="55970" y="175507"/>
                    <a:pt x="59008" y="147499"/>
                    <a:pt x="59008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4" name="자유형: 도형 3483">
              <a:extLst>
                <a:ext uri="{FF2B5EF4-FFF2-40B4-BE49-F238E27FC236}">
                  <a16:creationId xmlns:a16="http://schemas.microsoft.com/office/drawing/2014/main" id="{DD1CDDFF-97F0-0435-6C35-C7A40286E53B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7840838" y="4579687"/>
              <a:ext cx="154642" cy="10093"/>
            </a:xfrm>
            <a:custGeom>
              <a:avLst/>
              <a:gdLst>
                <a:gd name="connsiteX0" fmla="*/ 146079 w 154642"/>
                <a:gd name="connsiteY0" fmla="*/ 10234 h 10093"/>
                <a:gd name="connsiteX1" fmla="*/ 154937 w 154642"/>
                <a:gd name="connsiteY1" fmla="*/ 5187 h 10093"/>
                <a:gd name="connsiteX2" fmla="*/ 146079 w 154642"/>
                <a:gd name="connsiteY2" fmla="*/ 141 h 10093"/>
                <a:gd name="connsiteX3" fmla="*/ 9154 w 154642"/>
                <a:gd name="connsiteY3" fmla="*/ 141 h 10093"/>
                <a:gd name="connsiteX4" fmla="*/ 295 w 154642"/>
                <a:gd name="connsiteY4" fmla="*/ 5187 h 10093"/>
                <a:gd name="connsiteX5" fmla="*/ 9154 w 154642"/>
                <a:gd name="connsiteY5" fmla="*/ 10234 h 10093"/>
                <a:gd name="connsiteX6" fmla="*/ 146079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079" y="10234"/>
                  </a:moveTo>
                  <a:cubicBezTo>
                    <a:pt x="150382" y="10234"/>
                    <a:pt x="154937" y="10234"/>
                    <a:pt x="154937" y="5187"/>
                  </a:cubicBezTo>
                  <a:cubicBezTo>
                    <a:pt x="154937" y="141"/>
                    <a:pt x="150382" y="141"/>
                    <a:pt x="146079" y="141"/>
                  </a:cubicBezTo>
                  <a:lnTo>
                    <a:pt x="9154" y="141"/>
                  </a:lnTo>
                  <a:cubicBezTo>
                    <a:pt x="4851" y="141"/>
                    <a:pt x="295" y="141"/>
                    <a:pt x="295" y="5187"/>
                  </a:cubicBezTo>
                  <a:cubicBezTo>
                    <a:pt x="295" y="10234"/>
                    <a:pt x="4851" y="10234"/>
                    <a:pt x="9154" y="10234"/>
                  </a:cubicBezTo>
                  <a:lnTo>
                    <a:pt x="146079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5" name="자유형: 도형 3484">
              <a:extLst>
                <a:ext uri="{FF2B5EF4-FFF2-40B4-BE49-F238E27FC236}">
                  <a16:creationId xmlns:a16="http://schemas.microsoft.com/office/drawing/2014/main" id="{5B0BE4EB-4871-72D9-27CD-BD815ADFED4D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8083557" y="4475477"/>
              <a:ext cx="180710" cy="172338"/>
            </a:xfrm>
            <a:custGeom>
              <a:avLst/>
              <a:gdLst>
                <a:gd name="connsiteX0" fmla="*/ 30171 w 180710"/>
                <a:gd name="connsiteY0" fmla="*/ 152798 h 172338"/>
                <a:gd name="connsiteX1" fmla="*/ 7139 w 180710"/>
                <a:gd name="connsiteY1" fmla="*/ 164657 h 172338"/>
                <a:gd name="connsiteX2" fmla="*/ 305 w 180710"/>
                <a:gd name="connsiteY2" fmla="*/ 169704 h 172338"/>
                <a:gd name="connsiteX3" fmla="*/ 7139 w 180710"/>
                <a:gd name="connsiteY3" fmla="*/ 172480 h 172338"/>
                <a:gd name="connsiteX4" fmla="*/ 97494 w 180710"/>
                <a:gd name="connsiteY4" fmla="*/ 172480 h 172338"/>
                <a:gd name="connsiteX5" fmla="*/ 167349 w 180710"/>
                <a:gd name="connsiteY5" fmla="*/ 117977 h 172338"/>
                <a:gd name="connsiteX6" fmla="*/ 128119 w 180710"/>
                <a:gd name="connsiteY6" fmla="*/ 82399 h 172338"/>
                <a:gd name="connsiteX7" fmla="*/ 181016 w 180710"/>
                <a:gd name="connsiteY7" fmla="*/ 34962 h 172338"/>
                <a:gd name="connsiteX8" fmla="*/ 133940 w 180710"/>
                <a:gd name="connsiteY8" fmla="*/ 141 h 172338"/>
                <a:gd name="connsiteX9" fmla="*/ 48900 w 180710"/>
                <a:gd name="connsiteY9" fmla="*/ 141 h 172338"/>
                <a:gd name="connsiteX10" fmla="*/ 41560 w 180710"/>
                <a:gd name="connsiteY10" fmla="*/ 5187 h 172338"/>
                <a:gd name="connsiteX11" fmla="*/ 48647 w 180710"/>
                <a:gd name="connsiteY11" fmla="*/ 7963 h 172338"/>
                <a:gd name="connsiteX12" fmla="*/ 58264 w 180710"/>
                <a:gd name="connsiteY12" fmla="*/ 8468 h 172338"/>
                <a:gd name="connsiteX13" fmla="*/ 65098 w 180710"/>
                <a:gd name="connsiteY13" fmla="*/ 12505 h 172338"/>
                <a:gd name="connsiteX14" fmla="*/ 64086 w 180710"/>
                <a:gd name="connsiteY14" fmla="*/ 17299 h 172338"/>
                <a:gd name="connsiteX15" fmla="*/ 30171 w 180710"/>
                <a:gd name="connsiteY15" fmla="*/ 152798 h 172338"/>
                <a:gd name="connsiteX16" fmla="*/ 68388 w 180710"/>
                <a:gd name="connsiteY16" fmla="*/ 80128 h 172338"/>
                <a:gd name="connsiteX17" fmla="*/ 84080 w 180710"/>
                <a:gd name="connsiteY17" fmla="*/ 17551 h 172338"/>
                <a:gd name="connsiteX18" fmla="*/ 97747 w 180710"/>
                <a:gd name="connsiteY18" fmla="*/ 7963 h 172338"/>
                <a:gd name="connsiteX19" fmla="*/ 130397 w 180710"/>
                <a:gd name="connsiteY19" fmla="*/ 7963 h 172338"/>
                <a:gd name="connsiteX20" fmla="*/ 157984 w 180710"/>
                <a:gd name="connsiteY20" fmla="*/ 33953 h 172338"/>
                <a:gd name="connsiteX21" fmla="*/ 105340 w 180710"/>
                <a:gd name="connsiteY21" fmla="*/ 80128 h 172338"/>
                <a:gd name="connsiteX22" fmla="*/ 68388 w 180710"/>
                <a:gd name="connsiteY22" fmla="*/ 80128 h 172338"/>
                <a:gd name="connsiteX23" fmla="*/ 56999 w 180710"/>
                <a:gd name="connsiteY23" fmla="*/ 164657 h 172338"/>
                <a:gd name="connsiteX24" fmla="*/ 51431 w 180710"/>
                <a:gd name="connsiteY24" fmla="*/ 164405 h 172338"/>
                <a:gd name="connsiteX25" fmla="*/ 48141 w 180710"/>
                <a:gd name="connsiteY25" fmla="*/ 161882 h 172338"/>
                <a:gd name="connsiteX26" fmla="*/ 49406 w 180710"/>
                <a:gd name="connsiteY26" fmla="*/ 156078 h 172338"/>
                <a:gd name="connsiteX27" fmla="*/ 66870 w 180710"/>
                <a:gd name="connsiteY27" fmla="*/ 85679 h 172338"/>
                <a:gd name="connsiteX28" fmla="*/ 114705 w 180710"/>
                <a:gd name="connsiteY28" fmla="*/ 85679 h 172338"/>
                <a:gd name="connsiteX29" fmla="*/ 143811 w 180710"/>
                <a:gd name="connsiteY29" fmla="*/ 115202 h 172338"/>
                <a:gd name="connsiteX30" fmla="*/ 91420 w 180710"/>
                <a:gd name="connsiteY30" fmla="*/ 164657 h 172338"/>
                <a:gd name="connsiteX31" fmla="*/ 56999 w 180710"/>
                <a:gd name="connsiteY31" fmla="*/ 164657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710" h="172338">
                  <a:moveTo>
                    <a:pt x="30171" y="152798"/>
                  </a:moveTo>
                  <a:cubicBezTo>
                    <a:pt x="27640" y="162639"/>
                    <a:pt x="27134" y="164657"/>
                    <a:pt x="7139" y="164657"/>
                  </a:cubicBezTo>
                  <a:cubicBezTo>
                    <a:pt x="2836" y="164657"/>
                    <a:pt x="305" y="164657"/>
                    <a:pt x="305" y="169704"/>
                  </a:cubicBezTo>
                  <a:cubicBezTo>
                    <a:pt x="305" y="172480"/>
                    <a:pt x="2583" y="172480"/>
                    <a:pt x="7139" y="172480"/>
                  </a:cubicBezTo>
                  <a:lnTo>
                    <a:pt x="97494" y="172480"/>
                  </a:lnTo>
                  <a:cubicBezTo>
                    <a:pt x="137484" y="172480"/>
                    <a:pt x="167349" y="142705"/>
                    <a:pt x="167349" y="117977"/>
                  </a:cubicBezTo>
                  <a:cubicBezTo>
                    <a:pt x="167349" y="99810"/>
                    <a:pt x="152669" y="85175"/>
                    <a:pt x="128119" y="82399"/>
                  </a:cubicBezTo>
                  <a:cubicBezTo>
                    <a:pt x="154441" y="77605"/>
                    <a:pt x="181016" y="58933"/>
                    <a:pt x="181016" y="34962"/>
                  </a:cubicBezTo>
                  <a:cubicBezTo>
                    <a:pt x="181016" y="16290"/>
                    <a:pt x="164312" y="141"/>
                    <a:pt x="133940" y="141"/>
                  </a:cubicBezTo>
                  <a:lnTo>
                    <a:pt x="48900" y="141"/>
                  </a:lnTo>
                  <a:cubicBezTo>
                    <a:pt x="44091" y="141"/>
                    <a:pt x="41560" y="141"/>
                    <a:pt x="41560" y="5187"/>
                  </a:cubicBezTo>
                  <a:cubicBezTo>
                    <a:pt x="41560" y="7963"/>
                    <a:pt x="43838" y="7963"/>
                    <a:pt x="48647" y="7963"/>
                  </a:cubicBezTo>
                  <a:cubicBezTo>
                    <a:pt x="49153" y="7963"/>
                    <a:pt x="53962" y="7963"/>
                    <a:pt x="58264" y="8468"/>
                  </a:cubicBezTo>
                  <a:cubicBezTo>
                    <a:pt x="62820" y="8972"/>
                    <a:pt x="65098" y="9225"/>
                    <a:pt x="65098" y="12505"/>
                  </a:cubicBezTo>
                  <a:cubicBezTo>
                    <a:pt x="65098" y="13514"/>
                    <a:pt x="64845" y="14271"/>
                    <a:pt x="64086" y="17299"/>
                  </a:cubicBezTo>
                  <a:lnTo>
                    <a:pt x="30171" y="152798"/>
                  </a:lnTo>
                  <a:close/>
                  <a:moveTo>
                    <a:pt x="68388" y="80128"/>
                  </a:moveTo>
                  <a:lnTo>
                    <a:pt x="84080" y="17551"/>
                  </a:lnTo>
                  <a:cubicBezTo>
                    <a:pt x="86358" y="8720"/>
                    <a:pt x="86864" y="7963"/>
                    <a:pt x="97747" y="7963"/>
                  </a:cubicBezTo>
                  <a:lnTo>
                    <a:pt x="130397" y="7963"/>
                  </a:lnTo>
                  <a:cubicBezTo>
                    <a:pt x="152669" y="7963"/>
                    <a:pt x="157984" y="22850"/>
                    <a:pt x="157984" y="33953"/>
                  </a:cubicBezTo>
                  <a:cubicBezTo>
                    <a:pt x="157984" y="56157"/>
                    <a:pt x="136218" y="80128"/>
                    <a:pt x="105340" y="80128"/>
                  </a:cubicBezTo>
                  <a:lnTo>
                    <a:pt x="68388" y="80128"/>
                  </a:lnTo>
                  <a:close/>
                  <a:moveTo>
                    <a:pt x="56999" y="164657"/>
                  </a:moveTo>
                  <a:cubicBezTo>
                    <a:pt x="53456" y="164657"/>
                    <a:pt x="52949" y="164657"/>
                    <a:pt x="51431" y="164405"/>
                  </a:cubicBezTo>
                  <a:cubicBezTo>
                    <a:pt x="48900" y="164153"/>
                    <a:pt x="48141" y="163900"/>
                    <a:pt x="48141" y="161882"/>
                  </a:cubicBezTo>
                  <a:cubicBezTo>
                    <a:pt x="48141" y="161125"/>
                    <a:pt x="48141" y="160620"/>
                    <a:pt x="49406" y="156078"/>
                  </a:cubicBezTo>
                  <a:lnTo>
                    <a:pt x="66870" y="85679"/>
                  </a:lnTo>
                  <a:lnTo>
                    <a:pt x="114705" y="85679"/>
                  </a:lnTo>
                  <a:cubicBezTo>
                    <a:pt x="139002" y="85679"/>
                    <a:pt x="143811" y="104352"/>
                    <a:pt x="143811" y="115202"/>
                  </a:cubicBezTo>
                  <a:cubicBezTo>
                    <a:pt x="143811" y="140182"/>
                    <a:pt x="121285" y="164657"/>
                    <a:pt x="91420" y="164657"/>
                  </a:cubicBezTo>
                  <a:lnTo>
                    <a:pt x="56999" y="16465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6" name="자유형: 도형 3485">
              <a:extLst>
                <a:ext uri="{FF2B5EF4-FFF2-40B4-BE49-F238E27FC236}">
                  <a16:creationId xmlns:a16="http://schemas.microsoft.com/office/drawing/2014/main" id="{AE4CF090-EC3A-AB71-461C-E4F5531C3E3C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8273230" y="4568559"/>
              <a:ext cx="53681" cy="118870"/>
            </a:xfrm>
            <a:custGeom>
              <a:avLst/>
              <a:gdLst>
                <a:gd name="connsiteX0" fmla="*/ 49388 w 53681"/>
                <a:gd name="connsiteY0" fmla="*/ 6854 h 118870"/>
                <a:gd name="connsiteX1" fmla="*/ 42302 w 53681"/>
                <a:gd name="connsiteY1" fmla="*/ 142 h 118870"/>
                <a:gd name="connsiteX2" fmla="*/ 32380 w 53681"/>
                <a:gd name="connsiteY2" fmla="*/ 9857 h 118870"/>
                <a:gd name="connsiteX3" fmla="*/ 39467 w 53681"/>
                <a:gd name="connsiteY3" fmla="*/ 16569 h 118870"/>
                <a:gd name="connsiteX4" fmla="*/ 49388 w 53681"/>
                <a:gd name="connsiteY4" fmla="*/ 6854 h 118870"/>
                <a:gd name="connsiteX5" fmla="*/ 13246 w 53681"/>
                <a:gd name="connsiteY5" fmla="*/ 96581 h 118870"/>
                <a:gd name="connsiteX6" fmla="*/ 11652 w 53681"/>
                <a:gd name="connsiteY6" fmla="*/ 104000 h 118870"/>
                <a:gd name="connsiteX7" fmla="*/ 28482 w 53681"/>
                <a:gd name="connsiteY7" fmla="*/ 119013 h 118870"/>
                <a:gd name="connsiteX8" fmla="*/ 53995 w 53681"/>
                <a:gd name="connsiteY8" fmla="*/ 91989 h 118870"/>
                <a:gd name="connsiteX9" fmla="*/ 51160 w 53681"/>
                <a:gd name="connsiteY9" fmla="*/ 89693 h 118870"/>
                <a:gd name="connsiteX10" fmla="*/ 47794 w 53681"/>
                <a:gd name="connsiteY10" fmla="*/ 92696 h 118870"/>
                <a:gd name="connsiteX11" fmla="*/ 29014 w 53681"/>
                <a:gd name="connsiteY11" fmla="*/ 114068 h 118870"/>
                <a:gd name="connsiteX12" fmla="*/ 24585 w 53681"/>
                <a:gd name="connsiteY12" fmla="*/ 107886 h 118870"/>
                <a:gd name="connsiteX13" fmla="*/ 27419 w 53681"/>
                <a:gd name="connsiteY13" fmla="*/ 96581 h 118870"/>
                <a:gd name="connsiteX14" fmla="*/ 33089 w 53681"/>
                <a:gd name="connsiteY14" fmla="*/ 82451 h 118870"/>
                <a:gd name="connsiteX15" fmla="*/ 41770 w 53681"/>
                <a:gd name="connsiteY15" fmla="*/ 60019 h 118870"/>
                <a:gd name="connsiteX16" fmla="*/ 42833 w 53681"/>
                <a:gd name="connsiteY16" fmla="*/ 54367 h 118870"/>
                <a:gd name="connsiteX17" fmla="*/ 26002 w 53681"/>
                <a:gd name="connsiteY17" fmla="*/ 39354 h 118870"/>
                <a:gd name="connsiteX18" fmla="*/ 313 w 53681"/>
                <a:gd name="connsiteY18" fmla="*/ 66378 h 118870"/>
                <a:gd name="connsiteX19" fmla="*/ 3325 w 53681"/>
                <a:gd name="connsiteY19" fmla="*/ 68674 h 118870"/>
                <a:gd name="connsiteX20" fmla="*/ 6514 w 53681"/>
                <a:gd name="connsiteY20" fmla="*/ 65848 h 118870"/>
                <a:gd name="connsiteX21" fmla="*/ 25471 w 53681"/>
                <a:gd name="connsiteY21" fmla="*/ 44299 h 118870"/>
                <a:gd name="connsiteX22" fmla="*/ 29900 w 53681"/>
                <a:gd name="connsiteY22" fmla="*/ 50481 h 118870"/>
                <a:gd name="connsiteX23" fmla="*/ 24408 w 53681"/>
                <a:gd name="connsiteY23" fmla="*/ 68144 h 118870"/>
                <a:gd name="connsiteX24" fmla="*/ 13246 w 53681"/>
                <a:gd name="connsiteY24" fmla="*/ 96581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388" y="6854"/>
                  </a:moveTo>
                  <a:cubicBezTo>
                    <a:pt x="49388" y="4028"/>
                    <a:pt x="47262" y="142"/>
                    <a:pt x="42302" y="142"/>
                  </a:cubicBezTo>
                  <a:cubicBezTo>
                    <a:pt x="37518" y="142"/>
                    <a:pt x="32380" y="4735"/>
                    <a:pt x="32380" y="9857"/>
                  </a:cubicBezTo>
                  <a:cubicBezTo>
                    <a:pt x="32380" y="12860"/>
                    <a:pt x="34683" y="16569"/>
                    <a:pt x="39467" y="16569"/>
                  </a:cubicBezTo>
                  <a:cubicBezTo>
                    <a:pt x="44605" y="16569"/>
                    <a:pt x="49388" y="11623"/>
                    <a:pt x="49388" y="6854"/>
                  </a:cubicBezTo>
                  <a:close/>
                  <a:moveTo>
                    <a:pt x="13246" y="96581"/>
                  </a:moveTo>
                  <a:cubicBezTo>
                    <a:pt x="12537" y="98878"/>
                    <a:pt x="11652" y="100997"/>
                    <a:pt x="11652" y="104000"/>
                  </a:cubicBezTo>
                  <a:cubicBezTo>
                    <a:pt x="11652" y="112301"/>
                    <a:pt x="18738" y="119013"/>
                    <a:pt x="28482" y="119013"/>
                  </a:cubicBezTo>
                  <a:cubicBezTo>
                    <a:pt x="46199" y="119013"/>
                    <a:pt x="53995" y="94638"/>
                    <a:pt x="53995" y="91989"/>
                  </a:cubicBezTo>
                  <a:cubicBezTo>
                    <a:pt x="53995" y="89693"/>
                    <a:pt x="51691" y="89693"/>
                    <a:pt x="51160" y="89693"/>
                  </a:cubicBezTo>
                  <a:cubicBezTo>
                    <a:pt x="48680" y="89693"/>
                    <a:pt x="48502" y="90753"/>
                    <a:pt x="47794" y="92696"/>
                  </a:cubicBezTo>
                  <a:cubicBezTo>
                    <a:pt x="43719" y="106826"/>
                    <a:pt x="35924" y="114068"/>
                    <a:pt x="29014" y="114068"/>
                  </a:cubicBezTo>
                  <a:cubicBezTo>
                    <a:pt x="25471" y="114068"/>
                    <a:pt x="24585" y="111771"/>
                    <a:pt x="24585" y="107886"/>
                  </a:cubicBezTo>
                  <a:cubicBezTo>
                    <a:pt x="24585" y="103823"/>
                    <a:pt x="25825" y="100467"/>
                    <a:pt x="27419" y="96581"/>
                  </a:cubicBezTo>
                  <a:cubicBezTo>
                    <a:pt x="29191" y="91812"/>
                    <a:pt x="31140" y="87043"/>
                    <a:pt x="33089" y="82451"/>
                  </a:cubicBezTo>
                  <a:cubicBezTo>
                    <a:pt x="34683" y="78212"/>
                    <a:pt x="41061" y="62139"/>
                    <a:pt x="41770" y="60019"/>
                  </a:cubicBezTo>
                  <a:cubicBezTo>
                    <a:pt x="42302" y="58253"/>
                    <a:pt x="42833" y="56134"/>
                    <a:pt x="42833" y="54367"/>
                  </a:cubicBezTo>
                  <a:cubicBezTo>
                    <a:pt x="42833" y="46066"/>
                    <a:pt x="35746" y="39354"/>
                    <a:pt x="26002" y="39354"/>
                  </a:cubicBezTo>
                  <a:cubicBezTo>
                    <a:pt x="8463" y="39354"/>
                    <a:pt x="313" y="63375"/>
                    <a:pt x="313" y="66378"/>
                  </a:cubicBezTo>
                  <a:cubicBezTo>
                    <a:pt x="313" y="68674"/>
                    <a:pt x="2793" y="68674"/>
                    <a:pt x="3325" y="68674"/>
                  </a:cubicBezTo>
                  <a:cubicBezTo>
                    <a:pt x="5805" y="68674"/>
                    <a:pt x="5982" y="67791"/>
                    <a:pt x="6514" y="65848"/>
                  </a:cubicBezTo>
                  <a:cubicBezTo>
                    <a:pt x="11120" y="50658"/>
                    <a:pt x="18915" y="44299"/>
                    <a:pt x="25471" y="44299"/>
                  </a:cubicBezTo>
                  <a:cubicBezTo>
                    <a:pt x="28305" y="44299"/>
                    <a:pt x="29900" y="45712"/>
                    <a:pt x="29900" y="50481"/>
                  </a:cubicBezTo>
                  <a:cubicBezTo>
                    <a:pt x="29900" y="54544"/>
                    <a:pt x="28837" y="57193"/>
                    <a:pt x="24408" y="68144"/>
                  </a:cubicBezTo>
                  <a:lnTo>
                    <a:pt x="13246" y="9658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7" name="자유형: 도형 3486">
              <a:extLst>
                <a:ext uri="{FF2B5EF4-FFF2-40B4-BE49-F238E27FC236}">
                  <a16:creationId xmlns:a16="http://schemas.microsoft.com/office/drawing/2014/main" id="{DF9E6A45-E85F-0E31-202E-72572E561604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8336512" y="4568559"/>
              <a:ext cx="77776" cy="153136"/>
            </a:xfrm>
            <a:custGeom>
              <a:avLst/>
              <a:gdLst>
                <a:gd name="connsiteX0" fmla="*/ 78092 w 77776"/>
                <a:gd name="connsiteY0" fmla="*/ 6854 h 153136"/>
                <a:gd name="connsiteX1" fmla="*/ 71006 w 77776"/>
                <a:gd name="connsiteY1" fmla="*/ 142 h 153136"/>
                <a:gd name="connsiteX2" fmla="*/ 61084 w 77776"/>
                <a:gd name="connsiteY2" fmla="*/ 9857 h 153136"/>
                <a:gd name="connsiteX3" fmla="*/ 68171 w 77776"/>
                <a:gd name="connsiteY3" fmla="*/ 16569 h 153136"/>
                <a:gd name="connsiteX4" fmla="*/ 78092 w 77776"/>
                <a:gd name="connsiteY4" fmla="*/ 6854 h 153136"/>
                <a:gd name="connsiteX5" fmla="*/ 40533 w 77776"/>
                <a:gd name="connsiteY5" fmla="*/ 125902 h 153136"/>
                <a:gd name="connsiteX6" fmla="*/ 17678 w 77776"/>
                <a:gd name="connsiteY6" fmla="*/ 148333 h 153136"/>
                <a:gd name="connsiteX7" fmla="*/ 11300 w 77776"/>
                <a:gd name="connsiteY7" fmla="*/ 147274 h 153136"/>
                <a:gd name="connsiteX8" fmla="*/ 17324 w 77776"/>
                <a:gd name="connsiteY8" fmla="*/ 138266 h 153136"/>
                <a:gd name="connsiteX9" fmla="*/ 10414 w 77776"/>
                <a:gd name="connsiteY9" fmla="*/ 131730 h 153136"/>
                <a:gd name="connsiteX10" fmla="*/ 316 w 77776"/>
                <a:gd name="connsiteY10" fmla="*/ 142151 h 153136"/>
                <a:gd name="connsiteX11" fmla="*/ 17855 w 77776"/>
                <a:gd name="connsiteY11" fmla="*/ 153279 h 153136"/>
                <a:gd name="connsiteX12" fmla="*/ 54706 w 77776"/>
                <a:gd name="connsiteY12" fmla="*/ 125372 h 153136"/>
                <a:gd name="connsiteX13" fmla="*/ 70651 w 77776"/>
                <a:gd name="connsiteY13" fmla="*/ 62139 h 153136"/>
                <a:gd name="connsiteX14" fmla="*/ 71537 w 77776"/>
                <a:gd name="connsiteY14" fmla="*/ 55957 h 153136"/>
                <a:gd name="connsiteX15" fmla="*/ 52580 w 77776"/>
                <a:gd name="connsiteY15" fmla="*/ 39354 h 153136"/>
                <a:gd name="connsiteX16" fmla="*/ 21576 w 77776"/>
                <a:gd name="connsiteY16" fmla="*/ 66378 h 153136"/>
                <a:gd name="connsiteX17" fmla="*/ 24588 w 77776"/>
                <a:gd name="connsiteY17" fmla="*/ 68674 h 153136"/>
                <a:gd name="connsiteX18" fmla="*/ 28131 w 77776"/>
                <a:gd name="connsiteY18" fmla="*/ 65495 h 153136"/>
                <a:gd name="connsiteX19" fmla="*/ 52049 w 77776"/>
                <a:gd name="connsiteY19" fmla="*/ 44299 h 153136"/>
                <a:gd name="connsiteX20" fmla="*/ 58072 w 77776"/>
                <a:gd name="connsiteY20" fmla="*/ 52954 h 153136"/>
                <a:gd name="connsiteX21" fmla="*/ 57541 w 77776"/>
                <a:gd name="connsiteY21" fmla="*/ 58253 h 153136"/>
                <a:gd name="connsiteX22" fmla="*/ 40533 w 77776"/>
                <a:gd name="connsiteY22" fmla="*/ 125902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092" y="6854"/>
                  </a:moveTo>
                  <a:cubicBezTo>
                    <a:pt x="78092" y="3852"/>
                    <a:pt x="75789" y="142"/>
                    <a:pt x="71006" y="142"/>
                  </a:cubicBezTo>
                  <a:cubicBezTo>
                    <a:pt x="65868" y="142"/>
                    <a:pt x="61084" y="5088"/>
                    <a:pt x="61084" y="9857"/>
                  </a:cubicBezTo>
                  <a:cubicBezTo>
                    <a:pt x="61084" y="12683"/>
                    <a:pt x="63210" y="16569"/>
                    <a:pt x="68171" y="16569"/>
                  </a:cubicBezTo>
                  <a:cubicBezTo>
                    <a:pt x="72954" y="16569"/>
                    <a:pt x="78092" y="11976"/>
                    <a:pt x="78092" y="6854"/>
                  </a:cubicBezTo>
                  <a:close/>
                  <a:moveTo>
                    <a:pt x="40533" y="125902"/>
                  </a:moveTo>
                  <a:cubicBezTo>
                    <a:pt x="37521" y="138089"/>
                    <a:pt x="28131" y="148333"/>
                    <a:pt x="17678" y="148333"/>
                  </a:cubicBezTo>
                  <a:cubicBezTo>
                    <a:pt x="15375" y="148333"/>
                    <a:pt x="13249" y="147980"/>
                    <a:pt x="11300" y="147274"/>
                  </a:cubicBezTo>
                  <a:cubicBezTo>
                    <a:pt x="15906" y="145154"/>
                    <a:pt x="17324" y="140915"/>
                    <a:pt x="17324" y="138266"/>
                  </a:cubicBezTo>
                  <a:cubicBezTo>
                    <a:pt x="17324" y="134027"/>
                    <a:pt x="13958" y="131730"/>
                    <a:pt x="10414" y="131730"/>
                  </a:cubicBezTo>
                  <a:cubicBezTo>
                    <a:pt x="4922" y="131730"/>
                    <a:pt x="316" y="136499"/>
                    <a:pt x="316" y="142151"/>
                  </a:cubicBezTo>
                  <a:cubicBezTo>
                    <a:pt x="316" y="148863"/>
                    <a:pt x="7225" y="153279"/>
                    <a:pt x="17855" y="153279"/>
                  </a:cubicBezTo>
                  <a:cubicBezTo>
                    <a:pt x="28485" y="153279"/>
                    <a:pt x="49214" y="146920"/>
                    <a:pt x="54706" y="125372"/>
                  </a:cubicBezTo>
                  <a:lnTo>
                    <a:pt x="70651" y="62139"/>
                  </a:lnTo>
                  <a:cubicBezTo>
                    <a:pt x="71183" y="60196"/>
                    <a:pt x="71537" y="58606"/>
                    <a:pt x="71537" y="55957"/>
                  </a:cubicBezTo>
                  <a:cubicBezTo>
                    <a:pt x="71537" y="46242"/>
                    <a:pt x="63210" y="39354"/>
                    <a:pt x="52580" y="39354"/>
                  </a:cubicBezTo>
                  <a:cubicBezTo>
                    <a:pt x="32914" y="39354"/>
                    <a:pt x="21576" y="63905"/>
                    <a:pt x="21576" y="66378"/>
                  </a:cubicBezTo>
                  <a:cubicBezTo>
                    <a:pt x="21576" y="68674"/>
                    <a:pt x="24056" y="68674"/>
                    <a:pt x="24588" y="68674"/>
                  </a:cubicBezTo>
                  <a:cubicBezTo>
                    <a:pt x="26714" y="68674"/>
                    <a:pt x="26891" y="68144"/>
                    <a:pt x="28131" y="65495"/>
                  </a:cubicBezTo>
                  <a:cubicBezTo>
                    <a:pt x="32560" y="55250"/>
                    <a:pt x="41773" y="44299"/>
                    <a:pt x="52049" y="44299"/>
                  </a:cubicBezTo>
                  <a:cubicBezTo>
                    <a:pt x="56478" y="44299"/>
                    <a:pt x="58072" y="47302"/>
                    <a:pt x="58072" y="52954"/>
                  </a:cubicBezTo>
                  <a:cubicBezTo>
                    <a:pt x="58072" y="54897"/>
                    <a:pt x="57718" y="57370"/>
                    <a:pt x="57541" y="58253"/>
                  </a:cubicBezTo>
                  <a:lnTo>
                    <a:pt x="40533" y="1259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8" name="자유형: 도형 3487">
              <a:extLst>
                <a:ext uri="{FF2B5EF4-FFF2-40B4-BE49-F238E27FC236}">
                  <a16:creationId xmlns:a16="http://schemas.microsoft.com/office/drawing/2014/main" id="{5BB8331D-081F-08FB-D507-2B5E82D3390B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8453532" y="4536287"/>
              <a:ext cx="98454" cy="114303"/>
            </a:xfrm>
            <a:custGeom>
              <a:avLst/>
              <a:gdLst>
                <a:gd name="connsiteX0" fmla="*/ 90169 w 98454"/>
                <a:gd name="connsiteY0" fmla="*/ 15785 h 114303"/>
                <a:gd name="connsiteX1" fmla="*/ 79033 w 98454"/>
                <a:gd name="connsiteY1" fmla="*/ 19318 h 114303"/>
                <a:gd name="connsiteX2" fmla="*/ 74477 w 98454"/>
                <a:gd name="connsiteY2" fmla="*/ 29158 h 114303"/>
                <a:gd name="connsiteX3" fmla="*/ 83842 w 98454"/>
                <a:gd name="connsiteY3" fmla="*/ 37990 h 114303"/>
                <a:gd name="connsiteX4" fmla="*/ 98015 w 98454"/>
                <a:gd name="connsiteY4" fmla="*/ 21841 h 114303"/>
                <a:gd name="connsiteX5" fmla="*/ 68150 w 98454"/>
                <a:gd name="connsiteY5" fmla="*/ 141 h 114303"/>
                <a:gd name="connsiteX6" fmla="*/ 320 w 98454"/>
                <a:gd name="connsiteY6" fmla="*/ 71801 h 114303"/>
                <a:gd name="connsiteX7" fmla="*/ 41322 w 98454"/>
                <a:gd name="connsiteY7" fmla="*/ 114445 h 114303"/>
                <a:gd name="connsiteX8" fmla="*/ 98774 w 98454"/>
                <a:gd name="connsiteY8" fmla="*/ 84670 h 114303"/>
                <a:gd name="connsiteX9" fmla="*/ 95737 w 98454"/>
                <a:gd name="connsiteY9" fmla="*/ 81390 h 114303"/>
                <a:gd name="connsiteX10" fmla="*/ 92447 w 98454"/>
                <a:gd name="connsiteY10" fmla="*/ 83913 h 114303"/>
                <a:gd name="connsiteX11" fmla="*/ 41828 w 98454"/>
                <a:gd name="connsiteY11" fmla="*/ 108893 h 114303"/>
                <a:gd name="connsiteX12" fmla="*/ 19049 w 98454"/>
                <a:gd name="connsiteY12" fmla="*/ 81390 h 114303"/>
                <a:gd name="connsiteX13" fmla="*/ 32716 w 98454"/>
                <a:gd name="connsiteY13" fmla="*/ 30925 h 114303"/>
                <a:gd name="connsiteX14" fmla="*/ 68403 w 98454"/>
                <a:gd name="connsiteY14" fmla="*/ 5692 h 114303"/>
                <a:gd name="connsiteX15" fmla="*/ 90169 w 98454"/>
                <a:gd name="connsiteY15" fmla="*/ 15785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454" h="114303">
                  <a:moveTo>
                    <a:pt x="90169" y="15785"/>
                  </a:moveTo>
                  <a:cubicBezTo>
                    <a:pt x="86120" y="15785"/>
                    <a:pt x="82576" y="15785"/>
                    <a:pt x="79033" y="19318"/>
                  </a:cubicBezTo>
                  <a:cubicBezTo>
                    <a:pt x="74983" y="23103"/>
                    <a:pt x="74477" y="27392"/>
                    <a:pt x="74477" y="29158"/>
                  </a:cubicBezTo>
                  <a:cubicBezTo>
                    <a:pt x="74477" y="35214"/>
                    <a:pt x="79033" y="37990"/>
                    <a:pt x="83842" y="37990"/>
                  </a:cubicBezTo>
                  <a:cubicBezTo>
                    <a:pt x="91182" y="37990"/>
                    <a:pt x="98015" y="31934"/>
                    <a:pt x="98015" y="21841"/>
                  </a:cubicBezTo>
                  <a:cubicBezTo>
                    <a:pt x="98015" y="9477"/>
                    <a:pt x="86120" y="141"/>
                    <a:pt x="68150" y="141"/>
                  </a:cubicBezTo>
                  <a:cubicBezTo>
                    <a:pt x="33982" y="141"/>
                    <a:pt x="320" y="36224"/>
                    <a:pt x="320" y="71801"/>
                  </a:cubicBezTo>
                  <a:cubicBezTo>
                    <a:pt x="320" y="94511"/>
                    <a:pt x="14999" y="114445"/>
                    <a:pt x="41322" y="114445"/>
                  </a:cubicBezTo>
                  <a:cubicBezTo>
                    <a:pt x="77514" y="114445"/>
                    <a:pt x="98774" y="87698"/>
                    <a:pt x="98774" y="84670"/>
                  </a:cubicBezTo>
                  <a:cubicBezTo>
                    <a:pt x="98774" y="83156"/>
                    <a:pt x="97256" y="81390"/>
                    <a:pt x="95737" y="81390"/>
                  </a:cubicBezTo>
                  <a:cubicBezTo>
                    <a:pt x="94472" y="81390"/>
                    <a:pt x="93966" y="81895"/>
                    <a:pt x="92447" y="83913"/>
                  </a:cubicBezTo>
                  <a:cubicBezTo>
                    <a:pt x="72452" y="108893"/>
                    <a:pt x="44865" y="108893"/>
                    <a:pt x="41828" y="108893"/>
                  </a:cubicBezTo>
                  <a:cubicBezTo>
                    <a:pt x="25883" y="108893"/>
                    <a:pt x="19049" y="96529"/>
                    <a:pt x="19049" y="81390"/>
                  </a:cubicBezTo>
                  <a:cubicBezTo>
                    <a:pt x="19049" y="71045"/>
                    <a:pt x="24111" y="46569"/>
                    <a:pt x="32716" y="30925"/>
                  </a:cubicBezTo>
                  <a:cubicBezTo>
                    <a:pt x="40562" y="16542"/>
                    <a:pt x="54483" y="5692"/>
                    <a:pt x="68403" y="5692"/>
                  </a:cubicBezTo>
                  <a:cubicBezTo>
                    <a:pt x="77008" y="5692"/>
                    <a:pt x="86626" y="8972"/>
                    <a:pt x="90169" y="1578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89" name="자유형: 도형 3488">
              <a:extLst>
                <a:ext uri="{FF2B5EF4-FFF2-40B4-BE49-F238E27FC236}">
                  <a16:creationId xmlns:a16="http://schemas.microsoft.com/office/drawing/2014/main" id="{968B2F27-B4BE-3671-C6BE-0100F686255E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8563061" y="4536287"/>
              <a:ext cx="108325" cy="114303"/>
            </a:xfrm>
            <a:custGeom>
              <a:avLst/>
              <a:gdLst>
                <a:gd name="connsiteX0" fmla="*/ 108650 w 108325"/>
                <a:gd name="connsiteY0" fmla="*/ 42784 h 114303"/>
                <a:gd name="connsiteX1" fmla="*/ 68154 w 108325"/>
                <a:gd name="connsiteY1" fmla="*/ 141 h 114303"/>
                <a:gd name="connsiteX2" fmla="*/ 324 w 108325"/>
                <a:gd name="connsiteY2" fmla="*/ 71801 h 114303"/>
                <a:gd name="connsiteX3" fmla="*/ 40820 w 108325"/>
                <a:gd name="connsiteY3" fmla="*/ 114445 h 114303"/>
                <a:gd name="connsiteX4" fmla="*/ 108650 w 108325"/>
                <a:gd name="connsiteY4" fmla="*/ 42784 h 114303"/>
                <a:gd name="connsiteX5" fmla="*/ 41073 w 108325"/>
                <a:gd name="connsiteY5" fmla="*/ 108893 h 114303"/>
                <a:gd name="connsiteX6" fmla="*/ 19053 w 108325"/>
                <a:gd name="connsiteY6" fmla="*/ 81390 h 114303"/>
                <a:gd name="connsiteX7" fmla="*/ 33733 w 108325"/>
                <a:gd name="connsiteY7" fmla="*/ 28906 h 114303"/>
                <a:gd name="connsiteX8" fmla="*/ 67901 w 108325"/>
                <a:gd name="connsiteY8" fmla="*/ 5692 h 114303"/>
                <a:gd name="connsiteX9" fmla="*/ 90173 w 108325"/>
                <a:gd name="connsiteY9" fmla="*/ 32943 h 114303"/>
                <a:gd name="connsiteX10" fmla="*/ 75494 w 108325"/>
                <a:gd name="connsiteY10" fmla="*/ 85679 h 114303"/>
                <a:gd name="connsiteX11" fmla="*/ 41073 w 108325"/>
                <a:gd name="connsiteY11" fmla="*/ 108893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325" h="114303">
                  <a:moveTo>
                    <a:pt x="108650" y="42784"/>
                  </a:moveTo>
                  <a:cubicBezTo>
                    <a:pt x="108650" y="16542"/>
                    <a:pt x="90933" y="141"/>
                    <a:pt x="68154" y="141"/>
                  </a:cubicBezTo>
                  <a:cubicBezTo>
                    <a:pt x="34239" y="141"/>
                    <a:pt x="324" y="35971"/>
                    <a:pt x="324" y="71801"/>
                  </a:cubicBezTo>
                  <a:cubicBezTo>
                    <a:pt x="324" y="96782"/>
                    <a:pt x="17282" y="114445"/>
                    <a:pt x="40820" y="114445"/>
                  </a:cubicBezTo>
                  <a:cubicBezTo>
                    <a:pt x="74481" y="114445"/>
                    <a:pt x="108650" y="79624"/>
                    <a:pt x="108650" y="42784"/>
                  </a:cubicBezTo>
                  <a:close/>
                  <a:moveTo>
                    <a:pt x="41073" y="108893"/>
                  </a:moveTo>
                  <a:cubicBezTo>
                    <a:pt x="30190" y="108893"/>
                    <a:pt x="19053" y="101071"/>
                    <a:pt x="19053" y="81390"/>
                  </a:cubicBezTo>
                  <a:cubicBezTo>
                    <a:pt x="19053" y="69026"/>
                    <a:pt x="25634" y="41775"/>
                    <a:pt x="33733" y="28906"/>
                  </a:cubicBezTo>
                  <a:cubicBezTo>
                    <a:pt x="46388" y="9477"/>
                    <a:pt x="60814" y="5692"/>
                    <a:pt x="67901" y="5692"/>
                  </a:cubicBezTo>
                  <a:cubicBezTo>
                    <a:pt x="82581" y="5692"/>
                    <a:pt x="90173" y="17804"/>
                    <a:pt x="90173" y="32943"/>
                  </a:cubicBezTo>
                  <a:cubicBezTo>
                    <a:pt x="90173" y="42784"/>
                    <a:pt x="85112" y="69278"/>
                    <a:pt x="75494" y="85679"/>
                  </a:cubicBezTo>
                  <a:cubicBezTo>
                    <a:pt x="66635" y="100314"/>
                    <a:pt x="52715" y="108893"/>
                    <a:pt x="41073" y="10889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0" name="자유형: 도형 3489">
              <a:extLst>
                <a:ext uri="{FF2B5EF4-FFF2-40B4-BE49-F238E27FC236}">
                  <a16:creationId xmlns:a16="http://schemas.microsoft.com/office/drawing/2014/main" id="{E4B57A7C-26AE-FD0B-3E3D-752A442E16B0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8688527" y="4536287"/>
              <a:ext cx="93139" cy="114303"/>
            </a:xfrm>
            <a:custGeom>
              <a:avLst/>
              <a:gdLst>
                <a:gd name="connsiteX0" fmla="*/ 86129 w 93139"/>
                <a:gd name="connsiteY0" fmla="*/ 17299 h 114303"/>
                <a:gd name="connsiteX1" fmla="*/ 73980 w 93139"/>
                <a:gd name="connsiteY1" fmla="*/ 28654 h 114303"/>
                <a:gd name="connsiteX2" fmla="*/ 81826 w 93139"/>
                <a:gd name="connsiteY2" fmla="*/ 35971 h 114303"/>
                <a:gd name="connsiteX3" fmla="*/ 93469 w 93139"/>
                <a:gd name="connsiteY3" fmla="*/ 21841 h 114303"/>
                <a:gd name="connsiteX4" fmla="*/ 63350 w 93139"/>
                <a:gd name="connsiteY4" fmla="*/ 141 h 114303"/>
                <a:gd name="connsiteX5" fmla="*/ 20577 w 93139"/>
                <a:gd name="connsiteY5" fmla="*/ 36981 h 114303"/>
                <a:gd name="connsiteX6" fmla="*/ 46646 w 93139"/>
                <a:gd name="connsiteY6" fmla="*/ 61961 h 114303"/>
                <a:gd name="connsiteX7" fmla="*/ 72968 w 93139"/>
                <a:gd name="connsiteY7" fmla="*/ 81138 h 114303"/>
                <a:gd name="connsiteX8" fmla="*/ 36775 w 93139"/>
                <a:gd name="connsiteY8" fmla="*/ 108893 h 114303"/>
                <a:gd name="connsiteX9" fmla="*/ 7922 w 93139"/>
                <a:gd name="connsiteY9" fmla="*/ 95520 h 114303"/>
                <a:gd name="connsiteX10" fmla="*/ 23867 w 93139"/>
                <a:gd name="connsiteY10" fmla="*/ 82147 h 114303"/>
                <a:gd name="connsiteX11" fmla="*/ 14502 w 93139"/>
                <a:gd name="connsiteY11" fmla="*/ 73315 h 114303"/>
                <a:gd name="connsiteX12" fmla="*/ 329 w 93139"/>
                <a:gd name="connsiteY12" fmla="*/ 89969 h 114303"/>
                <a:gd name="connsiteX13" fmla="*/ 36522 w 93139"/>
                <a:gd name="connsiteY13" fmla="*/ 114445 h 114303"/>
                <a:gd name="connsiteX14" fmla="*/ 87394 w 93139"/>
                <a:gd name="connsiteY14" fmla="*/ 72558 h 114303"/>
                <a:gd name="connsiteX15" fmla="*/ 79548 w 93139"/>
                <a:gd name="connsiteY15" fmla="*/ 54139 h 114303"/>
                <a:gd name="connsiteX16" fmla="*/ 54239 w 93139"/>
                <a:gd name="connsiteY16" fmla="*/ 43541 h 114303"/>
                <a:gd name="connsiteX17" fmla="*/ 35003 w 93139"/>
                <a:gd name="connsiteY17" fmla="*/ 28401 h 114303"/>
                <a:gd name="connsiteX18" fmla="*/ 63350 w 93139"/>
                <a:gd name="connsiteY18" fmla="*/ 5692 h 114303"/>
                <a:gd name="connsiteX19" fmla="*/ 86129 w 93139"/>
                <a:gd name="connsiteY19" fmla="*/ 17299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139" h="114303">
                  <a:moveTo>
                    <a:pt x="86129" y="17299"/>
                  </a:moveTo>
                  <a:cubicBezTo>
                    <a:pt x="79042" y="17551"/>
                    <a:pt x="73980" y="23103"/>
                    <a:pt x="73980" y="28654"/>
                  </a:cubicBezTo>
                  <a:cubicBezTo>
                    <a:pt x="73980" y="32186"/>
                    <a:pt x="76258" y="35971"/>
                    <a:pt x="81826" y="35971"/>
                  </a:cubicBezTo>
                  <a:cubicBezTo>
                    <a:pt x="87394" y="35971"/>
                    <a:pt x="93469" y="31682"/>
                    <a:pt x="93469" y="21841"/>
                  </a:cubicBezTo>
                  <a:cubicBezTo>
                    <a:pt x="93469" y="10486"/>
                    <a:pt x="82585" y="141"/>
                    <a:pt x="63350" y="141"/>
                  </a:cubicBezTo>
                  <a:cubicBezTo>
                    <a:pt x="29941" y="141"/>
                    <a:pt x="20577" y="25878"/>
                    <a:pt x="20577" y="36981"/>
                  </a:cubicBezTo>
                  <a:cubicBezTo>
                    <a:pt x="20577" y="56662"/>
                    <a:pt x="39306" y="60447"/>
                    <a:pt x="46646" y="61961"/>
                  </a:cubicBezTo>
                  <a:cubicBezTo>
                    <a:pt x="59807" y="64484"/>
                    <a:pt x="72968" y="67260"/>
                    <a:pt x="72968" y="81138"/>
                  </a:cubicBezTo>
                  <a:cubicBezTo>
                    <a:pt x="72968" y="87698"/>
                    <a:pt x="67147" y="108893"/>
                    <a:pt x="36775" y="108893"/>
                  </a:cubicBezTo>
                  <a:cubicBezTo>
                    <a:pt x="33232" y="108893"/>
                    <a:pt x="13743" y="108893"/>
                    <a:pt x="7922" y="95520"/>
                  </a:cubicBezTo>
                  <a:cubicBezTo>
                    <a:pt x="17540" y="96782"/>
                    <a:pt x="23867" y="89212"/>
                    <a:pt x="23867" y="82147"/>
                  </a:cubicBezTo>
                  <a:cubicBezTo>
                    <a:pt x="23867" y="76343"/>
                    <a:pt x="19817" y="73315"/>
                    <a:pt x="14502" y="73315"/>
                  </a:cubicBezTo>
                  <a:cubicBezTo>
                    <a:pt x="7922" y="73315"/>
                    <a:pt x="329" y="78614"/>
                    <a:pt x="329" y="89969"/>
                  </a:cubicBezTo>
                  <a:cubicBezTo>
                    <a:pt x="329" y="104352"/>
                    <a:pt x="14756" y="114445"/>
                    <a:pt x="36522" y="114445"/>
                  </a:cubicBezTo>
                  <a:cubicBezTo>
                    <a:pt x="77523" y="114445"/>
                    <a:pt x="87394" y="83913"/>
                    <a:pt x="87394" y="72558"/>
                  </a:cubicBezTo>
                  <a:cubicBezTo>
                    <a:pt x="87394" y="63475"/>
                    <a:pt x="82585" y="57167"/>
                    <a:pt x="79548" y="54139"/>
                  </a:cubicBezTo>
                  <a:cubicBezTo>
                    <a:pt x="72715" y="47074"/>
                    <a:pt x="65375" y="45812"/>
                    <a:pt x="54239" y="43541"/>
                  </a:cubicBezTo>
                  <a:cubicBezTo>
                    <a:pt x="45127" y="41522"/>
                    <a:pt x="35003" y="39756"/>
                    <a:pt x="35003" y="28401"/>
                  </a:cubicBezTo>
                  <a:cubicBezTo>
                    <a:pt x="35003" y="21084"/>
                    <a:pt x="41078" y="5692"/>
                    <a:pt x="63350" y="5692"/>
                  </a:cubicBezTo>
                  <a:cubicBezTo>
                    <a:pt x="69677" y="5692"/>
                    <a:pt x="82332" y="7458"/>
                    <a:pt x="86129" y="17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1" name="자유형: 도형 3490">
              <a:extLst>
                <a:ext uri="{FF2B5EF4-FFF2-40B4-BE49-F238E27FC236}">
                  <a16:creationId xmlns:a16="http://schemas.microsoft.com/office/drawing/2014/main" id="{D864F82C-9D72-6E31-610B-2C6ADE3188DE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8819062" y="4458571"/>
              <a:ext cx="58718" cy="252325"/>
            </a:xfrm>
            <a:custGeom>
              <a:avLst/>
              <a:gdLst>
                <a:gd name="connsiteX0" fmla="*/ 59052 w 58718"/>
                <a:gd name="connsiteY0" fmla="*/ 249944 h 252325"/>
                <a:gd name="connsiteX1" fmla="*/ 54749 w 58718"/>
                <a:gd name="connsiteY1" fmla="*/ 244392 h 252325"/>
                <a:gd name="connsiteX2" fmla="*/ 15013 w 58718"/>
                <a:gd name="connsiteY2" fmla="*/ 126304 h 252325"/>
                <a:gd name="connsiteX3" fmla="*/ 55762 w 58718"/>
                <a:gd name="connsiteY3" fmla="*/ 6954 h 252325"/>
                <a:gd name="connsiteX4" fmla="*/ 59052 w 58718"/>
                <a:gd name="connsiteY4" fmla="*/ 2664 h 252325"/>
                <a:gd name="connsiteX5" fmla="*/ 56521 w 58718"/>
                <a:gd name="connsiteY5" fmla="*/ 141 h 252325"/>
                <a:gd name="connsiteX6" fmla="*/ 16279 w 58718"/>
                <a:gd name="connsiteY6" fmla="*/ 49344 h 252325"/>
                <a:gd name="connsiteX7" fmla="*/ 334 w 58718"/>
                <a:gd name="connsiteY7" fmla="*/ 126304 h 252325"/>
                <a:gd name="connsiteX8" fmla="*/ 17038 w 58718"/>
                <a:gd name="connsiteY8" fmla="*/ 205030 h 252325"/>
                <a:gd name="connsiteX9" fmla="*/ 56521 w 58718"/>
                <a:gd name="connsiteY9" fmla="*/ 252467 h 252325"/>
                <a:gd name="connsiteX10" fmla="*/ 59052 w 58718"/>
                <a:gd name="connsiteY10" fmla="*/ 24994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052" y="249944"/>
                  </a:moveTo>
                  <a:cubicBezTo>
                    <a:pt x="59052" y="249187"/>
                    <a:pt x="59052" y="248682"/>
                    <a:pt x="54749" y="244392"/>
                  </a:cubicBezTo>
                  <a:cubicBezTo>
                    <a:pt x="23112" y="212599"/>
                    <a:pt x="15013" y="164910"/>
                    <a:pt x="15013" y="126304"/>
                  </a:cubicBezTo>
                  <a:cubicBezTo>
                    <a:pt x="15013" y="82399"/>
                    <a:pt x="24631" y="38494"/>
                    <a:pt x="55762" y="6954"/>
                  </a:cubicBezTo>
                  <a:cubicBezTo>
                    <a:pt x="59052" y="3926"/>
                    <a:pt x="59052" y="3421"/>
                    <a:pt x="59052" y="2664"/>
                  </a:cubicBezTo>
                  <a:cubicBezTo>
                    <a:pt x="59052" y="898"/>
                    <a:pt x="58040" y="141"/>
                    <a:pt x="56521" y="141"/>
                  </a:cubicBezTo>
                  <a:cubicBezTo>
                    <a:pt x="53990" y="141"/>
                    <a:pt x="31211" y="17299"/>
                    <a:pt x="16279" y="49344"/>
                  </a:cubicBezTo>
                  <a:cubicBezTo>
                    <a:pt x="3371" y="77100"/>
                    <a:pt x="334" y="105108"/>
                    <a:pt x="334" y="126304"/>
                  </a:cubicBezTo>
                  <a:cubicBezTo>
                    <a:pt x="334" y="145985"/>
                    <a:pt x="3118" y="176517"/>
                    <a:pt x="17038" y="205030"/>
                  </a:cubicBezTo>
                  <a:cubicBezTo>
                    <a:pt x="32224" y="236066"/>
                    <a:pt x="53990" y="252467"/>
                    <a:pt x="56521" y="252467"/>
                  </a:cubicBezTo>
                  <a:cubicBezTo>
                    <a:pt x="58040" y="252467"/>
                    <a:pt x="59052" y="251710"/>
                    <a:pt x="59052" y="2499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2" name="자유형: 도형 3491">
              <a:extLst>
                <a:ext uri="{FF2B5EF4-FFF2-40B4-BE49-F238E27FC236}">
                  <a16:creationId xmlns:a16="http://schemas.microsoft.com/office/drawing/2014/main" id="{58C2E1F2-5AE5-DB48-C32B-93A179B10A55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8903062" y="4469925"/>
              <a:ext cx="104528" cy="180665"/>
            </a:xfrm>
            <a:custGeom>
              <a:avLst/>
              <a:gdLst>
                <a:gd name="connsiteX0" fmla="*/ 104866 w 104528"/>
                <a:gd name="connsiteY0" fmla="*/ 51868 h 180665"/>
                <a:gd name="connsiteX1" fmla="*/ 74495 w 104528"/>
                <a:gd name="connsiteY1" fmla="*/ 141 h 180665"/>
                <a:gd name="connsiteX2" fmla="*/ 338 w 104528"/>
                <a:gd name="connsiteY2" fmla="*/ 129079 h 180665"/>
                <a:gd name="connsiteX3" fmla="*/ 30709 w 104528"/>
                <a:gd name="connsiteY3" fmla="*/ 180806 h 180665"/>
                <a:gd name="connsiteX4" fmla="*/ 104866 w 104528"/>
                <a:gd name="connsiteY4" fmla="*/ 51868 h 180665"/>
                <a:gd name="connsiteX5" fmla="*/ 27166 w 104528"/>
                <a:gd name="connsiteY5" fmla="*/ 86436 h 180665"/>
                <a:gd name="connsiteX6" fmla="*/ 46654 w 104528"/>
                <a:gd name="connsiteY6" fmla="*/ 32186 h 180665"/>
                <a:gd name="connsiteX7" fmla="*/ 74242 w 104528"/>
                <a:gd name="connsiteY7" fmla="*/ 5692 h 180665"/>
                <a:gd name="connsiteX8" fmla="*/ 88162 w 104528"/>
                <a:gd name="connsiteY8" fmla="*/ 36224 h 180665"/>
                <a:gd name="connsiteX9" fmla="*/ 80063 w 104528"/>
                <a:gd name="connsiteY9" fmla="*/ 86436 h 180665"/>
                <a:gd name="connsiteX10" fmla="*/ 27166 w 104528"/>
                <a:gd name="connsiteY10" fmla="*/ 86436 h 180665"/>
                <a:gd name="connsiteX11" fmla="*/ 77785 w 104528"/>
                <a:gd name="connsiteY11" fmla="*/ 94511 h 180665"/>
                <a:gd name="connsiteX12" fmla="*/ 60068 w 104528"/>
                <a:gd name="connsiteY12" fmla="*/ 145733 h 180665"/>
                <a:gd name="connsiteX13" fmla="*/ 30709 w 104528"/>
                <a:gd name="connsiteY13" fmla="*/ 175255 h 180665"/>
                <a:gd name="connsiteX14" fmla="*/ 17042 w 104528"/>
                <a:gd name="connsiteY14" fmla="*/ 144471 h 180665"/>
                <a:gd name="connsiteX15" fmla="*/ 25141 w 104528"/>
                <a:gd name="connsiteY15" fmla="*/ 94511 h 180665"/>
                <a:gd name="connsiteX16" fmla="*/ 77785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66" y="51868"/>
                  </a:moveTo>
                  <a:cubicBezTo>
                    <a:pt x="104866" y="35214"/>
                    <a:pt x="100311" y="141"/>
                    <a:pt x="74495" y="141"/>
                  </a:cubicBezTo>
                  <a:cubicBezTo>
                    <a:pt x="39314" y="141"/>
                    <a:pt x="338" y="71297"/>
                    <a:pt x="338" y="129079"/>
                  </a:cubicBezTo>
                  <a:cubicBezTo>
                    <a:pt x="338" y="152798"/>
                    <a:pt x="7677" y="180806"/>
                    <a:pt x="30709" y="180806"/>
                  </a:cubicBezTo>
                  <a:cubicBezTo>
                    <a:pt x="66396" y="180806"/>
                    <a:pt x="104866" y="108389"/>
                    <a:pt x="104866" y="51868"/>
                  </a:cubicBezTo>
                  <a:close/>
                  <a:moveTo>
                    <a:pt x="27166" y="86436"/>
                  </a:moveTo>
                  <a:cubicBezTo>
                    <a:pt x="31468" y="70288"/>
                    <a:pt x="36530" y="50101"/>
                    <a:pt x="46654" y="32186"/>
                  </a:cubicBezTo>
                  <a:cubicBezTo>
                    <a:pt x="53488" y="19822"/>
                    <a:pt x="62852" y="5692"/>
                    <a:pt x="74242" y="5692"/>
                  </a:cubicBezTo>
                  <a:cubicBezTo>
                    <a:pt x="86643" y="5692"/>
                    <a:pt x="88162" y="21841"/>
                    <a:pt x="88162" y="36224"/>
                  </a:cubicBezTo>
                  <a:cubicBezTo>
                    <a:pt x="88162" y="48587"/>
                    <a:pt x="86137" y="61456"/>
                    <a:pt x="80063" y="86436"/>
                  </a:cubicBezTo>
                  <a:lnTo>
                    <a:pt x="27166" y="86436"/>
                  </a:lnTo>
                  <a:close/>
                  <a:moveTo>
                    <a:pt x="77785" y="94511"/>
                  </a:moveTo>
                  <a:cubicBezTo>
                    <a:pt x="75001" y="106118"/>
                    <a:pt x="69686" y="127566"/>
                    <a:pt x="60068" y="145733"/>
                  </a:cubicBezTo>
                  <a:cubicBezTo>
                    <a:pt x="51210" y="162891"/>
                    <a:pt x="41592" y="175255"/>
                    <a:pt x="30709" y="175255"/>
                  </a:cubicBezTo>
                  <a:cubicBezTo>
                    <a:pt x="22357" y="175255"/>
                    <a:pt x="17042" y="167938"/>
                    <a:pt x="17042" y="144471"/>
                  </a:cubicBezTo>
                  <a:cubicBezTo>
                    <a:pt x="17042" y="133874"/>
                    <a:pt x="18560" y="119239"/>
                    <a:pt x="25141" y="94511"/>
                  </a:cubicBezTo>
                  <a:lnTo>
                    <a:pt x="77785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3" name="자유형: 도형 3492">
              <a:extLst>
                <a:ext uri="{FF2B5EF4-FFF2-40B4-BE49-F238E27FC236}">
                  <a16:creationId xmlns:a16="http://schemas.microsoft.com/office/drawing/2014/main" id="{C810C7EC-AAA9-42A9-C79A-AD56FD928570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9029262" y="4465739"/>
              <a:ext cx="76713" cy="79659"/>
            </a:xfrm>
            <a:custGeom>
              <a:avLst/>
              <a:gdLst>
                <a:gd name="connsiteX0" fmla="*/ 66957 w 76713"/>
                <a:gd name="connsiteY0" fmla="*/ 10381 h 79659"/>
                <a:gd name="connsiteX1" fmla="*/ 57922 w 76713"/>
                <a:gd name="connsiteY1" fmla="*/ 20272 h 79659"/>
                <a:gd name="connsiteX2" fmla="*/ 64831 w 76713"/>
                <a:gd name="connsiteY2" fmla="*/ 26808 h 79659"/>
                <a:gd name="connsiteX3" fmla="*/ 74930 w 76713"/>
                <a:gd name="connsiteY3" fmla="*/ 15503 h 79659"/>
                <a:gd name="connsiteX4" fmla="*/ 51544 w 76713"/>
                <a:gd name="connsiteY4" fmla="*/ 137 h 79659"/>
                <a:gd name="connsiteX5" fmla="*/ 342 w 76713"/>
                <a:gd name="connsiteY5" fmla="*/ 49063 h 79659"/>
                <a:gd name="connsiteX6" fmla="*/ 33118 w 76713"/>
                <a:gd name="connsiteY6" fmla="*/ 79796 h 79659"/>
                <a:gd name="connsiteX7" fmla="*/ 77056 w 76713"/>
                <a:gd name="connsiteY7" fmla="*/ 59837 h 79659"/>
                <a:gd name="connsiteX8" fmla="*/ 74044 w 76713"/>
                <a:gd name="connsiteY8" fmla="*/ 56834 h 79659"/>
                <a:gd name="connsiteX9" fmla="*/ 71210 w 76713"/>
                <a:gd name="connsiteY9" fmla="*/ 58601 h 79659"/>
                <a:gd name="connsiteX10" fmla="*/ 33473 w 76713"/>
                <a:gd name="connsiteY10" fmla="*/ 74851 h 79659"/>
                <a:gd name="connsiteX11" fmla="*/ 15047 w 76713"/>
                <a:gd name="connsiteY11" fmla="*/ 55245 h 79659"/>
                <a:gd name="connsiteX12" fmla="*/ 26740 w 76713"/>
                <a:gd name="connsiteY12" fmla="*/ 18683 h 79659"/>
                <a:gd name="connsiteX13" fmla="*/ 51544 w 76713"/>
                <a:gd name="connsiteY13" fmla="*/ 5082 h 79659"/>
                <a:gd name="connsiteX14" fmla="*/ 66957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57" y="10381"/>
                  </a:moveTo>
                  <a:cubicBezTo>
                    <a:pt x="60579" y="11441"/>
                    <a:pt x="57922" y="16387"/>
                    <a:pt x="57922" y="20272"/>
                  </a:cubicBezTo>
                  <a:cubicBezTo>
                    <a:pt x="57922" y="25041"/>
                    <a:pt x="61642" y="26808"/>
                    <a:pt x="64831" y="26808"/>
                  </a:cubicBezTo>
                  <a:cubicBezTo>
                    <a:pt x="68729" y="26808"/>
                    <a:pt x="74930" y="23982"/>
                    <a:pt x="74930" y="15503"/>
                  </a:cubicBezTo>
                  <a:cubicBezTo>
                    <a:pt x="74930" y="3493"/>
                    <a:pt x="61111" y="137"/>
                    <a:pt x="51544" y="137"/>
                  </a:cubicBezTo>
                  <a:cubicBezTo>
                    <a:pt x="24969" y="137"/>
                    <a:pt x="342" y="24511"/>
                    <a:pt x="342" y="49063"/>
                  </a:cubicBezTo>
                  <a:cubicBezTo>
                    <a:pt x="342" y="64253"/>
                    <a:pt x="10973" y="79796"/>
                    <a:pt x="33118" y="79796"/>
                  </a:cubicBezTo>
                  <a:cubicBezTo>
                    <a:pt x="63060" y="79796"/>
                    <a:pt x="77056" y="62310"/>
                    <a:pt x="77056" y="59837"/>
                  </a:cubicBezTo>
                  <a:cubicBezTo>
                    <a:pt x="77056" y="58777"/>
                    <a:pt x="75462" y="56834"/>
                    <a:pt x="74044" y="56834"/>
                  </a:cubicBezTo>
                  <a:cubicBezTo>
                    <a:pt x="72981" y="56834"/>
                    <a:pt x="72627" y="57188"/>
                    <a:pt x="71210" y="58601"/>
                  </a:cubicBezTo>
                  <a:cubicBezTo>
                    <a:pt x="57390" y="74851"/>
                    <a:pt x="36662" y="74851"/>
                    <a:pt x="33473" y="74851"/>
                  </a:cubicBezTo>
                  <a:cubicBezTo>
                    <a:pt x="20717" y="74851"/>
                    <a:pt x="15047" y="66196"/>
                    <a:pt x="15047" y="55245"/>
                  </a:cubicBezTo>
                  <a:cubicBezTo>
                    <a:pt x="15047" y="50123"/>
                    <a:pt x="17528" y="30870"/>
                    <a:pt x="26740" y="18683"/>
                  </a:cubicBezTo>
                  <a:cubicBezTo>
                    <a:pt x="33473" y="10028"/>
                    <a:pt x="42686" y="5082"/>
                    <a:pt x="51544" y="5082"/>
                  </a:cubicBezTo>
                  <a:cubicBezTo>
                    <a:pt x="54024" y="5082"/>
                    <a:pt x="62528" y="5436"/>
                    <a:pt x="66957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4" name="자유형: 도형 3493">
              <a:extLst>
                <a:ext uri="{FF2B5EF4-FFF2-40B4-BE49-F238E27FC236}">
                  <a16:creationId xmlns:a16="http://schemas.microsoft.com/office/drawing/2014/main" id="{1B5CBC68-DA40-9545-ED8E-0A1EBE2350E4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9119535" y="4465739"/>
              <a:ext cx="90355" cy="79659"/>
            </a:xfrm>
            <a:custGeom>
              <a:avLst/>
              <a:gdLst>
                <a:gd name="connsiteX0" fmla="*/ 64304 w 90355"/>
                <a:gd name="connsiteY0" fmla="*/ 10558 h 79659"/>
                <a:gd name="connsiteX1" fmla="*/ 46055 w 90355"/>
                <a:gd name="connsiteY1" fmla="*/ 137 h 79659"/>
                <a:gd name="connsiteX2" fmla="*/ 346 w 90355"/>
                <a:gd name="connsiteY2" fmla="*/ 50476 h 79659"/>
                <a:gd name="connsiteX3" fmla="*/ 27098 w 90355"/>
                <a:gd name="connsiteY3" fmla="*/ 79796 h 79659"/>
                <a:gd name="connsiteX4" fmla="*/ 52256 w 90355"/>
                <a:gd name="connsiteY4" fmla="*/ 67432 h 79659"/>
                <a:gd name="connsiteX5" fmla="*/ 70504 w 90355"/>
                <a:gd name="connsiteY5" fmla="*/ 79796 h 79659"/>
                <a:gd name="connsiteX6" fmla="*/ 84501 w 90355"/>
                <a:gd name="connsiteY6" fmla="*/ 70435 h 79659"/>
                <a:gd name="connsiteX7" fmla="*/ 90702 w 90355"/>
                <a:gd name="connsiteY7" fmla="*/ 52772 h 79659"/>
                <a:gd name="connsiteX8" fmla="*/ 87867 w 90355"/>
                <a:gd name="connsiteY8" fmla="*/ 50476 h 79659"/>
                <a:gd name="connsiteX9" fmla="*/ 83969 w 90355"/>
                <a:gd name="connsiteY9" fmla="*/ 55951 h 79659"/>
                <a:gd name="connsiteX10" fmla="*/ 71036 w 90355"/>
                <a:gd name="connsiteY10" fmla="*/ 74851 h 79659"/>
                <a:gd name="connsiteX11" fmla="*/ 65189 w 90355"/>
                <a:gd name="connsiteY11" fmla="*/ 66196 h 79659"/>
                <a:gd name="connsiteX12" fmla="*/ 67847 w 90355"/>
                <a:gd name="connsiteY12" fmla="*/ 52242 h 79659"/>
                <a:gd name="connsiteX13" fmla="*/ 71745 w 90355"/>
                <a:gd name="connsiteY13" fmla="*/ 36346 h 79659"/>
                <a:gd name="connsiteX14" fmla="*/ 75288 w 90355"/>
                <a:gd name="connsiteY14" fmla="*/ 22922 h 79659"/>
                <a:gd name="connsiteX15" fmla="*/ 78477 w 90355"/>
                <a:gd name="connsiteY15" fmla="*/ 9145 h 79659"/>
                <a:gd name="connsiteX16" fmla="*/ 72453 w 90355"/>
                <a:gd name="connsiteY16" fmla="*/ 3493 h 79659"/>
                <a:gd name="connsiteX17" fmla="*/ 64304 w 90355"/>
                <a:gd name="connsiteY17" fmla="*/ 10558 h 79659"/>
                <a:gd name="connsiteX18" fmla="*/ 52965 w 90355"/>
                <a:gd name="connsiteY18" fmla="*/ 55951 h 79659"/>
                <a:gd name="connsiteX19" fmla="*/ 43929 w 90355"/>
                <a:gd name="connsiteY19" fmla="*/ 67785 h 79659"/>
                <a:gd name="connsiteX20" fmla="*/ 27630 w 90355"/>
                <a:gd name="connsiteY20" fmla="*/ 74851 h 79659"/>
                <a:gd name="connsiteX21" fmla="*/ 14697 w 90355"/>
                <a:gd name="connsiteY21" fmla="*/ 57718 h 79659"/>
                <a:gd name="connsiteX22" fmla="*/ 23909 w 90355"/>
                <a:gd name="connsiteY22" fmla="*/ 21862 h 79659"/>
                <a:gd name="connsiteX23" fmla="*/ 46055 w 90355"/>
                <a:gd name="connsiteY23" fmla="*/ 5082 h 79659"/>
                <a:gd name="connsiteX24" fmla="*/ 61823 w 90355"/>
                <a:gd name="connsiteY24" fmla="*/ 20449 h 79659"/>
                <a:gd name="connsiteX25" fmla="*/ 61292 w 90355"/>
                <a:gd name="connsiteY25" fmla="*/ 22922 h 79659"/>
                <a:gd name="connsiteX26" fmla="*/ 52965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04" y="10558"/>
                  </a:moveTo>
                  <a:cubicBezTo>
                    <a:pt x="60583" y="4729"/>
                    <a:pt x="54559" y="137"/>
                    <a:pt x="46055" y="137"/>
                  </a:cubicBezTo>
                  <a:cubicBezTo>
                    <a:pt x="23378" y="137"/>
                    <a:pt x="346" y="25041"/>
                    <a:pt x="346" y="50476"/>
                  </a:cubicBezTo>
                  <a:cubicBezTo>
                    <a:pt x="346" y="67609"/>
                    <a:pt x="11862" y="79796"/>
                    <a:pt x="27098" y="79796"/>
                  </a:cubicBezTo>
                  <a:cubicBezTo>
                    <a:pt x="36665" y="79796"/>
                    <a:pt x="45169" y="74321"/>
                    <a:pt x="52256" y="67432"/>
                  </a:cubicBezTo>
                  <a:cubicBezTo>
                    <a:pt x="55622" y="78030"/>
                    <a:pt x="65898" y="79796"/>
                    <a:pt x="70504" y="79796"/>
                  </a:cubicBezTo>
                  <a:cubicBezTo>
                    <a:pt x="76882" y="79796"/>
                    <a:pt x="81312" y="75910"/>
                    <a:pt x="84501" y="70435"/>
                  </a:cubicBezTo>
                  <a:cubicBezTo>
                    <a:pt x="88398" y="63546"/>
                    <a:pt x="90702" y="53478"/>
                    <a:pt x="90702" y="52772"/>
                  </a:cubicBezTo>
                  <a:cubicBezTo>
                    <a:pt x="90702" y="50476"/>
                    <a:pt x="88398" y="50476"/>
                    <a:pt x="87867" y="50476"/>
                  </a:cubicBezTo>
                  <a:cubicBezTo>
                    <a:pt x="85387" y="50476"/>
                    <a:pt x="85209" y="51182"/>
                    <a:pt x="83969" y="55951"/>
                  </a:cubicBezTo>
                  <a:cubicBezTo>
                    <a:pt x="81843" y="64429"/>
                    <a:pt x="78477" y="74851"/>
                    <a:pt x="71036" y="74851"/>
                  </a:cubicBezTo>
                  <a:cubicBezTo>
                    <a:pt x="66430" y="74851"/>
                    <a:pt x="65189" y="70965"/>
                    <a:pt x="65189" y="66196"/>
                  </a:cubicBezTo>
                  <a:cubicBezTo>
                    <a:pt x="65189" y="63193"/>
                    <a:pt x="66607" y="56834"/>
                    <a:pt x="67847" y="52242"/>
                  </a:cubicBezTo>
                  <a:cubicBezTo>
                    <a:pt x="69087" y="47473"/>
                    <a:pt x="70859" y="40231"/>
                    <a:pt x="71745" y="36346"/>
                  </a:cubicBezTo>
                  <a:lnTo>
                    <a:pt x="75288" y="22922"/>
                  </a:lnTo>
                  <a:cubicBezTo>
                    <a:pt x="76351" y="18329"/>
                    <a:pt x="78477" y="10028"/>
                    <a:pt x="78477" y="9145"/>
                  </a:cubicBezTo>
                  <a:cubicBezTo>
                    <a:pt x="78477" y="5259"/>
                    <a:pt x="75288" y="3493"/>
                    <a:pt x="72453" y="3493"/>
                  </a:cubicBezTo>
                  <a:cubicBezTo>
                    <a:pt x="69441" y="3493"/>
                    <a:pt x="65367" y="5612"/>
                    <a:pt x="64304" y="10558"/>
                  </a:cubicBezTo>
                  <a:close/>
                  <a:moveTo>
                    <a:pt x="52965" y="55951"/>
                  </a:moveTo>
                  <a:cubicBezTo>
                    <a:pt x="51725" y="60897"/>
                    <a:pt x="47827" y="64429"/>
                    <a:pt x="43929" y="67785"/>
                  </a:cubicBezTo>
                  <a:cubicBezTo>
                    <a:pt x="42335" y="69198"/>
                    <a:pt x="35248" y="74851"/>
                    <a:pt x="27630" y="74851"/>
                  </a:cubicBezTo>
                  <a:cubicBezTo>
                    <a:pt x="21075" y="74851"/>
                    <a:pt x="14697" y="70258"/>
                    <a:pt x="14697" y="57718"/>
                  </a:cubicBezTo>
                  <a:cubicBezTo>
                    <a:pt x="14697" y="48356"/>
                    <a:pt x="19834" y="28927"/>
                    <a:pt x="23909" y="21862"/>
                  </a:cubicBezTo>
                  <a:cubicBezTo>
                    <a:pt x="32059" y="7732"/>
                    <a:pt x="41095" y="5082"/>
                    <a:pt x="46055" y="5082"/>
                  </a:cubicBezTo>
                  <a:cubicBezTo>
                    <a:pt x="58457" y="5082"/>
                    <a:pt x="61823" y="18506"/>
                    <a:pt x="61823" y="20449"/>
                  </a:cubicBezTo>
                  <a:cubicBezTo>
                    <a:pt x="61823" y="21156"/>
                    <a:pt x="61469" y="22392"/>
                    <a:pt x="61292" y="22922"/>
                  </a:cubicBezTo>
                  <a:lnTo>
                    <a:pt x="52965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5" name="자유형: 도형 3494">
              <a:extLst>
                <a:ext uri="{FF2B5EF4-FFF2-40B4-BE49-F238E27FC236}">
                  <a16:creationId xmlns:a16="http://schemas.microsoft.com/office/drawing/2014/main" id="{FC4DACC7-5D48-AF33-BEE1-BE8C3CC11F33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9229496" y="4421052"/>
              <a:ext cx="39685" cy="124346"/>
            </a:xfrm>
            <a:custGeom>
              <a:avLst/>
              <a:gdLst>
                <a:gd name="connsiteX0" fmla="*/ 39327 w 39685"/>
                <a:gd name="connsiteY0" fmla="*/ 5436 h 124346"/>
                <a:gd name="connsiteX1" fmla="*/ 40036 w 39685"/>
                <a:gd name="connsiteY1" fmla="*/ 2610 h 124346"/>
                <a:gd name="connsiteX2" fmla="*/ 37201 w 39685"/>
                <a:gd name="connsiteY2" fmla="*/ 137 h 124346"/>
                <a:gd name="connsiteX3" fmla="*/ 14524 w 39685"/>
                <a:gd name="connsiteY3" fmla="*/ 1903 h 124346"/>
                <a:gd name="connsiteX4" fmla="*/ 10803 w 39685"/>
                <a:gd name="connsiteY4" fmla="*/ 5966 h 124346"/>
                <a:gd name="connsiteX5" fmla="*/ 15232 w 39685"/>
                <a:gd name="connsiteY5" fmla="*/ 8438 h 124346"/>
                <a:gd name="connsiteX6" fmla="*/ 23736 w 39685"/>
                <a:gd name="connsiteY6" fmla="*/ 11088 h 124346"/>
                <a:gd name="connsiteX7" fmla="*/ 23028 w 39685"/>
                <a:gd name="connsiteY7" fmla="*/ 14974 h 124346"/>
                <a:gd name="connsiteX8" fmla="*/ 1059 w 39685"/>
                <a:gd name="connsiteY8" fmla="*/ 102228 h 124346"/>
                <a:gd name="connsiteX9" fmla="*/ 350 w 39685"/>
                <a:gd name="connsiteY9" fmla="*/ 107703 h 124346"/>
                <a:gd name="connsiteX10" fmla="*/ 18953 w 39685"/>
                <a:gd name="connsiteY10" fmla="*/ 124483 h 124346"/>
                <a:gd name="connsiteX11" fmla="*/ 33126 w 39685"/>
                <a:gd name="connsiteY11" fmla="*/ 115122 h 124346"/>
                <a:gd name="connsiteX12" fmla="*/ 39327 w 39685"/>
                <a:gd name="connsiteY12" fmla="*/ 97459 h 124346"/>
                <a:gd name="connsiteX13" fmla="*/ 36493 w 39685"/>
                <a:gd name="connsiteY13" fmla="*/ 95163 h 124346"/>
                <a:gd name="connsiteX14" fmla="*/ 32949 w 39685"/>
                <a:gd name="connsiteY14" fmla="*/ 99402 h 124346"/>
                <a:gd name="connsiteX15" fmla="*/ 19662 w 39685"/>
                <a:gd name="connsiteY15" fmla="*/ 119537 h 124346"/>
                <a:gd name="connsiteX16" fmla="*/ 13638 w 39685"/>
                <a:gd name="connsiteY16" fmla="*/ 110883 h 124346"/>
                <a:gd name="connsiteX17" fmla="*/ 14701 w 39685"/>
                <a:gd name="connsiteY17" fmla="*/ 103641 h 124346"/>
                <a:gd name="connsiteX18" fmla="*/ 39327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27" y="5436"/>
                  </a:moveTo>
                  <a:cubicBezTo>
                    <a:pt x="39504" y="5082"/>
                    <a:pt x="40036" y="2786"/>
                    <a:pt x="40036" y="2610"/>
                  </a:cubicBezTo>
                  <a:cubicBezTo>
                    <a:pt x="40036" y="1726"/>
                    <a:pt x="39327" y="137"/>
                    <a:pt x="37201" y="137"/>
                  </a:cubicBezTo>
                  <a:cubicBezTo>
                    <a:pt x="33658" y="137"/>
                    <a:pt x="18953" y="1550"/>
                    <a:pt x="14524" y="1903"/>
                  </a:cubicBezTo>
                  <a:cubicBezTo>
                    <a:pt x="13284" y="2080"/>
                    <a:pt x="10803" y="2256"/>
                    <a:pt x="10803" y="5966"/>
                  </a:cubicBezTo>
                  <a:cubicBezTo>
                    <a:pt x="10803" y="8438"/>
                    <a:pt x="13284" y="8438"/>
                    <a:pt x="15232" y="8438"/>
                  </a:cubicBezTo>
                  <a:cubicBezTo>
                    <a:pt x="23736" y="8438"/>
                    <a:pt x="23736" y="9675"/>
                    <a:pt x="23736" y="11088"/>
                  </a:cubicBezTo>
                  <a:cubicBezTo>
                    <a:pt x="23736" y="12324"/>
                    <a:pt x="23382" y="13384"/>
                    <a:pt x="23028" y="14974"/>
                  </a:cubicBezTo>
                  <a:lnTo>
                    <a:pt x="1059" y="102228"/>
                  </a:lnTo>
                  <a:cubicBezTo>
                    <a:pt x="528" y="103994"/>
                    <a:pt x="350" y="105937"/>
                    <a:pt x="350" y="107703"/>
                  </a:cubicBezTo>
                  <a:cubicBezTo>
                    <a:pt x="350" y="119008"/>
                    <a:pt x="10449" y="124483"/>
                    <a:pt x="18953" y="124483"/>
                  </a:cubicBezTo>
                  <a:cubicBezTo>
                    <a:pt x="23205" y="124483"/>
                    <a:pt x="28520" y="123070"/>
                    <a:pt x="33126" y="115122"/>
                  </a:cubicBezTo>
                  <a:cubicBezTo>
                    <a:pt x="36847" y="108586"/>
                    <a:pt x="39327" y="98165"/>
                    <a:pt x="39327" y="97459"/>
                  </a:cubicBezTo>
                  <a:cubicBezTo>
                    <a:pt x="39327" y="95163"/>
                    <a:pt x="37024" y="95163"/>
                    <a:pt x="36493" y="95163"/>
                  </a:cubicBezTo>
                  <a:cubicBezTo>
                    <a:pt x="34012" y="95163"/>
                    <a:pt x="33658" y="96223"/>
                    <a:pt x="32949" y="99402"/>
                  </a:cubicBezTo>
                  <a:cubicBezTo>
                    <a:pt x="30646" y="108233"/>
                    <a:pt x="27280" y="119537"/>
                    <a:pt x="19662" y="119537"/>
                  </a:cubicBezTo>
                  <a:cubicBezTo>
                    <a:pt x="14878" y="119537"/>
                    <a:pt x="13638" y="115122"/>
                    <a:pt x="13638" y="110883"/>
                  </a:cubicBezTo>
                  <a:cubicBezTo>
                    <a:pt x="13638" y="108940"/>
                    <a:pt x="14169" y="105584"/>
                    <a:pt x="14701" y="103641"/>
                  </a:cubicBezTo>
                  <a:lnTo>
                    <a:pt x="39327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6" name="자유형: 도형 3495">
              <a:extLst>
                <a:ext uri="{FF2B5EF4-FFF2-40B4-BE49-F238E27FC236}">
                  <a16:creationId xmlns:a16="http://schemas.microsoft.com/office/drawing/2014/main" id="{B3F142E9-05EC-DA17-A988-2420388D64B7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9019573" y="4593090"/>
              <a:ext cx="53681" cy="118870"/>
            </a:xfrm>
            <a:custGeom>
              <a:avLst/>
              <a:gdLst>
                <a:gd name="connsiteX0" fmla="*/ 49418 w 53681"/>
                <a:gd name="connsiteY0" fmla="*/ 6855 h 118870"/>
                <a:gd name="connsiteX1" fmla="*/ 42331 w 53681"/>
                <a:gd name="connsiteY1" fmla="*/ 143 h 118870"/>
                <a:gd name="connsiteX2" fmla="*/ 32410 w 53681"/>
                <a:gd name="connsiteY2" fmla="*/ 9858 h 118870"/>
                <a:gd name="connsiteX3" fmla="*/ 39496 w 53681"/>
                <a:gd name="connsiteY3" fmla="*/ 16570 h 118870"/>
                <a:gd name="connsiteX4" fmla="*/ 49418 w 53681"/>
                <a:gd name="connsiteY4" fmla="*/ 6855 h 118870"/>
                <a:gd name="connsiteX5" fmla="*/ 13275 w 53681"/>
                <a:gd name="connsiteY5" fmla="*/ 96582 h 118870"/>
                <a:gd name="connsiteX6" fmla="*/ 11681 w 53681"/>
                <a:gd name="connsiteY6" fmla="*/ 104001 h 118870"/>
                <a:gd name="connsiteX7" fmla="*/ 28512 w 53681"/>
                <a:gd name="connsiteY7" fmla="*/ 119014 h 118870"/>
                <a:gd name="connsiteX8" fmla="*/ 54024 w 53681"/>
                <a:gd name="connsiteY8" fmla="*/ 91990 h 118870"/>
                <a:gd name="connsiteX9" fmla="*/ 51189 w 53681"/>
                <a:gd name="connsiteY9" fmla="*/ 89694 h 118870"/>
                <a:gd name="connsiteX10" fmla="*/ 47823 w 53681"/>
                <a:gd name="connsiteY10" fmla="*/ 92697 h 118870"/>
                <a:gd name="connsiteX11" fmla="*/ 29043 w 53681"/>
                <a:gd name="connsiteY11" fmla="*/ 114069 h 118870"/>
                <a:gd name="connsiteX12" fmla="*/ 24614 w 53681"/>
                <a:gd name="connsiteY12" fmla="*/ 107887 h 118870"/>
                <a:gd name="connsiteX13" fmla="*/ 27449 w 53681"/>
                <a:gd name="connsiteY13" fmla="*/ 96582 h 118870"/>
                <a:gd name="connsiteX14" fmla="*/ 33118 w 53681"/>
                <a:gd name="connsiteY14" fmla="*/ 82452 h 118870"/>
                <a:gd name="connsiteX15" fmla="*/ 41799 w 53681"/>
                <a:gd name="connsiteY15" fmla="*/ 60020 h 118870"/>
                <a:gd name="connsiteX16" fmla="*/ 42862 w 53681"/>
                <a:gd name="connsiteY16" fmla="*/ 54368 h 118870"/>
                <a:gd name="connsiteX17" fmla="*/ 26032 w 53681"/>
                <a:gd name="connsiteY17" fmla="*/ 39355 h 118870"/>
                <a:gd name="connsiteX18" fmla="*/ 342 w 53681"/>
                <a:gd name="connsiteY18" fmla="*/ 66379 h 118870"/>
                <a:gd name="connsiteX19" fmla="*/ 3354 w 53681"/>
                <a:gd name="connsiteY19" fmla="*/ 68675 h 118870"/>
                <a:gd name="connsiteX20" fmla="*/ 6543 w 53681"/>
                <a:gd name="connsiteY20" fmla="*/ 65849 h 118870"/>
                <a:gd name="connsiteX21" fmla="*/ 25500 w 53681"/>
                <a:gd name="connsiteY21" fmla="*/ 44300 h 118870"/>
                <a:gd name="connsiteX22" fmla="*/ 29929 w 53681"/>
                <a:gd name="connsiteY22" fmla="*/ 50482 h 118870"/>
                <a:gd name="connsiteX23" fmla="*/ 24437 w 53681"/>
                <a:gd name="connsiteY23" fmla="*/ 68145 h 118870"/>
                <a:gd name="connsiteX24" fmla="*/ 13275 w 53681"/>
                <a:gd name="connsiteY24" fmla="*/ 96582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418" y="6855"/>
                  </a:moveTo>
                  <a:cubicBezTo>
                    <a:pt x="49418" y="4029"/>
                    <a:pt x="47292" y="143"/>
                    <a:pt x="42331" y="143"/>
                  </a:cubicBezTo>
                  <a:cubicBezTo>
                    <a:pt x="37547" y="143"/>
                    <a:pt x="32410" y="4736"/>
                    <a:pt x="32410" y="9858"/>
                  </a:cubicBezTo>
                  <a:cubicBezTo>
                    <a:pt x="32410" y="12861"/>
                    <a:pt x="34713" y="16570"/>
                    <a:pt x="39496" y="16570"/>
                  </a:cubicBezTo>
                  <a:cubicBezTo>
                    <a:pt x="44634" y="16570"/>
                    <a:pt x="49418" y="11624"/>
                    <a:pt x="49418" y="6855"/>
                  </a:cubicBezTo>
                  <a:close/>
                  <a:moveTo>
                    <a:pt x="13275" y="96582"/>
                  </a:moveTo>
                  <a:cubicBezTo>
                    <a:pt x="12567" y="98879"/>
                    <a:pt x="11681" y="100998"/>
                    <a:pt x="11681" y="104001"/>
                  </a:cubicBezTo>
                  <a:cubicBezTo>
                    <a:pt x="11681" y="112302"/>
                    <a:pt x="18768" y="119014"/>
                    <a:pt x="28512" y="119014"/>
                  </a:cubicBezTo>
                  <a:cubicBezTo>
                    <a:pt x="46229" y="119014"/>
                    <a:pt x="54024" y="94639"/>
                    <a:pt x="54024" y="91990"/>
                  </a:cubicBezTo>
                  <a:cubicBezTo>
                    <a:pt x="54024" y="89694"/>
                    <a:pt x="51721" y="89694"/>
                    <a:pt x="51189" y="89694"/>
                  </a:cubicBezTo>
                  <a:cubicBezTo>
                    <a:pt x="48709" y="89694"/>
                    <a:pt x="48532" y="90754"/>
                    <a:pt x="47823" y="92697"/>
                  </a:cubicBezTo>
                  <a:cubicBezTo>
                    <a:pt x="43748" y="106827"/>
                    <a:pt x="35953" y="114069"/>
                    <a:pt x="29043" y="114069"/>
                  </a:cubicBezTo>
                  <a:cubicBezTo>
                    <a:pt x="25500" y="114069"/>
                    <a:pt x="24614" y="111772"/>
                    <a:pt x="24614" y="107887"/>
                  </a:cubicBezTo>
                  <a:cubicBezTo>
                    <a:pt x="24614" y="103824"/>
                    <a:pt x="25854" y="100468"/>
                    <a:pt x="27449" y="96582"/>
                  </a:cubicBezTo>
                  <a:cubicBezTo>
                    <a:pt x="29221" y="91813"/>
                    <a:pt x="31169" y="87044"/>
                    <a:pt x="33118" y="82452"/>
                  </a:cubicBezTo>
                  <a:cubicBezTo>
                    <a:pt x="34713" y="78213"/>
                    <a:pt x="41091" y="62140"/>
                    <a:pt x="41799" y="60020"/>
                  </a:cubicBezTo>
                  <a:cubicBezTo>
                    <a:pt x="42331" y="58254"/>
                    <a:pt x="42862" y="56134"/>
                    <a:pt x="42862" y="54368"/>
                  </a:cubicBezTo>
                  <a:cubicBezTo>
                    <a:pt x="42862" y="46067"/>
                    <a:pt x="35776" y="39355"/>
                    <a:pt x="26032" y="39355"/>
                  </a:cubicBezTo>
                  <a:cubicBezTo>
                    <a:pt x="8492" y="39355"/>
                    <a:pt x="342" y="63376"/>
                    <a:pt x="342" y="66379"/>
                  </a:cubicBezTo>
                  <a:cubicBezTo>
                    <a:pt x="342" y="68675"/>
                    <a:pt x="2823" y="68675"/>
                    <a:pt x="3354" y="68675"/>
                  </a:cubicBezTo>
                  <a:cubicBezTo>
                    <a:pt x="5834" y="68675"/>
                    <a:pt x="6012" y="67792"/>
                    <a:pt x="6543" y="65849"/>
                  </a:cubicBezTo>
                  <a:cubicBezTo>
                    <a:pt x="11149" y="50659"/>
                    <a:pt x="18945" y="44300"/>
                    <a:pt x="25500" y="44300"/>
                  </a:cubicBezTo>
                  <a:cubicBezTo>
                    <a:pt x="28335" y="44300"/>
                    <a:pt x="29929" y="45713"/>
                    <a:pt x="29929" y="50482"/>
                  </a:cubicBezTo>
                  <a:cubicBezTo>
                    <a:pt x="29929" y="54545"/>
                    <a:pt x="28866" y="57194"/>
                    <a:pt x="24437" y="68145"/>
                  </a:cubicBezTo>
                  <a:lnTo>
                    <a:pt x="13275" y="965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7" name="자유형: 도형 3496">
              <a:extLst>
                <a:ext uri="{FF2B5EF4-FFF2-40B4-BE49-F238E27FC236}">
                  <a16:creationId xmlns:a16="http://schemas.microsoft.com/office/drawing/2014/main" id="{907E3FD5-22EC-9852-1DB6-96C9B0BADD1F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9373448" y="4579687"/>
              <a:ext cx="154642" cy="10093"/>
            </a:xfrm>
            <a:custGeom>
              <a:avLst/>
              <a:gdLst>
                <a:gd name="connsiteX0" fmla="*/ 146139 w 154642"/>
                <a:gd name="connsiteY0" fmla="*/ 10234 h 10093"/>
                <a:gd name="connsiteX1" fmla="*/ 154998 w 154642"/>
                <a:gd name="connsiteY1" fmla="*/ 5187 h 10093"/>
                <a:gd name="connsiteX2" fmla="*/ 146139 w 154642"/>
                <a:gd name="connsiteY2" fmla="*/ 141 h 10093"/>
                <a:gd name="connsiteX3" fmla="*/ 9214 w 154642"/>
                <a:gd name="connsiteY3" fmla="*/ 141 h 10093"/>
                <a:gd name="connsiteX4" fmla="*/ 356 w 154642"/>
                <a:gd name="connsiteY4" fmla="*/ 5187 h 10093"/>
                <a:gd name="connsiteX5" fmla="*/ 9214 w 154642"/>
                <a:gd name="connsiteY5" fmla="*/ 10234 h 10093"/>
                <a:gd name="connsiteX6" fmla="*/ 146139 w 154642"/>
                <a:gd name="connsiteY6" fmla="*/ 10234 h 10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42" h="10093">
                  <a:moveTo>
                    <a:pt x="146139" y="10234"/>
                  </a:moveTo>
                  <a:cubicBezTo>
                    <a:pt x="150442" y="10234"/>
                    <a:pt x="154998" y="10234"/>
                    <a:pt x="154998" y="5187"/>
                  </a:cubicBezTo>
                  <a:cubicBezTo>
                    <a:pt x="154998" y="141"/>
                    <a:pt x="150442" y="141"/>
                    <a:pt x="146139" y="141"/>
                  </a:cubicBezTo>
                  <a:lnTo>
                    <a:pt x="9214" y="141"/>
                  </a:lnTo>
                  <a:cubicBezTo>
                    <a:pt x="4911" y="141"/>
                    <a:pt x="356" y="141"/>
                    <a:pt x="356" y="5187"/>
                  </a:cubicBezTo>
                  <a:cubicBezTo>
                    <a:pt x="356" y="10234"/>
                    <a:pt x="4911" y="10234"/>
                    <a:pt x="9214" y="10234"/>
                  </a:cubicBezTo>
                  <a:lnTo>
                    <a:pt x="146139" y="1023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8" name="자유형: 도형 3497">
              <a:extLst>
                <a:ext uri="{FF2B5EF4-FFF2-40B4-BE49-F238E27FC236}">
                  <a16:creationId xmlns:a16="http://schemas.microsoft.com/office/drawing/2014/main" id="{2C51F21F-4AD1-8DAA-B4B3-62FD5F10972D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9616167" y="4469925"/>
              <a:ext cx="104528" cy="180665"/>
            </a:xfrm>
            <a:custGeom>
              <a:avLst/>
              <a:gdLst>
                <a:gd name="connsiteX0" fmla="*/ 104894 w 104528"/>
                <a:gd name="connsiteY0" fmla="*/ 51868 h 180665"/>
                <a:gd name="connsiteX1" fmla="*/ 74523 w 104528"/>
                <a:gd name="connsiteY1" fmla="*/ 141 h 180665"/>
                <a:gd name="connsiteX2" fmla="*/ 366 w 104528"/>
                <a:gd name="connsiteY2" fmla="*/ 129079 h 180665"/>
                <a:gd name="connsiteX3" fmla="*/ 30737 w 104528"/>
                <a:gd name="connsiteY3" fmla="*/ 180806 h 180665"/>
                <a:gd name="connsiteX4" fmla="*/ 104894 w 104528"/>
                <a:gd name="connsiteY4" fmla="*/ 51868 h 180665"/>
                <a:gd name="connsiteX5" fmla="*/ 27194 w 104528"/>
                <a:gd name="connsiteY5" fmla="*/ 86436 h 180665"/>
                <a:gd name="connsiteX6" fmla="*/ 46682 w 104528"/>
                <a:gd name="connsiteY6" fmla="*/ 32186 h 180665"/>
                <a:gd name="connsiteX7" fmla="*/ 74270 w 104528"/>
                <a:gd name="connsiteY7" fmla="*/ 5692 h 180665"/>
                <a:gd name="connsiteX8" fmla="*/ 88190 w 104528"/>
                <a:gd name="connsiteY8" fmla="*/ 36224 h 180665"/>
                <a:gd name="connsiteX9" fmla="*/ 80091 w 104528"/>
                <a:gd name="connsiteY9" fmla="*/ 86436 h 180665"/>
                <a:gd name="connsiteX10" fmla="*/ 27194 w 104528"/>
                <a:gd name="connsiteY10" fmla="*/ 86436 h 180665"/>
                <a:gd name="connsiteX11" fmla="*/ 77813 w 104528"/>
                <a:gd name="connsiteY11" fmla="*/ 94511 h 180665"/>
                <a:gd name="connsiteX12" fmla="*/ 60096 w 104528"/>
                <a:gd name="connsiteY12" fmla="*/ 145733 h 180665"/>
                <a:gd name="connsiteX13" fmla="*/ 30737 w 104528"/>
                <a:gd name="connsiteY13" fmla="*/ 175255 h 180665"/>
                <a:gd name="connsiteX14" fmla="*/ 17070 w 104528"/>
                <a:gd name="connsiteY14" fmla="*/ 144471 h 180665"/>
                <a:gd name="connsiteX15" fmla="*/ 25169 w 104528"/>
                <a:gd name="connsiteY15" fmla="*/ 94511 h 180665"/>
                <a:gd name="connsiteX16" fmla="*/ 77813 w 104528"/>
                <a:gd name="connsiteY16" fmla="*/ 94511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894" y="51868"/>
                  </a:moveTo>
                  <a:cubicBezTo>
                    <a:pt x="104894" y="35214"/>
                    <a:pt x="100339" y="141"/>
                    <a:pt x="74523" y="141"/>
                  </a:cubicBezTo>
                  <a:cubicBezTo>
                    <a:pt x="39342" y="141"/>
                    <a:pt x="366" y="71297"/>
                    <a:pt x="366" y="129079"/>
                  </a:cubicBezTo>
                  <a:cubicBezTo>
                    <a:pt x="366" y="152798"/>
                    <a:pt x="7705" y="180806"/>
                    <a:pt x="30737" y="180806"/>
                  </a:cubicBezTo>
                  <a:cubicBezTo>
                    <a:pt x="66424" y="180806"/>
                    <a:pt x="104894" y="108389"/>
                    <a:pt x="104894" y="51868"/>
                  </a:cubicBezTo>
                  <a:close/>
                  <a:moveTo>
                    <a:pt x="27194" y="86436"/>
                  </a:moveTo>
                  <a:cubicBezTo>
                    <a:pt x="31496" y="70288"/>
                    <a:pt x="36558" y="50101"/>
                    <a:pt x="46682" y="32186"/>
                  </a:cubicBezTo>
                  <a:cubicBezTo>
                    <a:pt x="53516" y="19822"/>
                    <a:pt x="62880" y="5692"/>
                    <a:pt x="74270" y="5692"/>
                  </a:cubicBezTo>
                  <a:cubicBezTo>
                    <a:pt x="86672" y="5692"/>
                    <a:pt x="88190" y="21841"/>
                    <a:pt x="88190" y="36224"/>
                  </a:cubicBezTo>
                  <a:cubicBezTo>
                    <a:pt x="88190" y="48587"/>
                    <a:pt x="86165" y="61456"/>
                    <a:pt x="80091" y="86436"/>
                  </a:cubicBezTo>
                  <a:lnTo>
                    <a:pt x="27194" y="86436"/>
                  </a:lnTo>
                  <a:close/>
                  <a:moveTo>
                    <a:pt x="77813" y="94511"/>
                  </a:moveTo>
                  <a:cubicBezTo>
                    <a:pt x="75029" y="106118"/>
                    <a:pt x="69714" y="127566"/>
                    <a:pt x="60096" y="145733"/>
                  </a:cubicBezTo>
                  <a:cubicBezTo>
                    <a:pt x="51238" y="162891"/>
                    <a:pt x="41620" y="175255"/>
                    <a:pt x="30737" y="175255"/>
                  </a:cubicBezTo>
                  <a:cubicBezTo>
                    <a:pt x="22385" y="175255"/>
                    <a:pt x="17070" y="167938"/>
                    <a:pt x="17070" y="144471"/>
                  </a:cubicBezTo>
                  <a:cubicBezTo>
                    <a:pt x="17070" y="133874"/>
                    <a:pt x="18589" y="119239"/>
                    <a:pt x="25169" y="94511"/>
                  </a:cubicBezTo>
                  <a:lnTo>
                    <a:pt x="77813" y="945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99" name="자유형: 도형 3498">
              <a:extLst>
                <a:ext uri="{FF2B5EF4-FFF2-40B4-BE49-F238E27FC236}">
                  <a16:creationId xmlns:a16="http://schemas.microsoft.com/office/drawing/2014/main" id="{1708CFCA-6942-6A77-E992-3D6B59CDB6C0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9742367" y="4465739"/>
              <a:ext cx="76713" cy="79659"/>
            </a:xfrm>
            <a:custGeom>
              <a:avLst/>
              <a:gdLst>
                <a:gd name="connsiteX0" fmla="*/ 66986 w 76713"/>
                <a:gd name="connsiteY0" fmla="*/ 10381 h 79659"/>
                <a:gd name="connsiteX1" fmla="*/ 57950 w 76713"/>
                <a:gd name="connsiteY1" fmla="*/ 20272 h 79659"/>
                <a:gd name="connsiteX2" fmla="*/ 64860 w 76713"/>
                <a:gd name="connsiteY2" fmla="*/ 26808 h 79659"/>
                <a:gd name="connsiteX3" fmla="*/ 74958 w 76713"/>
                <a:gd name="connsiteY3" fmla="*/ 15503 h 79659"/>
                <a:gd name="connsiteX4" fmla="*/ 51572 w 76713"/>
                <a:gd name="connsiteY4" fmla="*/ 137 h 79659"/>
                <a:gd name="connsiteX5" fmla="*/ 371 w 76713"/>
                <a:gd name="connsiteY5" fmla="*/ 49063 h 79659"/>
                <a:gd name="connsiteX6" fmla="*/ 33147 w 76713"/>
                <a:gd name="connsiteY6" fmla="*/ 79796 h 79659"/>
                <a:gd name="connsiteX7" fmla="*/ 77084 w 76713"/>
                <a:gd name="connsiteY7" fmla="*/ 59837 h 79659"/>
                <a:gd name="connsiteX8" fmla="*/ 74072 w 76713"/>
                <a:gd name="connsiteY8" fmla="*/ 56834 h 79659"/>
                <a:gd name="connsiteX9" fmla="*/ 71238 w 76713"/>
                <a:gd name="connsiteY9" fmla="*/ 58601 h 79659"/>
                <a:gd name="connsiteX10" fmla="*/ 33501 w 76713"/>
                <a:gd name="connsiteY10" fmla="*/ 74851 h 79659"/>
                <a:gd name="connsiteX11" fmla="*/ 15075 w 76713"/>
                <a:gd name="connsiteY11" fmla="*/ 55245 h 79659"/>
                <a:gd name="connsiteX12" fmla="*/ 26769 w 76713"/>
                <a:gd name="connsiteY12" fmla="*/ 18683 h 79659"/>
                <a:gd name="connsiteX13" fmla="*/ 51572 w 76713"/>
                <a:gd name="connsiteY13" fmla="*/ 5082 h 79659"/>
                <a:gd name="connsiteX14" fmla="*/ 66986 w 76713"/>
                <a:gd name="connsiteY14" fmla="*/ 1038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986" y="10381"/>
                  </a:moveTo>
                  <a:cubicBezTo>
                    <a:pt x="60608" y="11441"/>
                    <a:pt x="57950" y="16387"/>
                    <a:pt x="57950" y="20272"/>
                  </a:cubicBezTo>
                  <a:cubicBezTo>
                    <a:pt x="57950" y="25041"/>
                    <a:pt x="61671" y="26808"/>
                    <a:pt x="64860" y="26808"/>
                  </a:cubicBezTo>
                  <a:cubicBezTo>
                    <a:pt x="68757" y="26808"/>
                    <a:pt x="74958" y="23982"/>
                    <a:pt x="74958" y="15503"/>
                  </a:cubicBezTo>
                  <a:cubicBezTo>
                    <a:pt x="74958" y="3493"/>
                    <a:pt x="61139" y="137"/>
                    <a:pt x="51572" y="137"/>
                  </a:cubicBezTo>
                  <a:cubicBezTo>
                    <a:pt x="24997" y="137"/>
                    <a:pt x="371" y="24511"/>
                    <a:pt x="371" y="49063"/>
                  </a:cubicBezTo>
                  <a:cubicBezTo>
                    <a:pt x="371" y="64253"/>
                    <a:pt x="11001" y="79796"/>
                    <a:pt x="33147" y="79796"/>
                  </a:cubicBezTo>
                  <a:cubicBezTo>
                    <a:pt x="63088" y="79796"/>
                    <a:pt x="77084" y="62310"/>
                    <a:pt x="77084" y="59837"/>
                  </a:cubicBezTo>
                  <a:cubicBezTo>
                    <a:pt x="77084" y="58777"/>
                    <a:pt x="75490" y="56834"/>
                    <a:pt x="74072" y="56834"/>
                  </a:cubicBezTo>
                  <a:cubicBezTo>
                    <a:pt x="73009" y="56834"/>
                    <a:pt x="72655" y="57188"/>
                    <a:pt x="71238" y="58601"/>
                  </a:cubicBezTo>
                  <a:cubicBezTo>
                    <a:pt x="57419" y="74851"/>
                    <a:pt x="36690" y="74851"/>
                    <a:pt x="33501" y="74851"/>
                  </a:cubicBezTo>
                  <a:cubicBezTo>
                    <a:pt x="20745" y="74851"/>
                    <a:pt x="15075" y="66196"/>
                    <a:pt x="15075" y="55245"/>
                  </a:cubicBezTo>
                  <a:cubicBezTo>
                    <a:pt x="15075" y="50123"/>
                    <a:pt x="17556" y="30870"/>
                    <a:pt x="26769" y="18683"/>
                  </a:cubicBezTo>
                  <a:cubicBezTo>
                    <a:pt x="33501" y="10028"/>
                    <a:pt x="42714" y="5082"/>
                    <a:pt x="51572" y="5082"/>
                  </a:cubicBezTo>
                  <a:cubicBezTo>
                    <a:pt x="54052" y="5082"/>
                    <a:pt x="62556" y="5436"/>
                    <a:pt x="66986" y="1038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0" name="자유형: 도형 3499">
              <a:extLst>
                <a:ext uri="{FF2B5EF4-FFF2-40B4-BE49-F238E27FC236}">
                  <a16:creationId xmlns:a16="http://schemas.microsoft.com/office/drawing/2014/main" id="{8E30A0B0-3BEC-0D66-194B-040EEC04A9B6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9832640" y="4465739"/>
              <a:ext cx="90355" cy="79659"/>
            </a:xfrm>
            <a:custGeom>
              <a:avLst/>
              <a:gdLst>
                <a:gd name="connsiteX0" fmla="*/ 64332 w 90355"/>
                <a:gd name="connsiteY0" fmla="*/ 10558 h 79659"/>
                <a:gd name="connsiteX1" fmla="*/ 46083 w 90355"/>
                <a:gd name="connsiteY1" fmla="*/ 137 h 79659"/>
                <a:gd name="connsiteX2" fmla="*/ 374 w 90355"/>
                <a:gd name="connsiteY2" fmla="*/ 50476 h 79659"/>
                <a:gd name="connsiteX3" fmla="*/ 27126 w 90355"/>
                <a:gd name="connsiteY3" fmla="*/ 79796 h 79659"/>
                <a:gd name="connsiteX4" fmla="*/ 52284 w 90355"/>
                <a:gd name="connsiteY4" fmla="*/ 67432 h 79659"/>
                <a:gd name="connsiteX5" fmla="*/ 70533 w 90355"/>
                <a:gd name="connsiteY5" fmla="*/ 79796 h 79659"/>
                <a:gd name="connsiteX6" fmla="*/ 84529 w 90355"/>
                <a:gd name="connsiteY6" fmla="*/ 70435 h 79659"/>
                <a:gd name="connsiteX7" fmla="*/ 90730 w 90355"/>
                <a:gd name="connsiteY7" fmla="*/ 52772 h 79659"/>
                <a:gd name="connsiteX8" fmla="*/ 87895 w 90355"/>
                <a:gd name="connsiteY8" fmla="*/ 50476 h 79659"/>
                <a:gd name="connsiteX9" fmla="*/ 83997 w 90355"/>
                <a:gd name="connsiteY9" fmla="*/ 55951 h 79659"/>
                <a:gd name="connsiteX10" fmla="*/ 71064 w 90355"/>
                <a:gd name="connsiteY10" fmla="*/ 74851 h 79659"/>
                <a:gd name="connsiteX11" fmla="*/ 65217 w 90355"/>
                <a:gd name="connsiteY11" fmla="*/ 66196 h 79659"/>
                <a:gd name="connsiteX12" fmla="*/ 67875 w 90355"/>
                <a:gd name="connsiteY12" fmla="*/ 52242 h 79659"/>
                <a:gd name="connsiteX13" fmla="*/ 71773 w 90355"/>
                <a:gd name="connsiteY13" fmla="*/ 36346 h 79659"/>
                <a:gd name="connsiteX14" fmla="*/ 75316 w 90355"/>
                <a:gd name="connsiteY14" fmla="*/ 22922 h 79659"/>
                <a:gd name="connsiteX15" fmla="*/ 78505 w 90355"/>
                <a:gd name="connsiteY15" fmla="*/ 9145 h 79659"/>
                <a:gd name="connsiteX16" fmla="*/ 72481 w 90355"/>
                <a:gd name="connsiteY16" fmla="*/ 3493 h 79659"/>
                <a:gd name="connsiteX17" fmla="*/ 64332 w 90355"/>
                <a:gd name="connsiteY17" fmla="*/ 10558 h 79659"/>
                <a:gd name="connsiteX18" fmla="*/ 52993 w 90355"/>
                <a:gd name="connsiteY18" fmla="*/ 55951 h 79659"/>
                <a:gd name="connsiteX19" fmla="*/ 43957 w 90355"/>
                <a:gd name="connsiteY19" fmla="*/ 67785 h 79659"/>
                <a:gd name="connsiteX20" fmla="*/ 27658 w 90355"/>
                <a:gd name="connsiteY20" fmla="*/ 74851 h 79659"/>
                <a:gd name="connsiteX21" fmla="*/ 14725 w 90355"/>
                <a:gd name="connsiteY21" fmla="*/ 57718 h 79659"/>
                <a:gd name="connsiteX22" fmla="*/ 23937 w 90355"/>
                <a:gd name="connsiteY22" fmla="*/ 21862 h 79659"/>
                <a:gd name="connsiteX23" fmla="*/ 46083 w 90355"/>
                <a:gd name="connsiteY23" fmla="*/ 5082 h 79659"/>
                <a:gd name="connsiteX24" fmla="*/ 61851 w 90355"/>
                <a:gd name="connsiteY24" fmla="*/ 20449 h 79659"/>
                <a:gd name="connsiteX25" fmla="*/ 61320 w 90355"/>
                <a:gd name="connsiteY25" fmla="*/ 22922 h 79659"/>
                <a:gd name="connsiteX26" fmla="*/ 52993 w 90355"/>
                <a:gd name="connsiteY26" fmla="*/ 5595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332" y="10558"/>
                  </a:moveTo>
                  <a:cubicBezTo>
                    <a:pt x="60611" y="4729"/>
                    <a:pt x="54587" y="137"/>
                    <a:pt x="46083" y="137"/>
                  </a:cubicBezTo>
                  <a:cubicBezTo>
                    <a:pt x="23406" y="137"/>
                    <a:pt x="374" y="25041"/>
                    <a:pt x="374" y="50476"/>
                  </a:cubicBezTo>
                  <a:cubicBezTo>
                    <a:pt x="374" y="67609"/>
                    <a:pt x="11890" y="79796"/>
                    <a:pt x="27126" y="79796"/>
                  </a:cubicBezTo>
                  <a:cubicBezTo>
                    <a:pt x="36693" y="79796"/>
                    <a:pt x="45198" y="74321"/>
                    <a:pt x="52284" y="67432"/>
                  </a:cubicBezTo>
                  <a:cubicBezTo>
                    <a:pt x="55650" y="78030"/>
                    <a:pt x="65926" y="79796"/>
                    <a:pt x="70533" y="79796"/>
                  </a:cubicBezTo>
                  <a:cubicBezTo>
                    <a:pt x="76911" y="79796"/>
                    <a:pt x="81340" y="75910"/>
                    <a:pt x="84529" y="70435"/>
                  </a:cubicBezTo>
                  <a:cubicBezTo>
                    <a:pt x="88426" y="63546"/>
                    <a:pt x="90730" y="53478"/>
                    <a:pt x="90730" y="52772"/>
                  </a:cubicBezTo>
                  <a:cubicBezTo>
                    <a:pt x="90730" y="50476"/>
                    <a:pt x="88426" y="50476"/>
                    <a:pt x="87895" y="50476"/>
                  </a:cubicBezTo>
                  <a:cubicBezTo>
                    <a:pt x="85415" y="50476"/>
                    <a:pt x="85237" y="51182"/>
                    <a:pt x="83997" y="55951"/>
                  </a:cubicBezTo>
                  <a:cubicBezTo>
                    <a:pt x="81871" y="64429"/>
                    <a:pt x="78505" y="74851"/>
                    <a:pt x="71064" y="74851"/>
                  </a:cubicBezTo>
                  <a:cubicBezTo>
                    <a:pt x="66458" y="74851"/>
                    <a:pt x="65217" y="70965"/>
                    <a:pt x="65217" y="66196"/>
                  </a:cubicBezTo>
                  <a:cubicBezTo>
                    <a:pt x="65217" y="63193"/>
                    <a:pt x="66635" y="56834"/>
                    <a:pt x="67875" y="52242"/>
                  </a:cubicBezTo>
                  <a:cubicBezTo>
                    <a:pt x="69115" y="47473"/>
                    <a:pt x="70887" y="40231"/>
                    <a:pt x="71773" y="36346"/>
                  </a:cubicBezTo>
                  <a:lnTo>
                    <a:pt x="75316" y="22922"/>
                  </a:lnTo>
                  <a:cubicBezTo>
                    <a:pt x="76379" y="18329"/>
                    <a:pt x="78505" y="10028"/>
                    <a:pt x="78505" y="9145"/>
                  </a:cubicBezTo>
                  <a:cubicBezTo>
                    <a:pt x="78505" y="5259"/>
                    <a:pt x="75316" y="3493"/>
                    <a:pt x="72481" y="3493"/>
                  </a:cubicBezTo>
                  <a:cubicBezTo>
                    <a:pt x="69469" y="3493"/>
                    <a:pt x="65395" y="5612"/>
                    <a:pt x="64332" y="10558"/>
                  </a:cubicBezTo>
                  <a:close/>
                  <a:moveTo>
                    <a:pt x="52993" y="55951"/>
                  </a:moveTo>
                  <a:cubicBezTo>
                    <a:pt x="51753" y="60897"/>
                    <a:pt x="47855" y="64429"/>
                    <a:pt x="43957" y="67785"/>
                  </a:cubicBezTo>
                  <a:cubicBezTo>
                    <a:pt x="42363" y="69198"/>
                    <a:pt x="35276" y="74851"/>
                    <a:pt x="27658" y="74851"/>
                  </a:cubicBezTo>
                  <a:cubicBezTo>
                    <a:pt x="21103" y="74851"/>
                    <a:pt x="14725" y="70258"/>
                    <a:pt x="14725" y="57718"/>
                  </a:cubicBezTo>
                  <a:cubicBezTo>
                    <a:pt x="14725" y="48356"/>
                    <a:pt x="19863" y="28927"/>
                    <a:pt x="23937" y="21862"/>
                  </a:cubicBezTo>
                  <a:cubicBezTo>
                    <a:pt x="32087" y="7732"/>
                    <a:pt x="41123" y="5082"/>
                    <a:pt x="46083" y="5082"/>
                  </a:cubicBezTo>
                  <a:cubicBezTo>
                    <a:pt x="58485" y="5082"/>
                    <a:pt x="61851" y="18506"/>
                    <a:pt x="61851" y="20449"/>
                  </a:cubicBezTo>
                  <a:cubicBezTo>
                    <a:pt x="61851" y="21156"/>
                    <a:pt x="61497" y="22392"/>
                    <a:pt x="61320" y="22922"/>
                  </a:cubicBezTo>
                  <a:lnTo>
                    <a:pt x="52993" y="559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1" name="자유형: 도형 3500">
              <a:extLst>
                <a:ext uri="{FF2B5EF4-FFF2-40B4-BE49-F238E27FC236}">
                  <a16:creationId xmlns:a16="http://schemas.microsoft.com/office/drawing/2014/main" id="{DCE6185B-809D-1DC0-8DEF-C4E2657FA37C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9942602" y="4421052"/>
              <a:ext cx="39685" cy="124346"/>
            </a:xfrm>
            <a:custGeom>
              <a:avLst/>
              <a:gdLst>
                <a:gd name="connsiteX0" fmla="*/ 39355 w 39685"/>
                <a:gd name="connsiteY0" fmla="*/ 5436 h 124346"/>
                <a:gd name="connsiteX1" fmla="*/ 40064 w 39685"/>
                <a:gd name="connsiteY1" fmla="*/ 2610 h 124346"/>
                <a:gd name="connsiteX2" fmla="*/ 37229 w 39685"/>
                <a:gd name="connsiteY2" fmla="*/ 137 h 124346"/>
                <a:gd name="connsiteX3" fmla="*/ 14552 w 39685"/>
                <a:gd name="connsiteY3" fmla="*/ 1903 h 124346"/>
                <a:gd name="connsiteX4" fmla="*/ 10831 w 39685"/>
                <a:gd name="connsiteY4" fmla="*/ 5966 h 124346"/>
                <a:gd name="connsiteX5" fmla="*/ 15261 w 39685"/>
                <a:gd name="connsiteY5" fmla="*/ 8438 h 124346"/>
                <a:gd name="connsiteX6" fmla="*/ 23765 w 39685"/>
                <a:gd name="connsiteY6" fmla="*/ 11088 h 124346"/>
                <a:gd name="connsiteX7" fmla="*/ 23056 w 39685"/>
                <a:gd name="connsiteY7" fmla="*/ 14974 h 124346"/>
                <a:gd name="connsiteX8" fmla="*/ 1087 w 39685"/>
                <a:gd name="connsiteY8" fmla="*/ 102228 h 124346"/>
                <a:gd name="connsiteX9" fmla="*/ 378 w 39685"/>
                <a:gd name="connsiteY9" fmla="*/ 107703 h 124346"/>
                <a:gd name="connsiteX10" fmla="*/ 18981 w 39685"/>
                <a:gd name="connsiteY10" fmla="*/ 124483 h 124346"/>
                <a:gd name="connsiteX11" fmla="*/ 33154 w 39685"/>
                <a:gd name="connsiteY11" fmla="*/ 115122 h 124346"/>
                <a:gd name="connsiteX12" fmla="*/ 39355 w 39685"/>
                <a:gd name="connsiteY12" fmla="*/ 97459 h 124346"/>
                <a:gd name="connsiteX13" fmla="*/ 36521 w 39685"/>
                <a:gd name="connsiteY13" fmla="*/ 95163 h 124346"/>
                <a:gd name="connsiteX14" fmla="*/ 32977 w 39685"/>
                <a:gd name="connsiteY14" fmla="*/ 99402 h 124346"/>
                <a:gd name="connsiteX15" fmla="*/ 19690 w 39685"/>
                <a:gd name="connsiteY15" fmla="*/ 119537 h 124346"/>
                <a:gd name="connsiteX16" fmla="*/ 13666 w 39685"/>
                <a:gd name="connsiteY16" fmla="*/ 110883 h 124346"/>
                <a:gd name="connsiteX17" fmla="*/ 14729 w 39685"/>
                <a:gd name="connsiteY17" fmla="*/ 103641 h 124346"/>
                <a:gd name="connsiteX18" fmla="*/ 39355 w 39685"/>
                <a:gd name="connsiteY18" fmla="*/ 543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355" y="5436"/>
                  </a:moveTo>
                  <a:cubicBezTo>
                    <a:pt x="39532" y="5082"/>
                    <a:pt x="40064" y="2786"/>
                    <a:pt x="40064" y="2610"/>
                  </a:cubicBezTo>
                  <a:cubicBezTo>
                    <a:pt x="40064" y="1726"/>
                    <a:pt x="39355" y="137"/>
                    <a:pt x="37229" y="137"/>
                  </a:cubicBezTo>
                  <a:cubicBezTo>
                    <a:pt x="33686" y="137"/>
                    <a:pt x="18981" y="1550"/>
                    <a:pt x="14552" y="1903"/>
                  </a:cubicBezTo>
                  <a:cubicBezTo>
                    <a:pt x="13312" y="2080"/>
                    <a:pt x="10831" y="2256"/>
                    <a:pt x="10831" y="5966"/>
                  </a:cubicBezTo>
                  <a:cubicBezTo>
                    <a:pt x="10831" y="8438"/>
                    <a:pt x="13312" y="8438"/>
                    <a:pt x="15261" y="8438"/>
                  </a:cubicBezTo>
                  <a:cubicBezTo>
                    <a:pt x="23765" y="8438"/>
                    <a:pt x="23765" y="9675"/>
                    <a:pt x="23765" y="11088"/>
                  </a:cubicBezTo>
                  <a:cubicBezTo>
                    <a:pt x="23765" y="12324"/>
                    <a:pt x="23410" y="13384"/>
                    <a:pt x="23056" y="14974"/>
                  </a:cubicBezTo>
                  <a:lnTo>
                    <a:pt x="1087" y="102228"/>
                  </a:lnTo>
                  <a:cubicBezTo>
                    <a:pt x="556" y="103994"/>
                    <a:pt x="378" y="105937"/>
                    <a:pt x="378" y="107703"/>
                  </a:cubicBezTo>
                  <a:cubicBezTo>
                    <a:pt x="378" y="119008"/>
                    <a:pt x="10477" y="124483"/>
                    <a:pt x="18981" y="124483"/>
                  </a:cubicBezTo>
                  <a:cubicBezTo>
                    <a:pt x="23233" y="124483"/>
                    <a:pt x="28548" y="123070"/>
                    <a:pt x="33154" y="115122"/>
                  </a:cubicBezTo>
                  <a:cubicBezTo>
                    <a:pt x="36875" y="108586"/>
                    <a:pt x="39355" y="98165"/>
                    <a:pt x="39355" y="97459"/>
                  </a:cubicBezTo>
                  <a:cubicBezTo>
                    <a:pt x="39355" y="95163"/>
                    <a:pt x="37052" y="95163"/>
                    <a:pt x="36521" y="95163"/>
                  </a:cubicBezTo>
                  <a:cubicBezTo>
                    <a:pt x="34040" y="95163"/>
                    <a:pt x="33686" y="96223"/>
                    <a:pt x="32977" y="99402"/>
                  </a:cubicBezTo>
                  <a:cubicBezTo>
                    <a:pt x="30674" y="108233"/>
                    <a:pt x="27308" y="119537"/>
                    <a:pt x="19690" y="119537"/>
                  </a:cubicBezTo>
                  <a:cubicBezTo>
                    <a:pt x="14906" y="119537"/>
                    <a:pt x="13666" y="115122"/>
                    <a:pt x="13666" y="110883"/>
                  </a:cubicBezTo>
                  <a:cubicBezTo>
                    <a:pt x="13666" y="108940"/>
                    <a:pt x="14198" y="105584"/>
                    <a:pt x="14729" y="103641"/>
                  </a:cubicBezTo>
                  <a:lnTo>
                    <a:pt x="39355" y="54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2" name="자유형: 도형 3501">
              <a:extLst>
                <a:ext uri="{FF2B5EF4-FFF2-40B4-BE49-F238E27FC236}">
                  <a16:creationId xmlns:a16="http://schemas.microsoft.com/office/drawing/2014/main" id="{4696DE57-0214-7618-466F-561B8CB36A94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9724352" y="4593090"/>
              <a:ext cx="77776" cy="153136"/>
            </a:xfrm>
            <a:custGeom>
              <a:avLst/>
              <a:gdLst>
                <a:gd name="connsiteX0" fmla="*/ 78147 w 77776"/>
                <a:gd name="connsiteY0" fmla="*/ 6855 h 153136"/>
                <a:gd name="connsiteX1" fmla="*/ 71060 w 77776"/>
                <a:gd name="connsiteY1" fmla="*/ 143 h 153136"/>
                <a:gd name="connsiteX2" fmla="*/ 61139 w 77776"/>
                <a:gd name="connsiteY2" fmla="*/ 9858 h 153136"/>
                <a:gd name="connsiteX3" fmla="*/ 68225 w 77776"/>
                <a:gd name="connsiteY3" fmla="*/ 16570 h 153136"/>
                <a:gd name="connsiteX4" fmla="*/ 78147 w 77776"/>
                <a:gd name="connsiteY4" fmla="*/ 6855 h 153136"/>
                <a:gd name="connsiteX5" fmla="*/ 40587 w 77776"/>
                <a:gd name="connsiteY5" fmla="*/ 125903 h 153136"/>
                <a:gd name="connsiteX6" fmla="*/ 17733 w 77776"/>
                <a:gd name="connsiteY6" fmla="*/ 148334 h 153136"/>
                <a:gd name="connsiteX7" fmla="*/ 11355 w 77776"/>
                <a:gd name="connsiteY7" fmla="*/ 147275 h 153136"/>
                <a:gd name="connsiteX8" fmla="*/ 17378 w 77776"/>
                <a:gd name="connsiteY8" fmla="*/ 138267 h 153136"/>
                <a:gd name="connsiteX9" fmla="*/ 10469 w 77776"/>
                <a:gd name="connsiteY9" fmla="*/ 131731 h 153136"/>
                <a:gd name="connsiteX10" fmla="*/ 370 w 77776"/>
                <a:gd name="connsiteY10" fmla="*/ 142152 h 153136"/>
                <a:gd name="connsiteX11" fmla="*/ 17910 w 77776"/>
                <a:gd name="connsiteY11" fmla="*/ 153280 h 153136"/>
                <a:gd name="connsiteX12" fmla="*/ 54761 w 77776"/>
                <a:gd name="connsiteY12" fmla="*/ 125373 h 153136"/>
                <a:gd name="connsiteX13" fmla="*/ 70706 w 77776"/>
                <a:gd name="connsiteY13" fmla="*/ 62140 h 153136"/>
                <a:gd name="connsiteX14" fmla="*/ 71592 w 77776"/>
                <a:gd name="connsiteY14" fmla="*/ 55958 h 153136"/>
                <a:gd name="connsiteX15" fmla="*/ 52635 w 77776"/>
                <a:gd name="connsiteY15" fmla="*/ 39355 h 153136"/>
                <a:gd name="connsiteX16" fmla="*/ 21630 w 77776"/>
                <a:gd name="connsiteY16" fmla="*/ 66379 h 153136"/>
                <a:gd name="connsiteX17" fmla="*/ 24642 w 77776"/>
                <a:gd name="connsiteY17" fmla="*/ 68675 h 153136"/>
                <a:gd name="connsiteX18" fmla="*/ 28186 w 77776"/>
                <a:gd name="connsiteY18" fmla="*/ 65496 h 153136"/>
                <a:gd name="connsiteX19" fmla="*/ 52103 w 77776"/>
                <a:gd name="connsiteY19" fmla="*/ 44300 h 153136"/>
                <a:gd name="connsiteX20" fmla="*/ 58127 w 77776"/>
                <a:gd name="connsiteY20" fmla="*/ 52955 h 153136"/>
                <a:gd name="connsiteX21" fmla="*/ 57595 w 77776"/>
                <a:gd name="connsiteY21" fmla="*/ 58254 h 153136"/>
                <a:gd name="connsiteX22" fmla="*/ 40587 w 77776"/>
                <a:gd name="connsiteY22" fmla="*/ 125903 h 153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776" h="153136">
                  <a:moveTo>
                    <a:pt x="78147" y="6855"/>
                  </a:moveTo>
                  <a:cubicBezTo>
                    <a:pt x="78147" y="3853"/>
                    <a:pt x="75844" y="143"/>
                    <a:pt x="71060" y="143"/>
                  </a:cubicBezTo>
                  <a:cubicBezTo>
                    <a:pt x="65922" y="143"/>
                    <a:pt x="61139" y="5089"/>
                    <a:pt x="61139" y="9858"/>
                  </a:cubicBezTo>
                  <a:cubicBezTo>
                    <a:pt x="61139" y="12684"/>
                    <a:pt x="63265" y="16570"/>
                    <a:pt x="68225" y="16570"/>
                  </a:cubicBezTo>
                  <a:cubicBezTo>
                    <a:pt x="73009" y="16570"/>
                    <a:pt x="78147" y="11977"/>
                    <a:pt x="78147" y="6855"/>
                  </a:cubicBezTo>
                  <a:close/>
                  <a:moveTo>
                    <a:pt x="40587" y="125903"/>
                  </a:moveTo>
                  <a:cubicBezTo>
                    <a:pt x="37575" y="138090"/>
                    <a:pt x="28186" y="148334"/>
                    <a:pt x="17733" y="148334"/>
                  </a:cubicBezTo>
                  <a:cubicBezTo>
                    <a:pt x="15430" y="148334"/>
                    <a:pt x="13304" y="147981"/>
                    <a:pt x="11355" y="147275"/>
                  </a:cubicBezTo>
                  <a:cubicBezTo>
                    <a:pt x="15961" y="145155"/>
                    <a:pt x="17378" y="140916"/>
                    <a:pt x="17378" y="138267"/>
                  </a:cubicBezTo>
                  <a:cubicBezTo>
                    <a:pt x="17378" y="134028"/>
                    <a:pt x="14012" y="131731"/>
                    <a:pt x="10469" y="131731"/>
                  </a:cubicBezTo>
                  <a:cubicBezTo>
                    <a:pt x="4977" y="131731"/>
                    <a:pt x="370" y="136500"/>
                    <a:pt x="370" y="142152"/>
                  </a:cubicBezTo>
                  <a:cubicBezTo>
                    <a:pt x="370" y="148864"/>
                    <a:pt x="7280" y="153280"/>
                    <a:pt x="17910" y="153280"/>
                  </a:cubicBezTo>
                  <a:cubicBezTo>
                    <a:pt x="28540" y="153280"/>
                    <a:pt x="49269" y="146921"/>
                    <a:pt x="54761" y="125373"/>
                  </a:cubicBezTo>
                  <a:lnTo>
                    <a:pt x="70706" y="62140"/>
                  </a:lnTo>
                  <a:cubicBezTo>
                    <a:pt x="71237" y="60197"/>
                    <a:pt x="71592" y="58607"/>
                    <a:pt x="71592" y="55958"/>
                  </a:cubicBezTo>
                  <a:cubicBezTo>
                    <a:pt x="71592" y="46243"/>
                    <a:pt x="63265" y="39355"/>
                    <a:pt x="52635" y="39355"/>
                  </a:cubicBezTo>
                  <a:cubicBezTo>
                    <a:pt x="32969" y="39355"/>
                    <a:pt x="21630" y="63906"/>
                    <a:pt x="21630" y="66379"/>
                  </a:cubicBezTo>
                  <a:cubicBezTo>
                    <a:pt x="21630" y="68675"/>
                    <a:pt x="24111" y="68675"/>
                    <a:pt x="24642" y="68675"/>
                  </a:cubicBezTo>
                  <a:cubicBezTo>
                    <a:pt x="26768" y="68675"/>
                    <a:pt x="26945" y="68145"/>
                    <a:pt x="28186" y="65496"/>
                  </a:cubicBezTo>
                  <a:cubicBezTo>
                    <a:pt x="32615" y="55251"/>
                    <a:pt x="41827" y="44300"/>
                    <a:pt x="52103" y="44300"/>
                  </a:cubicBezTo>
                  <a:cubicBezTo>
                    <a:pt x="56532" y="44300"/>
                    <a:pt x="58127" y="47303"/>
                    <a:pt x="58127" y="52955"/>
                  </a:cubicBezTo>
                  <a:cubicBezTo>
                    <a:pt x="58127" y="54898"/>
                    <a:pt x="57773" y="57371"/>
                    <a:pt x="57595" y="58254"/>
                  </a:cubicBezTo>
                  <a:lnTo>
                    <a:pt x="40587" y="1259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3" name="자유형: 도형 3502">
              <a:extLst>
                <a:ext uri="{FF2B5EF4-FFF2-40B4-BE49-F238E27FC236}">
                  <a16:creationId xmlns:a16="http://schemas.microsoft.com/office/drawing/2014/main" id="{AABB3F70-F953-329E-95B9-865FC3D0CE8D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10023731" y="4458571"/>
              <a:ext cx="58718" cy="252325"/>
            </a:xfrm>
            <a:custGeom>
              <a:avLst/>
              <a:gdLst>
                <a:gd name="connsiteX0" fmla="*/ 59100 w 58718"/>
                <a:gd name="connsiteY0" fmla="*/ 126304 h 252325"/>
                <a:gd name="connsiteX1" fmla="*/ 42396 w 58718"/>
                <a:gd name="connsiteY1" fmla="*/ 47578 h 252325"/>
                <a:gd name="connsiteX2" fmla="*/ 2912 w 58718"/>
                <a:gd name="connsiteY2" fmla="*/ 141 h 252325"/>
                <a:gd name="connsiteX3" fmla="*/ 381 w 58718"/>
                <a:gd name="connsiteY3" fmla="*/ 2664 h 252325"/>
                <a:gd name="connsiteX4" fmla="*/ 5190 w 58718"/>
                <a:gd name="connsiteY4" fmla="*/ 8468 h 252325"/>
                <a:gd name="connsiteX5" fmla="*/ 44420 w 58718"/>
                <a:gd name="connsiteY5" fmla="*/ 126304 h 252325"/>
                <a:gd name="connsiteX6" fmla="*/ 3672 w 58718"/>
                <a:gd name="connsiteY6" fmla="*/ 245654 h 252325"/>
                <a:gd name="connsiteX7" fmla="*/ 381 w 58718"/>
                <a:gd name="connsiteY7" fmla="*/ 249944 h 252325"/>
                <a:gd name="connsiteX8" fmla="*/ 2912 w 58718"/>
                <a:gd name="connsiteY8" fmla="*/ 252467 h 252325"/>
                <a:gd name="connsiteX9" fmla="*/ 43155 w 58718"/>
                <a:gd name="connsiteY9" fmla="*/ 203263 h 252325"/>
                <a:gd name="connsiteX10" fmla="*/ 59100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0" y="126304"/>
                  </a:moveTo>
                  <a:cubicBezTo>
                    <a:pt x="59100" y="106622"/>
                    <a:pt x="56316" y="76091"/>
                    <a:pt x="42396" y="47578"/>
                  </a:cubicBezTo>
                  <a:cubicBezTo>
                    <a:pt x="27210" y="16542"/>
                    <a:pt x="5443" y="141"/>
                    <a:pt x="2912" y="141"/>
                  </a:cubicBezTo>
                  <a:cubicBezTo>
                    <a:pt x="1394" y="141"/>
                    <a:pt x="381" y="1150"/>
                    <a:pt x="381" y="2664"/>
                  </a:cubicBezTo>
                  <a:cubicBezTo>
                    <a:pt x="381" y="3421"/>
                    <a:pt x="381" y="3926"/>
                    <a:pt x="5190" y="8468"/>
                  </a:cubicBezTo>
                  <a:cubicBezTo>
                    <a:pt x="29994" y="33448"/>
                    <a:pt x="44420" y="73568"/>
                    <a:pt x="44420" y="126304"/>
                  </a:cubicBezTo>
                  <a:cubicBezTo>
                    <a:pt x="44420" y="169452"/>
                    <a:pt x="35056" y="213861"/>
                    <a:pt x="3672" y="245654"/>
                  </a:cubicBezTo>
                  <a:cubicBezTo>
                    <a:pt x="381" y="248682"/>
                    <a:pt x="381" y="249187"/>
                    <a:pt x="381" y="249944"/>
                  </a:cubicBezTo>
                  <a:cubicBezTo>
                    <a:pt x="381" y="251458"/>
                    <a:pt x="1394" y="252467"/>
                    <a:pt x="2912" y="252467"/>
                  </a:cubicBezTo>
                  <a:cubicBezTo>
                    <a:pt x="5443" y="252467"/>
                    <a:pt x="28222" y="235309"/>
                    <a:pt x="43155" y="203263"/>
                  </a:cubicBezTo>
                  <a:cubicBezTo>
                    <a:pt x="56063" y="175507"/>
                    <a:pt x="59100" y="147499"/>
                    <a:pt x="59100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4" name="자유형: 도형 3503">
              <a:extLst>
                <a:ext uri="{FF2B5EF4-FFF2-40B4-BE49-F238E27FC236}">
                  <a16:creationId xmlns:a16="http://schemas.microsoft.com/office/drawing/2014/main" id="{49E6917C-E6C2-F163-C400-6792E4055E68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10122157" y="4458571"/>
              <a:ext cx="58718" cy="252325"/>
            </a:xfrm>
            <a:custGeom>
              <a:avLst/>
              <a:gdLst>
                <a:gd name="connsiteX0" fmla="*/ 59104 w 58718"/>
                <a:gd name="connsiteY0" fmla="*/ 126304 h 252325"/>
                <a:gd name="connsiteX1" fmla="*/ 42399 w 58718"/>
                <a:gd name="connsiteY1" fmla="*/ 47578 h 252325"/>
                <a:gd name="connsiteX2" fmla="*/ 2916 w 58718"/>
                <a:gd name="connsiteY2" fmla="*/ 141 h 252325"/>
                <a:gd name="connsiteX3" fmla="*/ 385 w 58718"/>
                <a:gd name="connsiteY3" fmla="*/ 2664 h 252325"/>
                <a:gd name="connsiteX4" fmla="*/ 5194 w 58718"/>
                <a:gd name="connsiteY4" fmla="*/ 8468 h 252325"/>
                <a:gd name="connsiteX5" fmla="*/ 44424 w 58718"/>
                <a:gd name="connsiteY5" fmla="*/ 126304 h 252325"/>
                <a:gd name="connsiteX6" fmla="*/ 3676 w 58718"/>
                <a:gd name="connsiteY6" fmla="*/ 245654 h 252325"/>
                <a:gd name="connsiteX7" fmla="*/ 385 w 58718"/>
                <a:gd name="connsiteY7" fmla="*/ 249944 h 252325"/>
                <a:gd name="connsiteX8" fmla="*/ 2916 w 58718"/>
                <a:gd name="connsiteY8" fmla="*/ 252467 h 252325"/>
                <a:gd name="connsiteX9" fmla="*/ 43159 w 58718"/>
                <a:gd name="connsiteY9" fmla="*/ 203263 h 252325"/>
                <a:gd name="connsiteX10" fmla="*/ 59104 w 58718"/>
                <a:gd name="connsiteY10" fmla="*/ 126304 h 252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18" h="252325">
                  <a:moveTo>
                    <a:pt x="59104" y="126304"/>
                  </a:moveTo>
                  <a:cubicBezTo>
                    <a:pt x="59104" y="106622"/>
                    <a:pt x="56320" y="76091"/>
                    <a:pt x="42399" y="47578"/>
                  </a:cubicBezTo>
                  <a:cubicBezTo>
                    <a:pt x="27214" y="16542"/>
                    <a:pt x="5447" y="141"/>
                    <a:pt x="2916" y="141"/>
                  </a:cubicBezTo>
                  <a:cubicBezTo>
                    <a:pt x="1398" y="141"/>
                    <a:pt x="385" y="1150"/>
                    <a:pt x="385" y="2664"/>
                  </a:cubicBezTo>
                  <a:cubicBezTo>
                    <a:pt x="385" y="3421"/>
                    <a:pt x="385" y="3926"/>
                    <a:pt x="5194" y="8468"/>
                  </a:cubicBezTo>
                  <a:cubicBezTo>
                    <a:pt x="29998" y="33448"/>
                    <a:pt x="44424" y="73568"/>
                    <a:pt x="44424" y="126304"/>
                  </a:cubicBezTo>
                  <a:cubicBezTo>
                    <a:pt x="44424" y="169452"/>
                    <a:pt x="35060" y="213861"/>
                    <a:pt x="3676" y="245654"/>
                  </a:cubicBezTo>
                  <a:cubicBezTo>
                    <a:pt x="385" y="248682"/>
                    <a:pt x="385" y="249187"/>
                    <a:pt x="385" y="249944"/>
                  </a:cubicBezTo>
                  <a:cubicBezTo>
                    <a:pt x="385" y="251458"/>
                    <a:pt x="1398" y="252467"/>
                    <a:pt x="2916" y="252467"/>
                  </a:cubicBezTo>
                  <a:cubicBezTo>
                    <a:pt x="5447" y="252467"/>
                    <a:pt x="28226" y="235309"/>
                    <a:pt x="43159" y="203263"/>
                  </a:cubicBezTo>
                  <a:cubicBezTo>
                    <a:pt x="56067" y="175507"/>
                    <a:pt x="59104" y="147499"/>
                    <a:pt x="59104" y="12630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5" name="자유형: 도형 3504">
              <a:extLst>
                <a:ext uri="{FF2B5EF4-FFF2-40B4-BE49-F238E27FC236}">
                  <a16:creationId xmlns:a16="http://schemas.microsoft.com/office/drawing/2014/main" id="{FC277F01-E1B8-CCC2-E722-6EBAEE0846AC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10227922" y="4621069"/>
              <a:ext cx="29612" cy="75445"/>
            </a:xfrm>
            <a:custGeom>
              <a:avLst/>
              <a:gdLst>
                <a:gd name="connsiteX0" fmla="*/ 30002 w 29612"/>
                <a:gd name="connsiteY0" fmla="*/ 26635 h 75445"/>
                <a:gd name="connsiteX1" fmla="*/ 13803 w 29612"/>
                <a:gd name="connsiteY1" fmla="*/ 141 h 75445"/>
                <a:gd name="connsiteX2" fmla="*/ 389 w 29612"/>
                <a:gd name="connsiteY2" fmla="*/ 13514 h 75445"/>
                <a:gd name="connsiteX3" fmla="*/ 13803 w 29612"/>
                <a:gd name="connsiteY3" fmla="*/ 26887 h 75445"/>
                <a:gd name="connsiteX4" fmla="*/ 22662 w 29612"/>
                <a:gd name="connsiteY4" fmla="*/ 23607 h 75445"/>
                <a:gd name="connsiteX5" fmla="*/ 23927 w 29612"/>
                <a:gd name="connsiteY5" fmla="*/ 22850 h 75445"/>
                <a:gd name="connsiteX6" fmla="*/ 24433 w 29612"/>
                <a:gd name="connsiteY6" fmla="*/ 26635 h 75445"/>
                <a:gd name="connsiteX7" fmla="*/ 7223 w 29612"/>
                <a:gd name="connsiteY7" fmla="*/ 68774 h 75445"/>
                <a:gd name="connsiteX8" fmla="*/ 4439 w 29612"/>
                <a:gd name="connsiteY8" fmla="*/ 72811 h 75445"/>
                <a:gd name="connsiteX9" fmla="*/ 6970 w 29612"/>
                <a:gd name="connsiteY9" fmla="*/ 75586 h 75445"/>
                <a:gd name="connsiteX10" fmla="*/ 30002 w 29612"/>
                <a:gd name="connsiteY10" fmla="*/ 26635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30002" y="26635"/>
                  </a:moveTo>
                  <a:cubicBezTo>
                    <a:pt x="30002" y="9982"/>
                    <a:pt x="23674" y="141"/>
                    <a:pt x="13803" y="141"/>
                  </a:cubicBezTo>
                  <a:cubicBezTo>
                    <a:pt x="5451" y="141"/>
                    <a:pt x="389" y="6449"/>
                    <a:pt x="389" y="13514"/>
                  </a:cubicBezTo>
                  <a:cubicBezTo>
                    <a:pt x="389" y="20327"/>
                    <a:pt x="5451" y="26887"/>
                    <a:pt x="13803" y="26887"/>
                  </a:cubicBezTo>
                  <a:cubicBezTo>
                    <a:pt x="16841" y="26887"/>
                    <a:pt x="20131" y="25878"/>
                    <a:pt x="22662" y="23607"/>
                  </a:cubicBezTo>
                  <a:cubicBezTo>
                    <a:pt x="23421" y="23103"/>
                    <a:pt x="23674" y="22850"/>
                    <a:pt x="23927" y="22850"/>
                  </a:cubicBezTo>
                  <a:cubicBezTo>
                    <a:pt x="24180" y="22850"/>
                    <a:pt x="24433" y="23103"/>
                    <a:pt x="24433" y="26635"/>
                  </a:cubicBezTo>
                  <a:cubicBezTo>
                    <a:pt x="24433" y="45307"/>
                    <a:pt x="15575" y="60447"/>
                    <a:pt x="7223" y="68774"/>
                  </a:cubicBezTo>
                  <a:cubicBezTo>
                    <a:pt x="4439" y="71549"/>
                    <a:pt x="4439" y="72054"/>
                    <a:pt x="4439" y="72811"/>
                  </a:cubicBezTo>
                  <a:cubicBezTo>
                    <a:pt x="4439" y="74577"/>
                    <a:pt x="5704" y="75586"/>
                    <a:pt x="6970" y="75586"/>
                  </a:cubicBezTo>
                  <a:cubicBezTo>
                    <a:pt x="9754" y="75586"/>
                    <a:pt x="30002" y="56157"/>
                    <a:pt x="30002" y="2663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6" name="자유형: 도형 3505">
              <a:extLst>
                <a:ext uri="{FF2B5EF4-FFF2-40B4-BE49-F238E27FC236}">
                  <a16:creationId xmlns:a16="http://schemas.microsoft.com/office/drawing/2014/main" id="{8BE2BBAA-C78D-991C-0D21-1DC2C0DCB62E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10571740" y="4472701"/>
              <a:ext cx="140721" cy="180665"/>
            </a:xfrm>
            <a:custGeom>
              <a:avLst/>
              <a:gdLst>
                <a:gd name="connsiteX0" fmla="*/ 139860 w 140721"/>
                <a:gd name="connsiteY0" fmla="*/ 9729 h 180665"/>
                <a:gd name="connsiteX1" fmla="*/ 141125 w 140721"/>
                <a:gd name="connsiteY1" fmla="*/ 5187 h 180665"/>
                <a:gd name="connsiteX2" fmla="*/ 136063 w 140721"/>
                <a:gd name="connsiteY2" fmla="*/ 141 h 180665"/>
                <a:gd name="connsiteX3" fmla="*/ 130242 w 140721"/>
                <a:gd name="connsiteY3" fmla="*/ 5944 h 180665"/>
                <a:gd name="connsiteX4" fmla="*/ 109235 w 140721"/>
                <a:gd name="connsiteY4" fmla="*/ 61456 h 180665"/>
                <a:gd name="connsiteX5" fmla="*/ 32294 w 140721"/>
                <a:gd name="connsiteY5" fmla="*/ 61456 h 180665"/>
                <a:gd name="connsiteX6" fmla="*/ 11287 w 140721"/>
                <a:gd name="connsiteY6" fmla="*/ 5944 h 180665"/>
                <a:gd name="connsiteX7" fmla="*/ 5466 w 140721"/>
                <a:gd name="connsiteY7" fmla="*/ 141 h 180665"/>
                <a:gd name="connsiteX8" fmla="*/ 404 w 140721"/>
                <a:gd name="connsiteY8" fmla="*/ 5187 h 180665"/>
                <a:gd name="connsiteX9" fmla="*/ 1922 w 140721"/>
                <a:gd name="connsiteY9" fmla="*/ 9729 h 180665"/>
                <a:gd name="connsiteX10" fmla="*/ 64943 w 140721"/>
                <a:gd name="connsiteY10" fmla="*/ 175003 h 180665"/>
                <a:gd name="connsiteX11" fmla="*/ 70765 w 140721"/>
                <a:gd name="connsiteY11" fmla="*/ 180806 h 180665"/>
                <a:gd name="connsiteX12" fmla="*/ 76333 w 140721"/>
                <a:gd name="connsiteY12" fmla="*/ 175507 h 180665"/>
                <a:gd name="connsiteX13" fmla="*/ 139860 w 140721"/>
                <a:gd name="connsiteY13" fmla="*/ 9729 h 180665"/>
                <a:gd name="connsiteX14" fmla="*/ 36343 w 140721"/>
                <a:gd name="connsiteY14" fmla="*/ 71549 h 180665"/>
                <a:gd name="connsiteX15" fmla="*/ 105186 w 140721"/>
                <a:gd name="connsiteY15" fmla="*/ 71549 h 180665"/>
                <a:gd name="connsiteX16" fmla="*/ 70765 w 140721"/>
                <a:gd name="connsiteY16" fmla="*/ 161377 h 180665"/>
                <a:gd name="connsiteX17" fmla="*/ 36343 w 140721"/>
                <a:gd name="connsiteY17" fmla="*/ 71549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860" y="9729"/>
                  </a:moveTo>
                  <a:cubicBezTo>
                    <a:pt x="141125" y="6954"/>
                    <a:pt x="141125" y="6449"/>
                    <a:pt x="141125" y="5187"/>
                  </a:cubicBezTo>
                  <a:cubicBezTo>
                    <a:pt x="141125" y="2664"/>
                    <a:pt x="139101" y="141"/>
                    <a:pt x="136063" y="141"/>
                  </a:cubicBezTo>
                  <a:cubicBezTo>
                    <a:pt x="132773" y="141"/>
                    <a:pt x="131255" y="3169"/>
                    <a:pt x="130242" y="5944"/>
                  </a:cubicBezTo>
                  <a:lnTo>
                    <a:pt x="109235" y="61456"/>
                  </a:lnTo>
                  <a:lnTo>
                    <a:pt x="32294" y="61456"/>
                  </a:lnTo>
                  <a:lnTo>
                    <a:pt x="11287" y="5944"/>
                  </a:lnTo>
                  <a:cubicBezTo>
                    <a:pt x="10021" y="2412"/>
                    <a:pt x="8756" y="141"/>
                    <a:pt x="5466" y="141"/>
                  </a:cubicBezTo>
                  <a:cubicBezTo>
                    <a:pt x="2935" y="141"/>
                    <a:pt x="404" y="2664"/>
                    <a:pt x="404" y="5187"/>
                  </a:cubicBezTo>
                  <a:cubicBezTo>
                    <a:pt x="404" y="5692"/>
                    <a:pt x="404" y="6197"/>
                    <a:pt x="1922" y="9729"/>
                  </a:cubicBezTo>
                  <a:lnTo>
                    <a:pt x="64943" y="175003"/>
                  </a:lnTo>
                  <a:cubicBezTo>
                    <a:pt x="66209" y="178535"/>
                    <a:pt x="67474" y="180806"/>
                    <a:pt x="70765" y="180806"/>
                  </a:cubicBezTo>
                  <a:cubicBezTo>
                    <a:pt x="74308" y="180806"/>
                    <a:pt x="75320" y="178031"/>
                    <a:pt x="76333" y="175507"/>
                  </a:cubicBezTo>
                  <a:lnTo>
                    <a:pt x="139860" y="9729"/>
                  </a:lnTo>
                  <a:close/>
                  <a:moveTo>
                    <a:pt x="36343" y="71549"/>
                  </a:moveTo>
                  <a:lnTo>
                    <a:pt x="105186" y="71549"/>
                  </a:lnTo>
                  <a:lnTo>
                    <a:pt x="70765" y="161377"/>
                  </a:lnTo>
                  <a:lnTo>
                    <a:pt x="36343" y="7154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7" name="자유형: 도형 3506">
              <a:extLst>
                <a:ext uri="{FF2B5EF4-FFF2-40B4-BE49-F238E27FC236}">
                  <a16:creationId xmlns:a16="http://schemas.microsoft.com/office/drawing/2014/main" id="{0AC004D2-2EE6-DC2C-E1CE-6075D87F12E2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10719689" y="4481028"/>
              <a:ext cx="66817" cy="169563"/>
            </a:xfrm>
            <a:custGeom>
              <a:avLst/>
              <a:gdLst>
                <a:gd name="connsiteX0" fmla="*/ 64949 w 66817"/>
                <a:gd name="connsiteY0" fmla="*/ 9225 h 169563"/>
                <a:gd name="connsiteX1" fmla="*/ 55584 w 66817"/>
                <a:gd name="connsiteY1" fmla="*/ 141 h 169563"/>
                <a:gd name="connsiteX2" fmla="*/ 41917 w 66817"/>
                <a:gd name="connsiteY2" fmla="*/ 13514 h 169563"/>
                <a:gd name="connsiteX3" fmla="*/ 51535 w 66817"/>
                <a:gd name="connsiteY3" fmla="*/ 22598 h 169563"/>
                <a:gd name="connsiteX4" fmla="*/ 64949 w 66817"/>
                <a:gd name="connsiteY4" fmla="*/ 9225 h 169563"/>
                <a:gd name="connsiteX5" fmla="*/ 45713 w 66817"/>
                <a:gd name="connsiteY5" fmla="*/ 104099 h 169563"/>
                <a:gd name="connsiteX6" fmla="*/ 51282 w 66817"/>
                <a:gd name="connsiteY6" fmla="*/ 89464 h 169563"/>
                <a:gd name="connsiteX7" fmla="*/ 54572 w 66817"/>
                <a:gd name="connsiteY7" fmla="*/ 76091 h 169563"/>
                <a:gd name="connsiteX8" fmla="*/ 33818 w 66817"/>
                <a:gd name="connsiteY8" fmla="*/ 55400 h 169563"/>
                <a:gd name="connsiteX9" fmla="*/ 409 w 66817"/>
                <a:gd name="connsiteY9" fmla="*/ 94258 h 169563"/>
                <a:gd name="connsiteX10" fmla="*/ 3446 w 66817"/>
                <a:gd name="connsiteY10" fmla="*/ 96782 h 169563"/>
                <a:gd name="connsiteX11" fmla="*/ 7496 w 66817"/>
                <a:gd name="connsiteY11" fmla="*/ 92240 h 169563"/>
                <a:gd name="connsiteX12" fmla="*/ 33059 w 66817"/>
                <a:gd name="connsiteY12" fmla="*/ 60951 h 169563"/>
                <a:gd name="connsiteX13" fmla="*/ 39386 w 66817"/>
                <a:gd name="connsiteY13" fmla="*/ 69026 h 169563"/>
                <a:gd name="connsiteX14" fmla="*/ 36602 w 66817"/>
                <a:gd name="connsiteY14" fmla="*/ 82147 h 169563"/>
                <a:gd name="connsiteX15" fmla="*/ 19138 w 66817"/>
                <a:gd name="connsiteY15" fmla="*/ 128827 h 169563"/>
                <a:gd name="connsiteX16" fmla="*/ 13317 w 66817"/>
                <a:gd name="connsiteY16" fmla="*/ 149013 h 169563"/>
                <a:gd name="connsiteX17" fmla="*/ 34071 w 66817"/>
                <a:gd name="connsiteY17" fmla="*/ 169704 h 169563"/>
                <a:gd name="connsiteX18" fmla="*/ 67227 w 66817"/>
                <a:gd name="connsiteY18" fmla="*/ 130846 h 169563"/>
                <a:gd name="connsiteX19" fmla="*/ 64190 w 66817"/>
                <a:gd name="connsiteY19" fmla="*/ 128322 h 169563"/>
                <a:gd name="connsiteX20" fmla="*/ 60393 w 66817"/>
                <a:gd name="connsiteY20" fmla="*/ 132864 h 169563"/>
                <a:gd name="connsiteX21" fmla="*/ 34577 w 66817"/>
                <a:gd name="connsiteY21" fmla="*/ 164153 h 169563"/>
                <a:gd name="connsiteX22" fmla="*/ 28503 w 66817"/>
                <a:gd name="connsiteY22" fmla="*/ 155826 h 169563"/>
                <a:gd name="connsiteX23" fmla="*/ 35843 w 66817"/>
                <a:gd name="connsiteY23" fmla="*/ 130593 h 169563"/>
                <a:gd name="connsiteX24" fmla="*/ 45713 w 66817"/>
                <a:gd name="connsiteY24" fmla="*/ 104099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949" y="9225"/>
                  </a:moveTo>
                  <a:cubicBezTo>
                    <a:pt x="64949" y="4178"/>
                    <a:pt x="61405" y="141"/>
                    <a:pt x="55584" y="141"/>
                  </a:cubicBezTo>
                  <a:cubicBezTo>
                    <a:pt x="48751" y="141"/>
                    <a:pt x="41917" y="6701"/>
                    <a:pt x="41917" y="13514"/>
                  </a:cubicBezTo>
                  <a:cubicBezTo>
                    <a:pt x="41917" y="18308"/>
                    <a:pt x="45460" y="22598"/>
                    <a:pt x="51535" y="22598"/>
                  </a:cubicBezTo>
                  <a:cubicBezTo>
                    <a:pt x="57356" y="22598"/>
                    <a:pt x="64949" y="16794"/>
                    <a:pt x="64949" y="9225"/>
                  </a:cubicBezTo>
                  <a:close/>
                  <a:moveTo>
                    <a:pt x="45713" y="104099"/>
                  </a:moveTo>
                  <a:cubicBezTo>
                    <a:pt x="48751" y="96782"/>
                    <a:pt x="48751" y="96277"/>
                    <a:pt x="51282" y="89464"/>
                  </a:cubicBezTo>
                  <a:cubicBezTo>
                    <a:pt x="53306" y="84418"/>
                    <a:pt x="54572" y="80885"/>
                    <a:pt x="54572" y="76091"/>
                  </a:cubicBezTo>
                  <a:cubicBezTo>
                    <a:pt x="54572" y="64736"/>
                    <a:pt x="46473" y="55400"/>
                    <a:pt x="33818" y="55400"/>
                  </a:cubicBezTo>
                  <a:cubicBezTo>
                    <a:pt x="10027" y="55400"/>
                    <a:pt x="409" y="91988"/>
                    <a:pt x="409" y="94258"/>
                  </a:cubicBezTo>
                  <a:cubicBezTo>
                    <a:pt x="409" y="96782"/>
                    <a:pt x="2940" y="96782"/>
                    <a:pt x="3446" y="96782"/>
                  </a:cubicBezTo>
                  <a:cubicBezTo>
                    <a:pt x="5977" y="96782"/>
                    <a:pt x="6230" y="96277"/>
                    <a:pt x="7496" y="92240"/>
                  </a:cubicBezTo>
                  <a:cubicBezTo>
                    <a:pt x="14329" y="68521"/>
                    <a:pt x="24453" y="60951"/>
                    <a:pt x="33059" y="60951"/>
                  </a:cubicBezTo>
                  <a:cubicBezTo>
                    <a:pt x="35083" y="60951"/>
                    <a:pt x="39386" y="60951"/>
                    <a:pt x="39386" y="69026"/>
                  </a:cubicBezTo>
                  <a:cubicBezTo>
                    <a:pt x="39386" y="74325"/>
                    <a:pt x="37614" y="79624"/>
                    <a:pt x="36602" y="82147"/>
                  </a:cubicBezTo>
                  <a:cubicBezTo>
                    <a:pt x="34577" y="88707"/>
                    <a:pt x="23188" y="117977"/>
                    <a:pt x="19138" y="128827"/>
                  </a:cubicBezTo>
                  <a:cubicBezTo>
                    <a:pt x="16607" y="135388"/>
                    <a:pt x="13317" y="143714"/>
                    <a:pt x="13317" y="149013"/>
                  </a:cubicBezTo>
                  <a:cubicBezTo>
                    <a:pt x="13317" y="160873"/>
                    <a:pt x="21922" y="169704"/>
                    <a:pt x="34071" y="169704"/>
                  </a:cubicBezTo>
                  <a:cubicBezTo>
                    <a:pt x="57862" y="169704"/>
                    <a:pt x="67227" y="133117"/>
                    <a:pt x="67227" y="130846"/>
                  </a:cubicBezTo>
                  <a:cubicBezTo>
                    <a:pt x="67227" y="128322"/>
                    <a:pt x="64949" y="128322"/>
                    <a:pt x="64190" y="128322"/>
                  </a:cubicBezTo>
                  <a:cubicBezTo>
                    <a:pt x="61659" y="128322"/>
                    <a:pt x="61659" y="129079"/>
                    <a:pt x="60393" y="132864"/>
                  </a:cubicBezTo>
                  <a:cubicBezTo>
                    <a:pt x="55837" y="148761"/>
                    <a:pt x="47485" y="164153"/>
                    <a:pt x="34577" y="164153"/>
                  </a:cubicBezTo>
                  <a:cubicBezTo>
                    <a:pt x="30275" y="164153"/>
                    <a:pt x="28503" y="161630"/>
                    <a:pt x="28503" y="155826"/>
                  </a:cubicBezTo>
                  <a:cubicBezTo>
                    <a:pt x="28503" y="149518"/>
                    <a:pt x="30021" y="145985"/>
                    <a:pt x="35843" y="130593"/>
                  </a:cubicBezTo>
                  <a:lnTo>
                    <a:pt x="45713" y="1040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8" name="자유형: 도형 3507">
              <a:extLst>
                <a:ext uri="{FF2B5EF4-FFF2-40B4-BE49-F238E27FC236}">
                  <a16:creationId xmlns:a16="http://schemas.microsoft.com/office/drawing/2014/main" id="{69B351D2-A4EA-0CEB-F068-42429ABD4F52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3305460" y="5166318"/>
              <a:ext cx="180710" cy="172338"/>
            </a:xfrm>
            <a:custGeom>
              <a:avLst/>
              <a:gdLst>
                <a:gd name="connsiteX0" fmla="*/ 66682 w 180710"/>
                <a:gd name="connsiteY0" fmla="*/ 92772 h 172338"/>
                <a:gd name="connsiteX1" fmla="*/ 109708 w 180710"/>
                <a:gd name="connsiteY1" fmla="*/ 92772 h 172338"/>
                <a:gd name="connsiteX2" fmla="*/ 180828 w 180710"/>
                <a:gd name="connsiteY2" fmla="*/ 38269 h 172338"/>
                <a:gd name="connsiteX3" fmla="*/ 130968 w 180710"/>
                <a:gd name="connsiteY3" fmla="*/ 168 h 172338"/>
                <a:gd name="connsiteX4" fmla="*/ 48965 w 180710"/>
                <a:gd name="connsiteY4" fmla="*/ 168 h 172338"/>
                <a:gd name="connsiteX5" fmla="*/ 41372 w 180710"/>
                <a:gd name="connsiteY5" fmla="*/ 4962 h 172338"/>
                <a:gd name="connsiteX6" fmla="*/ 48712 w 180710"/>
                <a:gd name="connsiteY6" fmla="*/ 7990 h 172338"/>
                <a:gd name="connsiteX7" fmla="*/ 59595 w 180710"/>
                <a:gd name="connsiteY7" fmla="*/ 8495 h 172338"/>
                <a:gd name="connsiteX8" fmla="*/ 65163 w 180710"/>
                <a:gd name="connsiteY8" fmla="*/ 12532 h 172338"/>
                <a:gd name="connsiteX9" fmla="*/ 64151 w 180710"/>
                <a:gd name="connsiteY9" fmla="*/ 17326 h 172338"/>
                <a:gd name="connsiteX10" fmla="*/ 30236 w 180710"/>
                <a:gd name="connsiteY10" fmla="*/ 152825 h 172338"/>
                <a:gd name="connsiteX11" fmla="*/ 7204 w 180710"/>
                <a:gd name="connsiteY11" fmla="*/ 164685 h 172338"/>
                <a:gd name="connsiteX12" fmla="*/ 117 w 180710"/>
                <a:gd name="connsiteY12" fmla="*/ 169479 h 172338"/>
                <a:gd name="connsiteX13" fmla="*/ 3914 w 180710"/>
                <a:gd name="connsiteY13" fmla="*/ 172507 h 172338"/>
                <a:gd name="connsiteX14" fmla="*/ 36057 w 180710"/>
                <a:gd name="connsiteY14" fmla="*/ 171750 h 172338"/>
                <a:gd name="connsiteX15" fmla="*/ 52255 w 180710"/>
                <a:gd name="connsiteY15" fmla="*/ 172002 h 172338"/>
                <a:gd name="connsiteX16" fmla="*/ 68706 w 180710"/>
                <a:gd name="connsiteY16" fmla="*/ 172507 h 172338"/>
                <a:gd name="connsiteX17" fmla="*/ 73768 w 180710"/>
                <a:gd name="connsiteY17" fmla="*/ 167460 h 172338"/>
                <a:gd name="connsiteX18" fmla="*/ 66682 w 180710"/>
                <a:gd name="connsiteY18" fmla="*/ 164685 h 172338"/>
                <a:gd name="connsiteX19" fmla="*/ 50230 w 180710"/>
                <a:gd name="connsiteY19" fmla="*/ 160143 h 172338"/>
                <a:gd name="connsiteX20" fmla="*/ 50990 w 180710"/>
                <a:gd name="connsiteY20" fmla="*/ 155853 h 172338"/>
                <a:gd name="connsiteX21" fmla="*/ 66682 w 180710"/>
                <a:gd name="connsiteY21" fmla="*/ 92772 h 172338"/>
                <a:gd name="connsiteX22" fmla="*/ 84905 w 180710"/>
                <a:gd name="connsiteY22" fmla="*/ 17579 h 172338"/>
                <a:gd name="connsiteX23" fmla="*/ 98572 w 180710"/>
                <a:gd name="connsiteY23" fmla="*/ 7990 h 172338"/>
                <a:gd name="connsiteX24" fmla="*/ 122869 w 180710"/>
                <a:gd name="connsiteY24" fmla="*/ 7990 h 172338"/>
                <a:gd name="connsiteX25" fmla="*/ 157290 w 180710"/>
                <a:gd name="connsiteY25" fmla="*/ 32214 h 172338"/>
                <a:gd name="connsiteX26" fmla="*/ 142358 w 180710"/>
                <a:gd name="connsiteY26" fmla="*/ 72838 h 172338"/>
                <a:gd name="connsiteX27" fmla="*/ 103381 w 180710"/>
                <a:gd name="connsiteY27" fmla="*/ 86211 h 172338"/>
                <a:gd name="connsiteX28" fmla="*/ 67694 w 180710"/>
                <a:gd name="connsiteY28" fmla="*/ 86211 h 172338"/>
                <a:gd name="connsiteX29" fmla="*/ 84905 w 180710"/>
                <a:gd name="connsiteY29" fmla="*/ 17579 h 172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710" h="172338">
                  <a:moveTo>
                    <a:pt x="66682" y="92772"/>
                  </a:moveTo>
                  <a:lnTo>
                    <a:pt x="109708" y="92772"/>
                  </a:lnTo>
                  <a:cubicBezTo>
                    <a:pt x="145648" y="92772"/>
                    <a:pt x="180828" y="66530"/>
                    <a:pt x="180828" y="38269"/>
                  </a:cubicBezTo>
                  <a:cubicBezTo>
                    <a:pt x="180828" y="18840"/>
                    <a:pt x="164124" y="168"/>
                    <a:pt x="130968" y="168"/>
                  </a:cubicBezTo>
                  <a:lnTo>
                    <a:pt x="48965" y="168"/>
                  </a:lnTo>
                  <a:cubicBezTo>
                    <a:pt x="44156" y="168"/>
                    <a:pt x="41372" y="168"/>
                    <a:pt x="41372" y="4962"/>
                  </a:cubicBezTo>
                  <a:cubicBezTo>
                    <a:pt x="41372" y="7990"/>
                    <a:pt x="43650" y="7990"/>
                    <a:pt x="48712" y="7990"/>
                  </a:cubicBezTo>
                  <a:cubicBezTo>
                    <a:pt x="52002" y="7990"/>
                    <a:pt x="56558" y="8243"/>
                    <a:pt x="59595" y="8495"/>
                  </a:cubicBezTo>
                  <a:cubicBezTo>
                    <a:pt x="63644" y="9000"/>
                    <a:pt x="65163" y="9757"/>
                    <a:pt x="65163" y="12532"/>
                  </a:cubicBezTo>
                  <a:cubicBezTo>
                    <a:pt x="65163" y="13541"/>
                    <a:pt x="64910" y="14298"/>
                    <a:pt x="64151" y="17326"/>
                  </a:cubicBezTo>
                  <a:lnTo>
                    <a:pt x="30236" y="152825"/>
                  </a:lnTo>
                  <a:cubicBezTo>
                    <a:pt x="27705" y="162666"/>
                    <a:pt x="27199" y="164685"/>
                    <a:pt x="7204" y="164685"/>
                  </a:cubicBezTo>
                  <a:cubicBezTo>
                    <a:pt x="2901" y="164685"/>
                    <a:pt x="117" y="164685"/>
                    <a:pt x="117" y="169479"/>
                  </a:cubicBezTo>
                  <a:cubicBezTo>
                    <a:pt x="117" y="172507"/>
                    <a:pt x="3154" y="172507"/>
                    <a:pt x="3914" y="172507"/>
                  </a:cubicBezTo>
                  <a:cubicBezTo>
                    <a:pt x="11000" y="172507"/>
                    <a:pt x="28970" y="171750"/>
                    <a:pt x="36057" y="171750"/>
                  </a:cubicBezTo>
                  <a:cubicBezTo>
                    <a:pt x="41372" y="171750"/>
                    <a:pt x="46940" y="172002"/>
                    <a:pt x="52255" y="172002"/>
                  </a:cubicBezTo>
                  <a:cubicBezTo>
                    <a:pt x="57823" y="172002"/>
                    <a:pt x="63391" y="172507"/>
                    <a:pt x="68706" y="172507"/>
                  </a:cubicBezTo>
                  <a:cubicBezTo>
                    <a:pt x="70478" y="172507"/>
                    <a:pt x="73768" y="172507"/>
                    <a:pt x="73768" y="167460"/>
                  </a:cubicBezTo>
                  <a:cubicBezTo>
                    <a:pt x="73768" y="164685"/>
                    <a:pt x="71490" y="164685"/>
                    <a:pt x="66682" y="164685"/>
                  </a:cubicBezTo>
                  <a:cubicBezTo>
                    <a:pt x="57317" y="164685"/>
                    <a:pt x="50230" y="164685"/>
                    <a:pt x="50230" y="160143"/>
                  </a:cubicBezTo>
                  <a:cubicBezTo>
                    <a:pt x="50230" y="158629"/>
                    <a:pt x="50737" y="157367"/>
                    <a:pt x="50990" y="155853"/>
                  </a:cubicBezTo>
                  <a:lnTo>
                    <a:pt x="66682" y="92772"/>
                  </a:lnTo>
                  <a:close/>
                  <a:moveTo>
                    <a:pt x="84905" y="17579"/>
                  </a:moveTo>
                  <a:cubicBezTo>
                    <a:pt x="87182" y="8747"/>
                    <a:pt x="87689" y="7990"/>
                    <a:pt x="98572" y="7990"/>
                  </a:cubicBezTo>
                  <a:lnTo>
                    <a:pt x="122869" y="7990"/>
                  </a:lnTo>
                  <a:cubicBezTo>
                    <a:pt x="143876" y="7990"/>
                    <a:pt x="157290" y="14803"/>
                    <a:pt x="157290" y="32214"/>
                  </a:cubicBezTo>
                  <a:cubicBezTo>
                    <a:pt x="157290" y="42054"/>
                    <a:pt x="152228" y="63754"/>
                    <a:pt x="142358" y="72838"/>
                  </a:cubicBezTo>
                  <a:cubicBezTo>
                    <a:pt x="129703" y="84193"/>
                    <a:pt x="114517" y="86211"/>
                    <a:pt x="103381" y="86211"/>
                  </a:cubicBezTo>
                  <a:lnTo>
                    <a:pt x="67694" y="86211"/>
                  </a:lnTo>
                  <a:lnTo>
                    <a:pt x="84905" y="175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09" name="자유형: 도형 3508">
              <a:extLst>
                <a:ext uri="{FF2B5EF4-FFF2-40B4-BE49-F238E27FC236}">
                  <a16:creationId xmlns:a16="http://schemas.microsoft.com/office/drawing/2014/main" id="{CA6ACE20-1CB3-2711-E86E-5047001F8E1D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3503964" y="5156580"/>
              <a:ext cx="76713" cy="79659"/>
            </a:xfrm>
            <a:custGeom>
              <a:avLst/>
              <a:gdLst>
                <a:gd name="connsiteX0" fmla="*/ 66740 w 76713"/>
                <a:gd name="connsiteY0" fmla="*/ 10408 h 79659"/>
                <a:gd name="connsiteX1" fmla="*/ 57704 w 76713"/>
                <a:gd name="connsiteY1" fmla="*/ 20300 h 79659"/>
                <a:gd name="connsiteX2" fmla="*/ 64614 w 76713"/>
                <a:gd name="connsiteY2" fmla="*/ 26835 h 79659"/>
                <a:gd name="connsiteX3" fmla="*/ 74713 w 76713"/>
                <a:gd name="connsiteY3" fmla="*/ 15531 h 79659"/>
                <a:gd name="connsiteX4" fmla="*/ 51326 w 76713"/>
                <a:gd name="connsiteY4" fmla="*/ 164 h 79659"/>
                <a:gd name="connsiteX5" fmla="*/ 125 w 76713"/>
                <a:gd name="connsiteY5" fmla="*/ 49090 h 79659"/>
                <a:gd name="connsiteX6" fmla="*/ 32901 w 76713"/>
                <a:gd name="connsiteY6" fmla="*/ 79823 h 79659"/>
                <a:gd name="connsiteX7" fmla="*/ 76839 w 76713"/>
                <a:gd name="connsiteY7" fmla="*/ 59864 h 79659"/>
                <a:gd name="connsiteX8" fmla="*/ 73827 w 76713"/>
                <a:gd name="connsiteY8" fmla="*/ 56862 h 79659"/>
                <a:gd name="connsiteX9" fmla="*/ 70992 w 76713"/>
                <a:gd name="connsiteY9" fmla="*/ 58628 h 79659"/>
                <a:gd name="connsiteX10" fmla="*/ 33255 w 76713"/>
                <a:gd name="connsiteY10" fmla="*/ 74878 h 79659"/>
                <a:gd name="connsiteX11" fmla="*/ 14830 w 76713"/>
                <a:gd name="connsiteY11" fmla="*/ 55272 h 79659"/>
                <a:gd name="connsiteX12" fmla="*/ 26523 w 76713"/>
                <a:gd name="connsiteY12" fmla="*/ 18710 h 79659"/>
                <a:gd name="connsiteX13" fmla="*/ 51326 w 76713"/>
                <a:gd name="connsiteY13" fmla="*/ 5110 h 79659"/>
                <a:gd name="connsiteX14" fmla="*/ 66740 w 76713"/>
                <a:gd name="connsiteY14" fmla="*/ 1040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08"/>
                  </a:moveTo>
                  <a:cubicBezTo>
                    <a:pt x="60362" y="11468"/>
                    <a:pt x="57704" y="16414"/>
                    <a:pt x="57704" y="20300"/>
                  </a:cubicBezTo>
                  <a:cubicBezTo>
                    <a:pt x="57704" y="25069"/>
                    <a:pt x="61425" y="26835"/>
                    <a:pt x="64614" y="26835"/>
                  </a:cubicBezTo>
                  <a:cubicBezTo>
                    <a:pt x="68512" y="26835"/>
                    <a:pt x="74713" y="24009"/>
                    <a:pt x="74713" y="15531"/>
                  </a:cubicBezTo>
                  <a:cubicBezTo>
                    <a:pt x="74713" y="3520"/>
                    <a:pt x="60893" y="164"/>
                    <a:pt x="51326" y="164"/>
                  </a:cubicBezTo>
                  <a:cubicBezTo>
                    <a:pt x="24751" y="164"/>
                    <a:pt x="125" y="24539"/>
                    <a:pt x="125" y="49090"/>
                  </a:cubicBezTo>
                  <a:cubicBezTo>
                    <a:pt x="125" y="64280"/>
                    <a:pt x="10755" y="79823"/>
                    <a:pt x="32901" y="79823"/>
                  </a:cubicBezTo>
                  <a:cubicBezTo>
                    <a:pt x="62842" y="79823"/>
                    <a:pt x="76839" y="62337"/>
                    <a:pt x="76839" y="59864"/>
                  </a:cubicBezTo>
                  <a:cubicBezTo>
                    <a:pt x="76839" y="58805"/>
                    <a:pt x="75244" y="56862"/>
                    <a:pt x="73827" y="56862"/>
                  </a:cubicBezTo>
                  <a:cubicBezTo>
                    <a:pt x="72764" y="56862"/>
                    <a:pt x="72409" y="57215"/>
                    <a:pt x="70992" y="58628"/>
                  </a:cubicBezTo>
                  <a:cubicBezTo>
                    <a:pt x="57173" y="74878"/>
                    <a:pt x="36444" y="74878"/>
                    <a:pt x="33255" y="74878"/>
                  </a:cubicBezTo>
                  <a:cubicBezTo>
                    <a:pt x="20499" y="74878"/>
                    <a:pt x="14830" y="66223"/>
                    <a:pt x="14830" y="55272"/>
                  </a:cubicBezTo>
                  <a:cubicBezTo>
                    <a:pt x="14830" y="50150"/>
                    <a:pt x="17310" y="30897"/>
                    <a:pt x="26523" y="18710"/>
                  </a:cubicBezTo>
                  <a:cubicBezTo>
                    <a:pt x="33255" y="10055"/>
                    <a:pt x="42468" y="5110"/>
                    <a:pt x="51326" y="5110"/>
                  </a:cubicBezTo>
                  <a:cubicBezTo>
                    <a:pt x="53807" y="5110"/>
                    <a:pt x="62311" y="5463"/>
                    <a:pt x="66740" y="1040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0" name="자유형: 도형 3509">
              <a:extLst>
                <a:ext uri="{FF2B5EF4-FFF2-40B4-BE49-F238E27FC236}">
                  <a16:creationId xmlns:a16="http://schemas.microsoft.com/office/drawing/2014/main" id="{C071DB32-68FD-88FA-336B-A24751FCC8E3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3594237" y="5156580"/>
              <a:ext cx="90355" cy="79659"/>
            </a:xfrm>
            <a:custGeom>
              <a:avLst/>
              <a:gdLst>
                <a:gd name="connsiteX0" fmla="*/ 64086 w 90355"/>
                <a:gd name="connsiteY0" fmla="*/ 10585 h 79659"/>
                <a:gd name="connsiteX1" fmla="*/ 45838 w 90355"/>
                <a:gd name="connsiteY1" fmla="*/ 164 h 79659"/>
                <a:gd name="connsiteX2" fmla="*/ 129 w 90355"/>
                <a:gd name="connsiteY2" fmla="*/ 50503 h 79659"/>
                <a:gd name="connsiteX3" fmla="*/ 26881 w 90355"/>
                <a:gd name="connsiteY3" fmla="*/ 79823 h 79659"/>
                <a:gd name="connsiteX4" fmla="*/ 52039 w 90355"/>
                <a:gd name="connsiteY4" fmla="*/ 67459 h 79659"/>
                <a:gd name="connsiteX5" fmla="*/ 70287 w 90355"/>
                <a:gd name="connsiteY5" fmla="*/ 79823 h 79659"/>
                <a:gd name="connsiteX6" fmla="*/ 84283 w 90355"/>
                <a:gd name="connsiteY6" fmla="*/ 70462 h 79659"/>
                <a:gd name="connsiteX7" fmla="*/ 90484 w 90355"/>
                <a:gd name="connsiteY7" fmla="*/ 52799 h 79659"/>
                <a:gd name="connsiteX8" fmla="*/ 87649 w 90355"/>
                <a:gd name="connsiteY8" fmla="*/ 50503 h 79659"/>
                <a:gd name="connsiteX9" fmla="*/ 83752 w 90355"/>
                <a:gd name="connsiteY9" fmla="*/ 55979 h 79659"/>
                <a:gd name="connsiteX10" fmla="*/ 70818 w 90355"/>
                <a:gd name="connsiteY10" fmla="*/ 74878 h 79659"/>
                <a:gd name="connsiteX11" fmla="*/ 64972 w 90355"/>
                <a:gd name="connsiteY11" fmla="*/ 66223 h 79659"/>
                <a:gd name="connsiteX12" fmla="*/ 67629 w 90355"/>
                <a:gd name="connsiteY12" fmla="*/ 52269 h 79659"/>
                <a:gd name="connsiteX13" fmla="*/ 71527 w 90355"/>
                <a:gd name="connsiteY13" fmla="*/ 36373 h 79659"/>
                <a:gd name="connsiteX14" fmla="*/ 75070 w 90355"/>
                <a:gd name="connsiteY14" fmla="*/ 22949 h 79659"/>
                <a:gd name="connsiteX15" fmla="*/ 78259 w 90355"/>
                <a:gd name="connsiteY15" fmla="*/ 9172 h 79659"/>
                <a:gd name="connsiteX16" fmla="*/ 72236 w 90355"/>
                <a:gd name="connsiteY16" fmla="*/ 3520 h 79659"/>
                <a:gd name="connsiteX17" fmla="*/ 64086 w 90355"/>
                <a:gd name="connsiteY17" fmla="*/ 10585 h 79659"/>
                <a:gd name="connsiteX18" fmla="*/ 52747 w 90355"/>
                <a:gd name="connsiteY18" fmla="*/ 55979 h 79659"/>
                <a:gd name="connsiteX19" fmla="*/ 43712 w 90355"/>
                <a:gd name="connsiteY19" fmla="*/ 67813 h 79659"/>
                <a:gd name="connsiteX20" fmla="*/ 27412 w 90355"/>
                <a:gd name="connsiteY20" fmla="*/ 74878 h 79659"/>
                <a:gd name="connsiteX21" fmla="*/ 14479 w 90355"/>
                <a:gd name="connsiteY21" fmla="*/ 57745 h 79659"/>
                <a:gd name="connsiteX22" fmla="*/ 23692 w 90355"/>
                <a:gd name="connsiteY22" fmla="*/ 21889 h 79659"/>
                <a:gd name="connsiteX23" fmla="*/ 45838 w 90355"/>
                <a:gd name="connsiteY23" fmla="*/ 5110 h 79659"/>
                <a:gd name="connsiteX24" fmla="*/ 61606 w 90355"/>
                <a:gd name="connsiteY24" fmla="*/ 20476 h 79659"/>
                <a:gd name="connsiteX25" fmla="*/ 61074 w 90355"/>
                <a:gd name="connsiteY25" fmla="*/ 22949 h 79659"/>
                <a:gd name="connsiteX26" fmla="*/ 52747 w 90355"/>
                <a:gd name="connsiteY26" fmla="*/ 55979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585"/>
                  </a:moveTo>
                  <a:cubicBezTo>
                    <a:pt x="60366" y="4756"/>
                    <a:pt x="54342" y="164"/>
                    <a:pt x="45838" y="164"/>
                  </a:cubicBezTo>
                  <a:cubicBezTo>
                    <a:pt x="23160" y="164"/>
                    <a:pt x="129" y="25069"/>
                    <a:pt x="129" y="50503"/>
                  </a:cubicBezTo>
                  <a:cubicBezTo>
                    <a:pt x="129" y="67636"/>
                    <a:pt x="11644" y="79823"/>
                    <a:pt x="26881" y="79823"/>
                  </a:cubicBezTo>
                  <a:cubicBezTo>
                    <a:pt x="36448" y="79823"/>
                    <a:pt x="44952" y="74348"/>
                    <a:pt x="52039" y="67459"/>
                  </a:cubicBezTo>
                  <a:cubicBezTo>
                    <a:pt x="55405" y="78057"/>
                    <a:pt x="65681" y="79823"/>
                    <a:pt x="70287" y="79823"/>
                  </a:cubicBezTo>
                  <a:cubicBezTo>
                    <a:pt x="76665" y="79823"/>
                    <a:pt x="81094" y="75938"/>
                    <a:pt x="84283" y="70462"/>
                  </a:cubicBezTo>
                  <a:cubicBezTo>
                    <a:pt x="88181" y="63574"/>
                    <a:pt x="90484" y="53506"/>
                    <a:pt x="90484" y="52799"/>
                  </a:cubicBezTo>
                  <a:cubicBezTo>
                    <a:pt x="90484" y="50503"/>
                    <a:pt x="88181" y="50503"/>
                    <a:pt x="87649" y="50503"/>
                  </a:cubicBezTo>
                  <a:cubicBezTo>
                    <a:pt x="85169" y="50503"/>
                    <a:pt x="84992" y="51210"/>
                    <a:pt x="83752" y="55979"/>
                  </a:cubicBezTo>
                  <a:cubicBezTo>
                    <a:pt x="81626" y="64457"/>
                    <a:pt x="78259" y="74878"/>
                    <a:pt x="70818" y="74878"/>
                  </a:cubicBezTo>
                  <a:cubicBezTo>
                    <a:pt x="66212" y="74878"/>
                    <a:pt x="64972" y="70992"/>
                    <a:pt x="64972" y="66223"/>
                  </a:cubicBezTo>
                  <a:cubicBezTo>
                    <a:pt x="64972" y="63220"/>
                    <a:pt x="66389" y="56862"/>
                    <a:pt x="67629" y="52269"/>
                  </a:cubicBezTo>
                  <a:cubicBezTo>
                    <a:pt x="68870" y="47500"/>
                    <a:pt x="70641" y="40259"/>
                    <a:pt x="71527" y="36373"/>
                  </a:cubicBezTo>
                  <a:lnTo>
                    <a:pt x="75070" y="22949"/>
                  </a:lnTo>
                  <a:cubicBezTo>
                    <a:pt x="76133" y="18357"/>
                    <a:pt x="78259" y="10055"/>
                    <a:pt x="78259" y="9172"/>
                  </a:cubicBezTo>
                  <a:cubicBezTo>
                    <a:pt x="78259" y="5286"/>
                    <a:pt x="75070" y="3520"/>
                    <a:pt x="72236" y="3520"/>
                  </a:cubicBezTo>
                  <a:cubicBezTo>
                    <a:pt x="69224" y="3520"/>
                    <a:pt x="65149" y="5640"/>
                    <a:pt x="64086" y="10585"/>
                  </a:cubicBezTo>
                  <a:close/>
                  <a:moveTo>
                    <a:pt x="52747" y="55979"/>
                  </a:moveTo>
                  <a:cubicBezTo>
                    <a:pt x="51507" y="60924"/>
                    <a:pt x="47609" y="64457"/>
                    <a:pt x="43712" y="67813"/>
                  </a:cubicBezTo>
                  <a:cubicBezTo>
                    <a:pt x="42117" y="69226"/>
                    <a:pt x="35031" y="74878"/>
                    <a:pt x="27412" y="74878"/>
                  </a:cubicBezTo>
                  <a:cubicBezTo>
                    <a:pt x="20857" y="74878"/>
                    <a:pt x="14479" y="70285"/>
                    <a:pt x="14479" y="57745"/>
                  </a:cubicBezTo>
                  <a:cubicBezTo>
                    <a:pt x="14479" y="48384"/>
                    <a:pt x="19617" y="28954"/>
                    <a:pt x="23692" y="21889"/>
                  </a:cubicBezTo>
                  <a:cubicBezTo>
                    <a:pt x="31842" y="7759"/>
                    <a:pt x="40877" y="5110"/>
                    <a:pt x="45838" y="5110"/>
                  </a:cubicBezTo>
                  <a:cubicBezTo>
                    <a:pt x="58240" y="5110"/>
                    <a:pt x="61606" y="18533"/>
                    <a:pt x="61606" y="20476"/>
                  </a:cubicBezTo>
                  <a:cubicBezTo>
                    <a:pt x="61606" y="21183"/>
                    <a:pt x="61251" y="22419"/>
                    <a:pt x="61074" y="22949"/>
                  </a:cubicBezTo>
                  <a:lnTo>
                    <a:pt x="52747" y="559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1" name="자유형: 도형 3510">
              <a:extLst>
                <a:ext uri="{FF2B5EF4-FFF2-40B4-BE49-F238E27FC236}">
                  <a16:creationId xmlns:a16="http://schemas.microsoft.com/office/drawing/2014/main" id="{1C00D5A4-9824-43D8-6142-58C4CE66B029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3704199" y="5111894"/>
              <a:ext cx="39685" cy="124346"/>
            </a:xfrm>
            <a:custGeom>
              <a:avLst/>
              <a:gdLst>
                <a:gd name="connsiteX0" fmla="*/ 39110 w 39685"/>
                <a:gd name="connsiteY0" fmla="*/ 5463 h 124346"/>
                <a:gd name="connsiteX1" fmla="*/ 39818 w 39685"/>
                <a:gd name="connsiteY1" fmla="*/ 2637 h 124346"/>
                <a:gd name="connsiteX2" fmla="*/ 36984 w 39685"/>
                <a:gd name="connsiteY2" fmla="*/ 164 h 124346"/>
                <a:gd name="connsiteX3" fmla="*/ 14306 w 39685"/>
                <a:gd name="connsiteY3" fmla="*/ 1930 h 124346"/>
                <a:gd name="connsiteX4" fmla="*/ 10586 w 39685"/>
                <a:gd name="connsiteY4" fmla="*/ 5993 h 124346"/>
                <a:gd name="connsiteX5" fmla="*/ 15015 w 39685"/>
                <a:gd name="connsiteY5" fmla="*/ 8466 h 124346"/>
                <a:gd name="connsiteX6" fmla="*/ 23519 w 39685"/>
                <a:gd name="connsiteY6" fmla="*/ 11115 h 124346"/>
                <a:gd name="connsiteX7" fmla="*/ 22810 w 39685"/>
                <a:gd name="connsiteY7" fmla="*/ 15001 h 124346"/>
                <a:gd name="connsiteX8" fmla="*/ 842 w 39685"/>
                <a:gd name="connsiteY8" fmla="*/ 102255 h 124346"/>
                <a:gd name="connsiteX9" fmla="*/ 133 w 39685"/>
                <a:gd name="connsiteY9" fmla="*/ 107731 h 124346"/>
                <a:gd name="connsiteX10" fmla="*/ 18735 w 39685"/>
                <a:gd name="connsiteY10" fmla="*/ 124510 h 124346"/>
                <a:gd name="connsiteX11" fmla="*/ 32909 w 39685"/>
                <a:gd name="connsiteY11" fmla="*/ 115149 h 124346"/>
                <a:gd name="connsiteX12" fmla="*/ 39110 w 39685"/>
                <a:gd name="connsiteY12" fmla="*/ 97486 h 124346"/>
                <a:gd name="connsiteX13" fmla="*/ 36275 w 39685"/>
                <a:gd name="connsiteY13" fmla="*/ 95190 h 124346"/>
                <a:gd name="connsiteX14" fmla="*/ 32732 w 39685"/>
                <a:gd name="connsiteY14" fmla="*/ 99429 h 124346"/>
                <a:gd name="connsiteX15" fmla="*/ 19444 w 39685"/>
                <a:gd name="connsiteY15" fmla="*/ 119565 h 124346"/>
                <a:gd name="connsiteX16" fmla="*/ 13420 w 39685"/>
                <a:gd name="connsiteY16" fmla="*/ 110910 h 124346"/>
                <a:gd name="connsiteX17" fmla="*/ 14483 w 39685"/>
                <a:gd name="connsiteY17" fmla="*/ 103668 h 124346"/>
                <a:gd name="connsiteX18" fmla="*/ 39110 w 39685"/>
                <a:gd name="connsiteY18" fmla="*/ 5463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63"/>
                  </a:moveTo>
                  <a:cubicBezTo>
                    <a:pt x="39287" y="5110"/>
                    <a:pt x="39818" y="2813"/>
                    <a:pt x="39818" y="2637"/>
                  </a:cubicBezTo>
                  <a:cubicBezTo>
                    <a:pt x="39818" y="1754"/>
                    <a:pt x="39110" y="164"/>
                    <a:pt x="36984" y="164"/>
                  </a:cubicBezTo>
                  <a:cubicBezTo>
                    <a:pt x="33440" y="164"/>
                    <a:pt x="18735" y="1577"/>
                    <a:pt x="14306" y="1930"/>
                  </a:cubicBezTo>
                  <a:cubicBezTo>
                    <a:pt x="13066" y="2107"/>
                    <a:pt x="10586" y="2284"/>
                    <a:pt x="10586" y="5993"/>
                  </a:cubicBezTo>
                  <a:cubicBezTo>
                    <a:pt x="10586" y="8466"/>
                    <a:pt x="13066" y="8466"/>
                    <a:pt x="15015" y="8466"/>
                  </a:cubicBezTo>
                  <a:cubicBezTo>
                    <a:pt x="23519" y="8466"/>
                    <a:pt x="23519" y="9702"/>
                    <a:pt x="23519" y="11115"/>
                  </a:cubicBezTo>
                  <a:cubicBezTo>
                    <a:pt x="23519" y="12351"/>
                    <a:pt x="23165" y="13411"/>
                    <a:pt x="22810" y="15001"/>
                  </a:cubicBezTo>
                  <a:lnTo>
                    <a:pt x="842" y="102255"/>
                  </a:lnTo>
                  <a:cubicBezTo>
                    <a:pt x="310" y="104021"/>
                    <a:pt x="133" y="105964"/>
                    <a:pt x="133" y="107731"/>
                  </a:cubicBezTo>
                  <a:cubicBezTo>
                    <a:pt x="133" y="119035"/>
                    <a:pt x="10231" y="124510"/>
                    <a:pt x="18735" y="124510"/>
                  </a:cubicBezTo>
                  <a:cubicBezTo>
                    <a:pt x="22987" y="124510"/>
                    <a:pt x="28303" y="123097"/>
                    <a:pt x="32909" y="115149"/>
                  </a:cubicBezTo>
                  <a:cubicBezTo>
                    <a:pt x="36629" y="108614"/>
                    <a:pt x="39110" y="98193"/>
                    <a:pt x="39110" y="97486"/>
                  </a:cubicBezTo>
                  <a:cubicBezTo>
                    <a:pt x="39110" y="95190"/>
                    <a:pt x="36807" y="95190"/>
                    <a:pt x="36275" y="95190"/>
                  </a:cubicBezTo>
                  <a:cubicBezTo>
                    <a:pt x="33795" y="95190"/>
                    <a:pt x="33440" y="96250"/>
                    <a:pt x="32732" y="99429"/>
                  </a:cubicBezTo>
                  <a:cubicBezTo>
                    <a:pt x="30429" y="108261"/>
                    <a:pt x="27062" y="119565"/>
                    <a:pt x="19444" y="119565"/>
                  </a:cubicBezTo>
                  <a:cubicBezTo>
                    <a:pt x="14661" y="119565"/>
                    <a:pt x="13420" y="115149"/>
                    <a:pt x="13420" y="110910"/>
                  </a:cubicBezTo>
                  <a:cubicBezTo>
                    <a:pt x="13420" y="108967"/>
                    <a:pt x="13952" y="105611"/>
                    <a:pt x="14483" y="103668"/>
                  </a:cubicBezTo>
                  <a:lnTo>
                    <a:pt x="39110" y="54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2" name="자유형: 도형 3511">
              <a:extLst>
                <a:ext uri="{FF2B5EF4-FFF2-40B4-BE49-F238E27FC236}">
                  <a16:creationId xmlns:a16="http://schemas.microsoft.com/office/drawing/2014/main" id="{53F21184-F174-263A-C63D-362D41E3F399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3466154" y="5283932"/>
              <a:ext cx="53681" cy="118870"/>
            </a:xfrm>
            <a:custGeom>
              <a:avLst/>
              <a:gdLst>
                <a:gd name="connsiteX0" fmla="*/ 49199 w 53681"/>
                <a:gd name="connsiteY0" fmla="*/ 6882 h 118870"/>
                <a:gd name="connsiteX1" fmla="*/ 42112 w 53681"/>
                <a:gd name="connsiteY1" fmla="*/ 171 h 118870"/>
                <a:gd name="connsiteX2" fmla="*/ 32191 w 53681"/>
                <a:gd name="connsiteY2" fmla="*/ 9885 h 118870"/>
                <a:gd name="connsiteX3" fmla="*/ 39278 w 53681"/>
                <a:gd name="connsiteY3" fmla="*/ 16597 h 118870"/>
                <a:gd name="connsiteX4" fmla="*/ 49199 w 53681"/>
                <a:gd name="connsiteY4" fmla="*/ 6882 h 118870"/>
                <a:gd name="connsiteX5" fmla="*/ 13057 w 53681"/>
                <a:gd name="connsiteY5" fmla="*/ 96610 h 118870"/>
                <a:gd name="connsiteX6" fmla="*/ 11462 w 53681"/>
                <a:gd name="connsiteY6" fmla="*/ 104028 h 118870"/>
                <a:gd name="connsiteX7" fmla="*/ 28293 w 53681"/>
                <a:gd name="connsiteY7" fmla="*/ 119041 h 118870"/>
                <a:gd name="connsiteX8" fmla="*/ 53805 w 53681"/>
                <a:gd name="connsiteY8" fmla="*/ 92017 h 118870"/>
                <a:gd name="connsiteX9" fmla="*/ 50971 w 53681"/>
                <a:gd name="connsiteY9" fmla="*/ 89721 h 118870"/>
                <a:gd name="connsiteX10" fmla="*/ 47605 w 53681"/>
                <a:gd name="connsiteY10" fmla="*/ 92724 h 118870"/>
                <a:gd name="connsiteX11" fmla="*/ 28825 w 53681"/>
                <a:gd name="connsiteY11" fmla="*/ 114096 h 118870"/>
                <a:gd name="connsiteX12" fmla="*/ 24396 w 53681"/>
                <a:gd name="connsiteY12" fmla="*/ 107914 h 118870"/>
                <a:gd name="connsiteX13" fmla="*/ 27230 w 53681"/>
                <a:gd name="connsiteY13" fmla="*/ 96610 h 118870"/>
                <a:gd name="connsiteX14" fmla="*/ 32900 w 53681"/>
                <a:gd name="connsiteY14" fmla="*/ 82479 h 118870"/>
                <a:gd name="connsiteX15" fmla="*/ 41581 w 53681"/>
                <a:gd name="connsiteY15" fmla="*/ 60048 h 118870"/>
                <a:gd name="connsiteX16" fmla="*/ 42644 w 53681"/>
                <a:gd name="connsiteY16" fmla="*/ 54395 h 118870"/>
                <a:gd name="connsiteX17" fmla="*/ 25813 w 53681"/>
                <a:gd name="connsiteY17" fmla="*/ 39382 h 118870"/>
                <a:gd name="connsiteX18" fmla="*/ 124 w 53681"/>
                <a:gd name="connsiteY18" fmla="*/ 66406 h 118870"/>
                <a:gd name="connsiteX19" fmla="*/ 3135 w 53681"/>
                <a:gd name="connsiteY19" fmla="*/ 68702 h 118870"/>
                <a:gd name="connsiteX20" fmla="*/ 6324 w 53681"/>
                <a:gd name="connsiteY20" fmla="*/ 65876 h 118870"/>
                <a:gd name="connsiteX21" fmla="*/ 25281 w 53681"/>
                <a:gd name="connsiteY21" fmla="*/ 44328 h 118870"/>
                <a:gd name="connsiteX22" fmla="*/ 29711 w 53681"/>
                <a:gd name="connsiteY22" fmla="*/ 50510 h 118870"/>
                <a:gd name="connsiteX23" fmla="*/ 24218 w 53681"/>
                <a:gd name="connsiteY23" fmla="*/ 68172 h 118870"/>
                <a:gd name="connsiteX24" fmla="*/ 13057 w 53681"/>
                <a:gd name="connsiteY24" fmla="*/ 96610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882"/>
                  </a:moveTo>
                  <a:cubicBezTo>
                    <a:pt x="49199" y="4056"/>
                    <a:pt x="47073" y="171"/>
                    <a:pt x="42112" y="171"/>
                  </a:cubicBezTo>
                  <a:cubicBezTo>
                    <a:pt x="37329" y="171"/>
                    <a:pt x="32191" y="4763"/>
                    <a:pt x="32191" y="9885"/>
                  </a:cubicBezTo>
                  <a:cubicBezTo>
                    <a:pt x="32191" y="12888"/>
                    <a:pt x="34494" y="16597"/>
                    <a:pt x="39278" y="16597"/>
                  </a:cubicBezTo>
                  <a:cubicBezTo>
                    <a:pt x="44416" y="16597"/>
                    <a:pt x="49199" y="11651"/>
                    <a:pt x="49199" y="6882"/>
                  </a:cubicBezTo>
                  <a:close/>
                  <a:moveTo>
                    <a:pt x="13057" y="96610"/>
                  </a:moveTo>
                  <a:cubicBezTo>
                    <a:pt x="12348" y="98906"/>
                    <a:pt x="11462" y="101025"/>
                    <a:pt x="11462" y="104028"/>
                  </a:cubicBezTo>
                  <a:cubicBezTo>
                    <a:pt x="11462" y="112330"/>
                    <a:pt x="18549" y="119041"/>
                    <a:pt x="28293" y="119041"/>
                  </a:cubicBezTo>
                  <a:cubicBezTo>
                    <a:pt x="46010" y="119041"/>
                    <a:pt x="53805" y="94667"/>
                    <a:pt x="53805" y="92017"/>
                  </a:cubicBezTo>
                  <a:cubicBezTo>
                    <a:pt x="53805" y="89721"/>
                    <a:pt x="51502" y="89721"/>
                    <a:pt x="50971" y="89721"/>
                  </a:cubicBezTo>
                  <a:cubicBezTo>
                    <a:pt x="48490" y="89721"/>
                    <a:pt x="48313" y="90781"/>
                    <a:pt x="47605" y="92724"/>
                  </a:cubicBezTo>
                  <a:cubicBezTo>
                    <a:pt x="43530" y="106854"/>
                    <a:pt x="35734" y="114096"/>
                    <a:pt x="28825" y="114096"/>
                  </a:cubicBezTo>
                  <a:cubicBezTo>
                    <a:pt x="25281" y="114096"/>
                    <a:pt x="24396" y="111800"/>
                    <a:pt x="24396" y="107914"/>
                  </a:cubicBezTo>
                  <a:cubicBezTo>
                    <a:pt x="24396" y="103851"/>
                    <a:pt x="25636" y="100495"/>
                    <a:pt x="27230" y="96610"/>
                  </a:cubicBezTo>
                  <a:cubicBezTo>
                    <a:pt x="29002" y="91841"/>
                    <a:pt x="30951" y="87072"/>
                    <a:pt x="32900" y="82479"/>
                  </a:cubicBezTo>
                  <a:cubicBezTo>
                    <a:pt x="34494" y="78240"/>
                    <a:pt x="40872" y="62167"/>
                    <a:pt x="41581" y="60048"/>
                  </a:cubicBezTo>
                  <a:cubicBezTo>
                    <a:pt x="42112" y="58281"/>
                    <a:pt x="42644" y="56162"/>
                    <a:pt x="42644" y="54395"/>
                  </a:cubicBezTo>
                  <a:cubicBezTo>
                    <a:pt x="42644" y="46094"/>
                    <a:pt x="35557" y="39382"/>
                    <a:pt x="25813" y="39382"/>
                  </a:cubicBezTo>
                  <a:cubicBezTo>
                    <a:pt x="8273" y="39382"/>
                    <a:pt x="124" y="63404"/>
                    <a:pt x="124" y="66406"/>
                  </a:cubicBezTo>
                  <a:cubicBezTo>
                    <a:pt x="124" y="68702"/>
                    <a:pt x="2604" y="68702"/>
                    <a:pt x="3135" y="68702"/>
                  </a:cubicBezTo>
                  <a:cubicBezTo>
                    <a:pt x="5616" y="68702"/>
                    <a:pt x="5793" y="67819"/>
                    <a:pt x="6324" y="65876"/>
                  </a:cubicBezTo>
                  <a:cubicBezTo>
                    <a:pt x="10931" y="50686"/>
                    <a:pt x="18726" y="44328"/>
                    <a:pt x="25281" y="44328"/>
                  </a:cubicBezTo>
                  <a:cubicBezTo>
                    <a:pt x="28116" y="44328"/>
                    <a:pt x="29711" y="45741"/>
                    <a:pt x="29711" y="50510"/>
                  </a:cubicBezTo>
                  <a:cubicBezTo>
                    <a:pt x="29711" y="54572"/>
                    <a:pt x="28648" y="57222"/>
                    <a:pt x="24218" y="68172"/>
                  </a:cubicBezTo>
                  <a:lnTo>
                    <a:pt x="13057" y="9661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3" name="자유형: 도형 3512">
              <a:extLst>
                <a:ext uri="{FF2B5EF4-FFF2-40B4-BE49-F238E27FC236}">
                  <a16:creationId xmlns:a16="http://schemas.microsoft.com/office/drawing/2014/main" id="{96B820F8-0EF9-1F55-CBE4-BEB1227C5AA3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3862211" y="5178178"/>
              <a:ext cx="154642" cy="195047"/>
            </a:xfrm>
            <a:custGeom>
              <a:avLst/>
              <a:gdLst>
                <a:gd name="connsiteX0" fmla="*/ 149719 w 154642"/>
                <a:gd name="connsiteY0" fmla="*/ 78894 h 195047"/>
                <a:gd name="connsiteX1" fmla="*/ 154781 w 154642"/>
                <a:gd name="connsiteY1" fmla="*/ 73343 h 195047"/>
                <a:gd name="connsiteX2" fmla="*/ 149719 w 154642"/>
                <a:gd name="connsiteY2" fmla="*/ 67539 h 195047"/>
                <a:gd name="connsiteX3" fmla="*/ 10263 w 154642"/>
                <a:gd name="connsiteY3" fmla="*/ 1934 h 195047"/>
                <a:gd name="connsiteX4" fmla="*/ 5201 w 154642"/>
                <a:gd name="connsiteY4" fmla="*/ 168 h 195047"/>
                <a:gd name="connsiteX5" fmla="*/ 139 w 154642"/>
                <a:gd name="connsiteY5" fmla="*/ 5215 h 195047"/>
                <a:gd name="connsiteX6" fmla="*/ 4948 w 154642"/>
                <a:gd name="connsiteY6" fmla="*/ 10766 h 195047"/>
                <a:gd name="connsiteX7" fmla="*/ 137823 w 154642"/>
                <a:gd name="connsiteY7" fmla="*/ 73090 h 195047"/>
                <a:gd name="connsiteX8" fmla="*/ 5454 w 154642"/>
                <a:gd name="connsiteY8" fmla="*/ 135415 h 195047"/>
                <a:gd name="connsiteX9" fmla="*/ 139 w 154642"/>
                <a:gd name="connsiteY9" fmla="*/ 141218 h 195047"/>
                <a:gd name="connsiteX10" fmla="*/ 5201 w 154642"/>
                <a:gd name="connsiteY10" fmla="*/ 146265 h 195047"/>
                <a:gd name="connsiteX11" fmla="*/ 9756 w 154642"/>
                <a:gd name="connsiteY11" fmla="*/ 144499 h 195047"/>
                <a:gd name="connsiteX12" fmla="*/ 149719 w 154642"/>
                <a:gd name="connsiteY12" fmla="*/ 78894 h 195047"/>
                <a:gd name="connsiteX13" fmla="*/ 145922 w 154642"/>
                <a:gd name="connsiteY13" fmla="*/ 195216 h 195047"/>
                <a:gd name="connsiteX14" fmla="*/ 154781 w 154642"/>
                <a:gd name="connsiteY14" fmla="*/ 190170 h 195047"/>
                <a:gd name="connsiteX15" fmla="*/ 145669 w 154642"/>
                <a:gd name="connsiteY15" fmla="*/ 185123 h 195047"/>
                <a:gd name="connsiteX16" fmla="*/ 9250 w 154642"/>
                <a:gd name="connsiteY16" fmla="*/ 185123 h 195047"/>
                <a:gd name="connsiteX17" fmla="*/ 139 w 154642"/>
                <a:gd name="connsiteY17" fmla="*/ 190170 h 195047"/>
                <a:gd name="connsiteX18" fmla="*/ 8997 w 154642"/>
                <a:gd name="connsiteY18" fmla="*/ 195216 h 195047"/>
                <a:gd name="connsiteX19" fmla="*/ 145922 w 154642"/>
                <a:gd name="connsiteY19" fmla="*/ 195216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894"/>
                  </a:moveTo>
                  <a:cubicBezTo>
                    <a:pt x="153262" y="77380"/>
                    <a:pt x="154781" y="75614"/>
                    <a:pt x="154781" y="73343"/>
                  </a:cubicBezTo>
                  <a:cubicBezTo>
                    <a:pt x="154781" y="70819"/>
                    <a:pt x="153768" y="69305"/>
                    <a:pt x="149719" y="67539"/>
                  </a:cubicBezTo>
                  <a:lnTo>
                    <a:pt x="10263" y="1934"/>
                  </a:lnTo>
                  <a:cubicBezTo>
                    <a:pt x="6719" y="168"/>
                    <a:pt x="5707" y="168"/>
                    <a:pt x="5201" y="168"/>
                  </a:cubicBezTo>
                  <a:cubicBezTo>
                    <a:pt x="2163" y="168"/>
                    <a:pt x="139" y="2439"/>
                    <a:pt x="139" y="5215"/>
                  </a:cubicBezTo>
                  <a:cubicBezTo>
                    <a:pt x="139" y="8243"/>
                    <a:pt x="2163" y="9504"/>
                    <a:pt x="4948" y="10766"/>
                  </a:cubicBezTo>
                  <a:lnTo>
                    <a:pt x="137823" y="73090"/>
                  </a:lnTo>
                  <a:lnTo>
                    <a:pt x="5454" y="135415"/>
                  </a:lnTo>
                  <a:cubicBezTo>
                    <a:pt x="392" y="137686"/>
                    <a:pt x="139" y="139704"/>
                    <a:pt x="139" y="141218"/>
                  </a:cubicBezTo>
                  <a:cubicBezTo>
                    <a:pt x="139" y="143994"/>
                    <a:pt x="2417" y="146265"/>
                    <a:pt x="5201" y="146265"/>
                  </a:cubicBezTo>
                  <a:cubicBezTo>
                    <a:pt x="5960" y="146265"/>
                    <a:pt x="6466" y="146265"/>
                    <a:pt x="9756" y="144499"/>
                  </a:cubicBezTo>
                  <a:lnTo>
                    <a:pt x="149719" y="78894"/>
                  </a:lnTo>
                  <a:close/>
                  <a:moveTo>
                    <a:pt x="145922" y="195216"/>
                  </a:moveTo>
                  <a:cubicBezTo>
                    <a:pt x="150225" y="195216"/>
                    <a:pt x="154781" y="195216"/>
                    <a:pt x="154781" y="190170"/>
                  </a:cubicBezTo>
                  <a:cubicBezTo>
                    <a:pt x="154781" y="185123"/>
                    <a:pt x="149466" y="185123"/>
                    <a:pt x="145669" y="185123"/>
                  </a:cubicBezTo>
                  <a:lnTo>
                    <a:pt x="9250" y="185123"/>
                  </a:lnTo>
                  <a:cubicBezTo>
                    <a:pt x="5454" y="185123"/>
                    <a:pt x="139" y="185123"/>
                    <a:pt x="139" y="190170"/>
                  </a:cubicBezTo>
                  <a:cubicBezTo>
                    <a:pt x="139" y="195216"/>
                    <a:pt x="4694" y="195216"/>
                    <a:pt x="8997" y="195216"/>
                  </a:cubicBezTo>
                  <a:lnTo>
                    <a:pt x="145922" y="19521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4" name="자유형: 도형 3513">
              <a:extLst>
                <a:ext uri="{FF2B5EF4-FFF2-40B4-BE49-F238E27FC236}">
                  <a16:creationId xmlns:a16="http://schemas.microsoft.com/office/drawing/2014/main" id="{CD750A90-BAE0-AF25-D1DC-D47B47CDFAA0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4118232" y="5170608"/>
              <a:ext cx="106553" cy="173600"/>
            </a:xfrm>
            <a:custGeom>
              <a:avLst/>
              <a:gdLst>
                <a:gd name="connsiteX0" fmla="*/ 106703 w 106553"/>
                <a:gd name="connsiteY0" fmla="*/ 87473 h 173600"/>
                <a:gd name="connsiteX1" fmla="*/ 96579 w 106553"/>
                <a:gd name="connsiteY1" fmla="*/ 28429 h 173600"/>
                <a:gd name="connsiteX2" fmla="*/ 53553 w 106553"/>
                <a:gd name="connsiteY2" fmla="*/ 168 h 173600"/>
                <a:gd name="connsiteX3" fmla="*/ 9514 w 106553"/>
                <a:gd name="connsiteY3" fmla="*/ 30195 h 173600"/>
                <a:gd name="connsiteX4" fmla="*/ 149 w 106553"/>
                <a:gd name="connsiteY4" fmla="*/ 87473 h 173600"/>
                <a:gd name="connsiteX5" fmla="*/ 11539 w 106553"/>
                <a:gd name="connsiteY5" fmla="*/ 148284 h 173600"/>
                <a:gd name="connsiteX6" fmla="*/ 53299 w 106553"/>
                <a:gd name="connsiteY6" fmla="*/ 173768 h 173600"/>
                <a:gd name="connsiteX7" fmla="*/ 97338 w 106553"/>
                <a:gd name="connsiteY7" fmla="*/ 144499 h 173600"/>
                <a:gd name="connsiteX8" fmla="*/ 106703 w 106553"/>
                <a:gd name="connsiteY8" fmla="*/ 87473 h 173600"/>
                <a:gd name="connsiteX9" fmla="*/ 53299 w 106553"/>
                <a:gd name="connsiteY9" fmla="*/ 168217 h 173600"/>
                <a:gd name="connsiteX10" fmla="*/ 23940 w 106553"/>
                <a:gd name="connsiteY10" fmla="*/ 137686 h 173600"/>
                <a:gd name="connsiteX11" fmla="*/ 21156 w 106553"/>
                <a:gd name="connsiteY11" fmla="*/ 84445 h 173600"/>
                <a:gd name="connsiteX12" fmla="*/ 23181 w 106553"/>
                <a:gd name="connsiteY12" fmla="*/ 38017 h 173600"/>
                <a:gd name="connsiteX13" fmla="*/ 53299 w 106553"/>
                <a:gd name="connsiteY13" fmla="*/ 5719 h 173600"/>
                <a:gd name="connsiteX14" fmla="*/ 83165 w 106553"/>
                <a:gd name="connsiteY14" fmla="*/ 35241 h 173600"/>
                <a:gd name="connsiteX15" fmla="*/ 85696 w 106553"/>
                <a:gd name="connsiteY15" fmla="*/ 84445 h 173600"/>
                <a:gd name="connsiteX16" fmla="*/ 82912 w 106553"/>
                <a:gd name="connsiteY16" fmla="*/ 136677 h 173600"/>
                <a:gd name="connsiteX17" fmla="*/ 53299 w 106553"/>
                <a:gd name="connsiteY17" fmla="*/ 168217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473"/>
                  </a:moveTo>
                  <a:cubicBezTo>
                    <a:pt x="106703" y="67287"/>
                    <a:pt x="105437" y="47101"/>
                    <a:pt x="96579" y="28429"/>
                  </a:cubicBezTo>
                  <a:cubicBezTo>
                    <a:pt x="84937" y="4205"/>
                    <a:pt x="64183" y="168"/>
                    <a:pt x="53553" y="168"/>
                  </a:cubicBezTo>
                  <a:cubicBezTo>
                    <a:pt x="38367" y="168"/>
                    <a:pt x="19891" y="6729"/>
                    <a:pt x="9514" y="30195"/>
                  </a:cubicBezTo>
                  <a:cubicBezTo>
                    <a:pt x="1415" y="47605"/>
                    <a:pt x="149" y="67287"/>
                    <a:pt x="149" y="87473"/>
                  </a:cubicBezTo>
                  <a:cubicBezTo>
                    <a:pt x="149" y="106397"/>
                    <a:pt x="1162" y="129107"/>
                    <a:pt x="11539" y="148284"/>
                  </a:cubicBezTo>
                  <a:cubicBezTo>
                    <a:pt x="22422" y="168722"/>
                    <a:pt x="40898" y="173768"/>
                    <a:pt x="53299" y="173768"/>
                  </a:cubicBezTo>
                  <a:cubicBezTo>
                    <a:pt x="66967" y="173768"/>
                    <a:pt x="86202" y="168470"/>
                    <a:pt x="97338" y="144499"/>
                  </a:cubicBezTo>
                  <a:cubicBezTo>
                    <a:pt x="105437" y="127088"/>
                    <a:pt x="106703" y="107407"/>
                    <a:pt x="106703" y="87473"/>
                  </a:cubicBezTo>
                  <a:close/>
                  <a:moveTo>
                    <a:pt x="53299" y="168217"/>
                  </a:moveTo>
                  <a:cubicBezTo>
                    <a:pt x="43429" y="168217"/>
                    <a:pt x="28496" y="161909"/>
                    <a:pt x="23940" y="137686"/>
                  </a:cubicBezTo>
                  <a:cubicBezTo>
                    <a:pt x="21156" y="122546"/>
                    <a:pt x="21156" y="99332"/>
                    <a:pt x="21156" y="84445"/>
                  </a:cubicBezTo>
                  <a:cubicBezTo>
                    <a:pt x="21156" y="68296"/>
                    <a:pt x="21156" y="51643"/>
                    <a:pt x="23181" y="38017"/>
                  </a:cubicBezTo>
                  <a:cubicBezTo>
                    <a:pt x="27990" y="7990"/>
                    <a:pt x="46972" y="5719"/>
                    <a:pt x="53299" y="5719"/>
                  </a:cubicBezTo>
                  <a:cubicBezTo>
                    <a:pt x="61652" y="5719"/>
                    <a:pt x="78356" y="10261"/>
                    <a:pt x="83165" y="35241"/>
                  </a:cubicBezTo>
                  <a:cubicBezTo>
                    <a:pt x="85696" y="49372"/>
                    <a:pt x="85696" y="68549"/>
                    <a:pt x="85696" y="84445"/>
                  </a:cubicBezTo>
                  <a:cubicBezTo>
                    <a:pt x="85696" y="103369"/>
                    <a:pt x="85696" y="120528"/>
                    <a:pt x="82912" y="136677"/>
                  </a:cubicBezTo>
                  <a:cubicBezTo>
                    <a:pt x="79115" y="160647"/>
                    <a:pt x="64689" y="168217"/>
                    <a:pt x="53299" y="1682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5" name="자유형: 도형 3514">
              <a:extLst>
                <a:ext uri="{FF2B5EF4-FFF2-40B4-BE49-F238E27FC236}">
                  <a16:creationId xmlns:a16="http://schemas.microsoft.com/office/drawing/2014/main" id="{E9ADFABE-D169-EB63-1CB5-A88A10EABCFA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4256676" y="5311910"/>
              <a:ext cx="29612" cy="75445"/>
            </a:xfrm>
            <a:custGeom>
              <a:avLst/>
              <a:gdLst>
                <a:gd name="connsiteX0" fmla="*/ 29767 w 29612"/>
                <a:gd name="connsiteY0" fmla="*/ 26662 h 75445"/>
                <a:gd name="connsiteX1" fmla="*/ 13568 w 29612"/>
                <a:gd name="connsiteY1" fmla="*/ 168 h 75445"/>
                <a:gd name="connsiteX2" fmla="*/ 154 w 29612"/>
                <a:gd name="connsiteY2" fmla="*/ 13541 h 75445"/>
                <a:gd name="connsiteX3" fmla="*/ 13568 w 29612"/>
                <a:gd name="connsiteY3" fmla="*/ 26915 h 75445"/>
                <a:gd name="connsiteX4" fmla="*/ 22427 w 29612"/>
                <a:gd name="connsiteY4" fmla="*/ 23634 h 75445"/>
                <a:gd name="connsiteX5" fmla="*/ 23692 w 29612"/>
                <a:gd name="connsiteY5" fmla="*/ 22878 h 75445"/>
                <a:gd name="connsiteX6" fmla="*/ 24198 w 29612"/>
                <a:gd name="connsiteY6" fmla="*/ 26662 h 75445"/>
                <a:gd name="connsiteX7" fmla="*/ 6988 w 29612"/>
                <a:gd name="connsiteY7" fmla="*/ 68801 h 75445"/>
                <a:gd name="connsiteX8" fmla="*/ 4204 w 29612"/>
                <a:gd name="connsiteY8" fmla="*/ 72838 h 75445"/>
                <a:gd name="connsiteX9" fmla="*/ 6735 w 29612"/>
                <a:gd name="connsiteY9" fmla="*/ 75614 h 75445"/>
                <a:gd name="connsiteX10" fmla="*/ 29767 w 29612"/>
                <a:gd name="connsiteY10" fmla="*/ 26662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62"/>
                  </a:moveTo>
                  <a:cubicBezTo>
                    <a:pt x="29767" y="10009"/>
                    <a:pt x="23439" y="168"/>
                    <a:pt x="13568" y="168"/>
                  </a:cubicBezTo>
                  <a:cubicBezTo>
                    <a:pt x="5216" y="168"/>
                    <a:pt x="154" y="6476"/>
                    <a:pt x="154" y="13541"/>
                  </a:cubicBezTo>
                  <a:cubicBezTo>
                    <a:pt x="154" y="20354"/>
                    <a:pt x="5216" y="26915"/>
                    <a:pt x="13568" y="26915"/>
                  </a:cubicBezTo>
                  <a:cubicBezTo>
                    <a:pt x="16605" y="26915"/>
                    <a:pt x="19896" y="25905"/>
                    <a:pt x="22427" y="23634"/>
                  </a:cubicBezTo>
                  <a:cubicBezTo>
                    <a:pt x="23186" y="23130"/>
                    <a:pt x="23439" y="22878"/>
                    <a:pt x="23692" y="22878"/>
                  </a:cubicBezTo>
                  <a:cubicBezTo>
                    <a:pt x="23945" y="22878"/>
                    <a:pt x="24198" y="23130"/>
                    <a:pt x="24198" y="26662"/>
                  </a:cubicBezTo>
                  <a:cubicBezTo>
                    <a:pt x="24198" y="45335"/>
                    <a:pt x="15340" y="60474"/>
                    <a:pt x="6988" y="68801"/>
                  </a:cubicBezTo>
                  <a:cubicBezTo>
                    <a:pt x="4204" y="71576"/>
                    <a:pt x="4204" y="72081"/>
                    <a:pt x="4204" y="72838"/>
                  </a:cubicBezTo>
                  <a:cubicBezTo>
                    <a:pt x="4204" y="74604"/>
                    <a:pt x="5469" y="75614"/>
                    <a:pt x="6735" y="75614"/>
                  </a:cubicBezTo>
                  <a:cubicBezTo>
                    <a:pt x="9519" y="75614"/>
                    <a:pt x="29767" y="56185"/>
                    <a:pt x="29767" y="2666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6" name="자유형: 도형 3515">
              <a:extLst>
                <a:ext uri="{FF2B5EF4-FFF2-40B4-BE49-F238E27FC236}">
                  <a16:creationId xmlns:a16="http://schemas.microsoft.com/office/drawing/2014/main" id="{8935EA4D-8356-202A-0030-C4F82C28E7E5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4600493" y="5163543"/>
              <a:ext cx="140721" cy="180665"/>
            </a:xfrm>
            <a:custGeom>
              <a:avLst/>
              <a:gdLst>
                <a:gd name="connsiteX0" fmla="*/ 139625 w 140721"/>
                <a:gd name="connsiteY0" fmla="*/ 9757 h 180665"/>
                <a:gd name="connsiteX1" fmla="*/ 140890 w 140721"/>
                <a:gd name="connsiteY1" fmla="*/ 5215 h 180665"/>
                <a:gd name="connsiteX2" fmla="*/ 135828 w 140721"/>
                <a:gd name="connsiteY2" fmla="*/ 168 h 180665"/>
                <a:gd name="connsiteX3" fmla="*/ 130007 w 140721"/>
                <a:gd name="connsiteY3" fmla="*/ 5972 h 180665"/>
                <a:gd name="connsiteX4" fmla="*/ 109000 w 140721"/>
                <a:gd name="connsiteY4" fmla="*/ 61483 h 180665"/>
                <a:gd name="connsiteX5" fmla="*/ 32059 w 140721"/>
                <a:gd name="connsiteY5" fmla="*/ 61483 h 180665"/>
                <a:gd name="connsiteX6" fmla="*/ 11052 w 140721"/>
                <a:gd name="connsiteY6" fmla="*/ 5972 h 180665"/>
                <a:gd name="connsiteX7" fmla="*/ 5231 w 140721"/>
                <a:gd name="connsiteY7" fmla="*/ 168 h 180665"/>
                <a:gd name="connsiteX8" fmla="*/ 169 w 140721"/>
                <a:gd name="connsiteY8" fmla="*/ 5215 h 180665"/>
                <a:gd name="connsiteX9" fmla="*/ 1687 w 140721"/>
                <a:gd name="connsiteY9" fmla="*/ 9757 h 180665"/>
                <a:gd name="connsiteX10" fmla="*/ 64708 w 140721"/>
                <a:gd name="connsiteY10" fmla="*/ 175030 h 180665"/>
                <a:gd name="connsiteX11" fmla="*/ 70529 w 140721"/>
                <a:gd name="connsiteY11" fmla="*/ 180834 h 180665"/>
                <a:gd name="connsiteX12" fmla="*/ 76098 w 140721"/>
                <a:gd name="connsiteY12" fmla="*/ 175535 h 180665"/>
                <a:gd name="connsiteX13" fmla="*/ 139625 w 140721"/>
                <a:gd name="connsiteY13" fmla="*/ 9757 h 180665"/>
                <a:gd name="connsiteX14" fmla="*/ 36108 w 140721"/>
                <a:gd name="connsiteY14" fmla="*/ 71576 h 180665"/>
                <a:gd name="connsiteX15" fmla="*/ 104951 w 140721"/>
                <a:gd name="connsiteY15" fmla="*/ 71576 h 180665"/>
                <a:gd name="connsiteX16" fmla="*/ 70529 w 140721"/>
                <a:gd name="connsiteY16" fmla="*/ 161404 h 180665"/>
                <a:gd name="connsiteX17" fmla="*/ 36108 w 140721"/>
                <a:gd name="connsiteY17" fmla="*/ 71576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57"/>
                  </a:moveTo>
                  <a:cubicBezTo>
                    <a:pt x="140890" y="6981"/>
                    <a:pt x="140890" y="6476"/>
                    <a:pt x="140890" y="5215"/>
                  </a:cubicBezTo>
                  <a:cubicBezTo>
                    <a:pt x="140890" y="2691"/>
                    <a:pt x="138866" y="168"/>
                    <a:pt x="135828" y="168"/>
                  </a:cubicBezTo>
                  <a:cubicBezTo>
                    <a:pt x="132538" y="168"/>
                    <a:pt x="131020" y="3196"/>
                    <a:pt x="130007" y="5972"/>
                  </a:cubicBezTo>
                  <a:lnTo>
                    <a:pt x="109000" y="61483"/>
                  </a:lnTo>
                  <a:lnTo>
                    <a:pt x="32059" y="61483"/>
                  </a:lnTo>
                  <a:lnTo>
                    <a:pt x="11052" y="5972"/>
                  </a:lnTo>
                  <a:cubicBezTo>
                    <a:pt x="9786" y="2439"/>
                    <a:pt x="8521" y="168"/>
                    <a:pt x="5231" y="168"/>
                  </a:cubicBezTo>
                  <a:cubicBezTo>
                    <a:pt x="2700" y="168"/>
                    <a:pt x="169" y="2691"/>
                    <a:pt x="169" y="5215"/>
                  </a:cubicBezTo>
                  <a:cubicBezTo>
                    <a:pt x="169" y="5719"/>
                    <a:pt x="169" y="6224"/>
                    <a:pt x="1687" y="9757"/>
                  </a:cubicBezTo>
                  <a:lnTo>
                    <a:pt x="64708" y="175030"/>
                  </a:lnTo>
                  <a:cubicBezTo>
                    <a:pt x="65974" y="178563"/>
                    <a:pt x="67239" y="180834"/>
                    <a:pt x="70529" y="180834"/>
                  </a:cubicBezTo>
                  <a:cubicBezTo>
                    <a:pt x="74073" y="180834"/>
                    <a:pt x="75085" y="178058"/>
                    <a:pt x="76098" y="175535"/>
                  </a:cubicBezTo>
                  <a:lnTo>
                    <a:pt x="139625" y="9757"/>
                  </a:lnTo>
                  <a:close/>
                  <a:moveTo>
                    <a:pt x="36108" y="71576"/>
                  </a:moveTo>
                  <a:lnTo>
                    <a:pt x="104951" y="71576"/>
                  </a:lnTo>
                  <a:lnTo>
                    <a:pt x="70529" y="161404"/>
                  </a:lnTo>
                  <a:lnTo>
                    <a:pt x="36108" y="715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7" name="자유형: 도형 3516">
              <a:extLst>
                <a:ext uri="{FF2B5EF4-FFF2-40B4-BE49-F238E27FC236}">
                  <a16:creationId xmlns:a16="http://schemas.microsoft.com/office/drawing/2014/main" id="{68860729-4D24-ED28-B874-414B9AD7D5D5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4748443" y="5171869"/>
              <a:ext cx="66817" cy="169563"/>
            </a:xfrm>
            <a:custGeom>
              <a:avLst/>
              <a:gdLst>
                <a:gd name="connsiteX0" fmla="*/ 64714 w 66817"/>
                <a:gd name="connsiteY0" fmla="*/ 9252 h 169563"/>
                <a:gd name="connsiteX1" fmla="*/ 55349 w 66817"/>
                <a:gd name="connsiteY1" fmla="*/ 168 h 169563"/>
                <a:gd name="connsiteX2" fmla="*/ 41682 w 66817"/>
                <a:gd name="connsiteY2" fmla="*/ 13541 h 169563"/>
                <a:gd name="connsiteX3" fmla="*/ 51300 w 66817"/>
                <a:gd name="connsiteY3" fmla="*/ 22625 h 169563"/>
                <a:gd name="connsiteX4" fmla="*/ 64714 w 66817"/>
                <a:gd name="connsiteY4" fmla="*/ 9252 h 169563"/>
                <a:gd name="connsiteX5" fmla="*/ 45478 w 66817"/>
                <a:gd name="connsiteY5" fmla="*/ 104126 h 169563"/>
                <a:gd name="connsiteX6" fmla="*/ 51047 w 66817"/>
                <a:gd name="connsiteY6" fmla="*/ 89492 h 169563"/>
                <a:gd name="connsiteX7" fmla="*/ 54337 w 66817"/>
                <a:gd name="connsiteY7" fmla="*/ 76118 h 169563"/>
                <a:gd name="connsiteX8" fmla="*/ 33583 w 66817"/>
                <a:gd name="connsiteY8" fmla="*/ 55428 h 169563"/>
                <a:gd name="connsiteX9" fmla="*/ 174 w 66817"/>
                <a:gd name="connsiteY9" fmla="*/ 94286 h 169563"/>
                <a:gd name="connsiteX10" fmla="*/ 3211 w 66817"/>
                <a:gd name="connsiteY10" fmla="*/ 96809 h 169563"/>
                <a:gd name="connsiteX11" fmla="*/ 7261 w 66817"/>
                <a:gd name="connsiteY11" fmla="*/ 92267 h 169563"/>
                <a:gd name="connsiteX12" fmla="*/ 32824 w 66817"/>
                <a:gd name="connsiteY12" fmla="*/ 60979 h 169563"/>
                <a:gd name="connsiteX13" fmla="*/ 39151 w 66817"/>
                <a:gd name="connsiteY13" fmla="*/ 69053 h 169563"/>
                <a:gd name="connsiteX14" fmla="*/ 36367 w 66817"/>
                <a:gd name="connsiteY14" fmla="*/ 82174 h 169563"/>
                <a:gd name="connsiteX15" fmla="*/ 18903 w 66817"/>
                <a:gd name="connsiteY15" fmla="*/ 128854 h 169563"/>
                <a:gd name="connsiteX16" fmla="*/ 13082 w 66817"/>
                <a:gd name="connsiteY16" fmla="*/ 149041 h 169563"/>
                <a:gd name="connsiteX17" fmla="*/ 33836 w 66817"/>
                <a:gd name="connsiteY17" fmla="*/ 169731 h 169563"/>
                <a:gd name="connsiteX18" fmla="*/ 66992 w 66817"/>
                <a:gd name="connsiteY18" fmla="*/ 130873 h 169563"/>
                <a:gd name="connsiteX19" fmla="*/ 63954 w 66817"/>
                <a:gd name="connsiteY19" fmla="*/ 128350 h 169563"/>
                <a:gd name="connsiteX20" fmla="*/ 60158 w 66817"/>
                <a:gd name="connsiteY20" fmla="*/ 132892 h 169563"/>
                <a:gd name="connsiteX21" fmla="*/ 34342 w 66817"/>
                <a:gd name="connsiteY21" fmla="*/ 164180 h 169563"/>
                <a:gd name="connsiteX22" fmla="*/ 28268 w 66817"/>
                <a:gd name="connsiteY22" fmla="*/ 155853 h 169563"/>
                <a:gd name="connsiteX23" fmla="*/ 35608 w 66817"/>
                <a:gd name="connsiteY23" fmla="*/ 130621 h 169563"/>
                <a:gd name="connsiteX24" fmla="*/ 45478 w 66817"/>
                <a:gd name="connsiteY24" fmla="*/ 104126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52"/>
                  </a:moveTo>
                  <a:cubicBezTo>
                    <a:pt x="64714" y="4205"/>
                    <a:pt x="61170" y="168"/>
                    <a:pt x="55349" y="168"/>
                  </a:cubicBezTo>
                  <a:cubicBezTo>
                    <a:pt x="48516" y="168"/>
                    <a:pt x="41682" y="6729"/>
                    <a:pt x="41682" y="13541"/>
                  </a:cubicBezTo>
                  <a:cubicBezTo>
                    <a:pt x="41682" y="18336"/>
                    <a:pt x="45225" y="22625"/>
                    <a:pt x="51300" y="22625"/>
                  </a:cubicBezTo>
                  <a:cubicBezTo>
                    <a:pt x="57121" y="22625"/>
                    <a:pt x="64714" y="16822"/>
                    <a:pt x="64714" y="9252"/>
                  </a:cubicBezTo>
                  <a:close/>
                  <a:moveTo>
                    <a:pt x="45478" y="104126"/>
                  </a:moveTo>
                  <a:cubicBezTo>
                    <a:pt x="48516" y="96809"/>
                    <a:pt x="48516" y="96304"/>
                    <a:pt x="51047" y="89492"/>
                  </a:cubicBezTo>
                  <a:cubicBezTo>
                    <a:pt x="53071" y="84445"/>
                    <a:pt x="54337" y="80912"/>
                    <a:pt x="54337" y="76118"/>
                  </a:cubicBezTo>
                  <a:cubicBezTo>
                    <a:pt x="54337" y="64764"/>
                    <a:pt x="46238" y="55428"/>
                    <a:pt x="33583" y="55428"/>
                  </a:cubicBezTo>
                  <a:cubicBezTo>
                    <a:pt x="9792" y="55428"/>
                    <a:pt x="174" y="92015"/>
                    <a:pt x="174" y="94286"/>
                  </a:cubicBezTo>
                  <a:cubicBezTo>
                    <a:pt x="174" y="96809"/>
                    <a:pt x="2705" y="96809"/>
                    <a:pt x="3211" y="96809"/>
                  </a:cubicBezTo>
                  <a:cubicBezTo>
                    <a:pt x="5742" y="96809"/>
                    <a:pt x="5995" y="96304"/>
                    <a:pt x="7261" y="92267"/>
                  </a:cubicBezTo>
                  <a:cubicBezTo>
                    <a:pt x="14094" y="68549"/>
                    <a:pt x="24218" y="60979"/>
                    <a:pt x="32824" y="60979"/>
                  </a:cubicBezTo>
                  <a:cubicBezTo>
                    <a:pt x="34848" y="60979"/>
                    <a:pt x="39151" y="60979"/>
                    <a:pt x="39151" y="69053"/>
                  </a:cubicBezTo>
                  <a:cubicBezTo>
                    <a:pt x="39151" y="74352"/>
                    <a:pt x="37379" y="79651"/>
                    <a:pt x="36367" y="82174"/>
                  </a:cubicBezTo>
                  <a:cubicBezTo>
                    <a:pt x="34342" y="88735"/>
                    <a:pt x="22953" y="118004"/>
                    <a:pt x="18903" y="128854"/>
                  </a:cubicBezTo>
                  <a:cubicBezTo>
                    <a:pt x="16372" y="135415"/>
                    <a:pt x="13082" y="143742"/>
                    <a:pt x="13082" y="149041"/>
                  </a:cubicBezTo>
                  <a:cubicBezTo>
                    <a:pt x="13082" y="160900"/>
                    <a:pt x="21687" y="169731"/>
                    <a:pt x="33836" y="169731"/>
                  </a:cubicBezTo>
                  <a:cubicBezTo>
                    <a:pt x="57627" y="169731"/>
                    <a:pt x="66992" y="133144"/>
                    <a:pt x="66992" y="130873"/>
                  </a:cubicBezTo>
                  <a:cubicBezTo>
                    <a:pt x="66992" y="128350"/>
                    <a:pt x="64714" y="128350"/>
                    <a:pt x="63954" y="128350"/>
                  </a:cubicBezTo>
                  <a:cubicBezTo>
                    <a:pt x="61423" y="128350"/>
                    <a:pt x="61423" y="129107"/>
                    <a:pt x="60158" y="132892"/>
                  </a:cubicBezTo>
                  <a:cubicBezTo>
                    <a:pt x="55602" y="148788"/>
                    <a:pt x="47250" y="164180"/>
                    <a:pt x="34342" y="164180"/>
                  </a:cubicBezTo>
                  <a:cubicBezTo>
                    <a:pt x="30040" y="164180"/>
                    <a:pt x="28268" y="161657"/>
                    <a:pt x="28268" y="155853"/>
                  </a:cubicBezTo>
                  <a:cubicBezTo>
                    <a:pt x="28268" y="149545"/>
                    <a:pt x="29786" y="146013"/>
                    <a:pt x="35608" y="130621"/>
                  </a:cubicBezTo>
                  <a:lnTo>
                    <a:pt x="45478" y="1041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8" name="자유형: 도형 3517">
              <a:extLst>
                <a:ext uri="{FF2B5EF4-FFF2-40B4-BE49-F238E27FC236}">
                  <a16:creationId xmlns:a16="http://schemas.microsoft.com/office/drawing/2014/main" id="{9CDF1D64-8F59-59CB-8ED9-B4D85FD6B269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3307738" y="5579377"/>
              <a:ext cx="174889" cy="226841"/>
            </a:xfrm>
            <a:custGeom>
              <a:avLst/>
              <a:gdLst>
                <a:gd name="connsiteX0" fmla="*/ 98572 w 174889"/>
                <a:gd name="connsiteY0" fmla="*/ 176561 h 226841"/>
                <a:gd name="connsiteX1" fmla="*/ 175007 w 174889"/>
                <a:gd name="connsiteY1" fmla="*/ 68060 h 226841"/>
                <a:gd name="connsiteX2" fmla="*/ 110467 w 174889"/>
                <a:gd name="connsiteY2" fmla="*/ 185 h 226841"/>
                <a:gd name="connsiteX3" fmla="*/ 117 w 174889"/>
                <a:gd name="connsiteY3" fmla="*/ 116255 h 226841"/>
                <a:gd name="connsiteX4" fmla="*/ 64910 w 174889"/>
                <a:gd name="connsiteY4" fmla="*/ 183626 h 226841"/>
                <a:gd name="connsiteX5" fmla="*/ 89713 w 174889"/>
                <a:gd name="connsiteY5" fmla="*/ 179841 h 226841"/>
                <a:gd name="connsiteX6" fmla="*/ 88701 w 174889"/>
                <a:gd name="connsiteY6" fmla="*/ 199270 h 226841"/>
                <a:gd name="connsiteX7" fmla="*/ 109708 w 174889"/>
                <a:gd name="connsiteY7" fmla="*/ 227026 h 226841"/>
                <a:gd name="connsiteX8" fmla="*/ 151975 w 174889"/>
                <a:gd name="connsiteY8" fmla="*/ 178075 h 226841"/>
                <a:gd name="connsiteX9" fmla="*/ 149191 w 174889"/>
                <a:gd name="connsiteY9" fmla="*/ 175551 h 226841"/>
                <a:gd name="connsiteX10" fmla="*/ 146154 w 174889"/>
                <a:gd name="connsiteY10" fmla="*/ 178327 h 226841"/>
                <a:gd name="connsiteX11" fmla="*/ 116542 w 174889"/>
                <a:gd name="connsiteY11" fmla="*/ 202550 h 226841"/>
                <a:gd name="connsiteX12" fmla="*/ 98572 w 174889"/>
                <a:gd name="connsiteY12" fmla="*/ 176561 h 226841"/>
                <a:gd name="connsiteX13" fmla="*/ 50737 w 174889"/>
                <a:gd name="connsiteY13" fmla="*/ 174542 h 226841"/>
                <a:gd name="connsiteX14" fmla="*/ 22390 w 174889"/>
                <a:gd name="connsiteY14" fmla="*/ 124329 h 226841"/>
                <a:gd name="connsiteX15" fmla="*/ 48206 w 174889"/>
                <a:gd name="connsiteY15" fmla="*/ 43837 h 226841"/>
                <a:gd name="connsiteX16" fmla="*/ 108949 w 174889"/>
                <a:gd name="connsiteY16" fmla="*/ 6493 h 226841"/>
                <a:gd name="connsiteX17" fmla="*/ 152734 w 174889"/>
                <a:gd name="connsiteY17" fmla="*/ 59986 h 226841"/>
                <a:gd name="connsiteX18" fmla="*/ 97306 w 174889"/>
                <a:gd name="connsiteY18" fmla="*/ 167981 h 226841"/>
                <a:gd name="connsiteX19" fmla="*/ 75034 w 174889"/>
                <a:gd name="connsiteY19" fmla="*/ 140730 h 226841"/>
                <a:gd name="connsiteX20" fmla="*/ 49218 w 174889"/>
                <a:gd name="connsiteY20" fmla="*/ 166468 h 226841"/>
                <a:gd name="connsiteX21" fmla="*/ 50737 w 174889"/>
                <a:gd name="connsiteY21" fmla="*/ 174542 h 226841"/>
                <a:gd name="connsiteX22" fmla="*/ 66429 w 174889"/>
                <a:gd name="connsiteY22" fmla="*/ 177318 h 226841"/>
                <a:gd name="connsiteX23" fmla="*/ 54786 w 174889"/>
                <a:gd name="connsiteY23" fmla="*/ 166468 h 226841"/>
                <a:gd name="connsiteX24" fmla="*/ 75034 w 174889"/>
                <a:gd name="connsiteY24" fmla="*/ 146281 h 226841"/>
                <a:gd name="connsiteX25" fmla="*/ 90473 w 174889"/>
                <a:gd name="connsiteY25" fmla="*/ 167729 h 226841"/>
                <a:gd name="connsiteX26" fmla="*/ 87689 w 174889"/>
                <a:gd name="connsiteY26" fmla="*/ 172776 h 226841"/>
                <a:gd name="connsiteX27" fmla="*/ 66429 w 174889"/>
                <a:gd name="connsiteY27" fmla="*/ 177318 h 226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89" h="226841">
                  <a:moveTo>
                    <a:pt x="98572" y="176561"/>
                  </a:moveTo>
                  <a:cubicBezTo>
                    <a:pt x="137802" y="161673"/>
                    <a:pt x="175007" y="116759"/>
                    <a:pt x="175007" y="68060"/>
                  </a:cubicBezTo>
                  <a:cubicBezTo>
                    <a:pt x="175007" y="27436"/>
                    <a:pt x="148179" y="185"/>
                    <a:pt x="110467" y="185"/>
                  </a:cubicBezTo>
                  <a:cubicBezTo>
                    <a:pt x="55798" y="185"/>
                    <a:pt x="117" y="57463"/>
                    <a:pt x="117" y="116255"/>
                  </a:cubicBezTo>
                  <a:cubicBezTo>
                    <a:pt x="117" y="158141"/>
                    <a:pt x="28464" y="183626"/>
                    <a:pt x="64910" y="183626"/>
                  </a:cubicBezTo>
                  <a:cubicBezTo>
                    <a:pt x="71237" y="183626"/>
                    <a:pt x="79843" y="182616"/>
                    <a:pt x="89713" y="179841"/>
                  </a:cubicBezTo>
                  <a:cubicBezTo>
                    <a:pt x="88701" y="195485"/>
                    <a:pt x="88701" y="195990"/>
                    <a:pt x="88701" y="199270"/>
                  </a:cubicBezTo>
                  <a:cubicBezTo>
                    <a:pt x="88701" y="207344"/>
                    <a:pt x="88701" y="227026"/>
                    <a:pt x="109708" y="227026"/>
                  </a:cubicBezTo>
                  <a:cubicBezTo>
                    <a:pt x="139827" y="227026"/>
                    <a:pt x="151975" y="180850"/>
                    <a:pt x="151975" y="178075"/>
                  </a:cubicBezTo>
                  <a:cubicBezTo>
                    <a:pt x="151975" y="176308"/>
                    <a:pt x="150204" y="175551"/>
                    <a:pt x="149191" y="175551"/>
                  </a:cubicBezTo>
                  <a:cubicBezTo>
                    <a:pt x="147166" y="175551"/>
                    <a:pt x="146660" y="176813"/>
                    <a:pt x="146154" y="178327"/>
                  </a:cubicBezTo>
                  <a:cubicBezTo>
                    <a:pt x="140080" y="196242"/>
                    <a:pt x="125400" y="202550"/>
                    <a:pt x="116542" y="202550"/>
                  </a:cubicBezTo>
                  <a:cubicBezTo>
                    <a:pt x="104899" y="202550"/>
                    <a:pt x="101103" y="195737"/>
                    <a:pt x="98572" y="176561"/>
                  </a:cubicBezTo>
                  <a:close/>
                  <a:moveTo>
                    <a:pt x="50737" y="174542"/>
                  </a:moveTo>
                  <a:cubicBezTo>
                    <a:pt x="30995" y="166720"/>
                    <a:pt x="22390" y="147038"/>
                    <a:pt x="22390" y="124329"/>
                  </a:cubicBezTo>
                  <a:cubicBezTo>
                    <a:pt x="22390" y="106919"/>
                    <a:pt x="28970" y="71088"/>
                    <a:pt x="48206" y="43837"/>
                  </a:cubicBezTo>
                  <a:cubicBezTo>
                    <a:pt x="66682" y="18100"/>
                    <a:pt x="90473" y="6493"/>
                    <a:pt x="108949" y="6493"/>
                  </a:cubicBezTo>
                  <a:cubicBezTo>
                    <a:pt x="134258" y="6493"/>
                    <a:pt x="152734" y="26174"/>
                    <a:pt x="152734" y="59986"/>
                  </a:cubicBezTo>
                  <a:cubicBezTo>
                    <a:pt x="152734" y="85219"/>
                    <a:pt x="139827" y="144263"/>
                    <a:pt x="97306" y="167981"/>
                  </a:cubicBezTo>
                  <a:cubicBezTo>
                    <a:pt x="96041" y="159150"/>
                    <a:pt x="93510" y="140730"/>
                    <a:pt x="75034" y="140730"/>
                  </a:cubicBezTo>
                  <a:cubicBezTo>
                    <a:pt x="61620" y="140730"/>
                    <a:pt x="49218" y="153347"/>
                    <a:pt x="49218" y="166468"/>
                  </a:cubicBezTo>
                  <a:cubicBezTo>
                    <a:pt x="49218" y="171514"/>
                    <a:pt x="50737" y="174290"/>
                    <a:pt x="50737" y="174542"/>
                  </a:cubicBezTo>
                  <a:close/>
                  <a:moveTo>
                    <a:pt x="66429" y="177318"/>
                  </a:moveTo>
                  <a:cubicBezTo>
                    <a:pt x="62885" y="177318"/>
                    <a:pt x="54786" y="177318"/>
                    <a:pt x="54786" y="166468"/>
                  </a:cubicBezTo>
                  <a:cubicBezTo>
                    <a:pt x="54786" y="156374"/>
                    <a:pt x="64404" y="146281"/>
                    <a:pt x="75034" y="146281"/>
                  </a:cubicBezTo>
                  <a:cubicBezTo>
                    <a:pt x="85664" y="146281"/>
                    <a:pt x="90473" y="152337"/>
                    <a:pt x="90473" y="167729"/>
                  </a:cubicBezTo>
                  <a:cubicBezTo>
                    <a:pt x="90473" y="171514"/>
                    <a:pt x="90220" y="171766"/>
                    <a:pt x="87689" y="172776"/>
                  </a:cubicBezTo>
                  <a:cubicBezTo>
                    <a:pt x="81108" y="175551"/>
                    <a:pt x="73515" y="177318"/>
                    <a:pt x="66429" y="17731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19" name="자유형: 도형 3518">
              <a:extLst>
                <a:ext uri="{FF2B5EF4-FFF2-40B4-BE49-F238E27FC236}">
                  <a16:creationId xmlns:a16="http://schemas.microsoft.com/office/drawing/2014/main" id="{6A4CADEB-86A4-3A13-4D5D-9E1593EBBB1F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3506407" y="5575191"/>
              <a:ext cx="76713" cy="79659"/>
            </a:xfrm>
            <a:custGeom>
              <a:avLst/>
              <a:gdLst>
                <a:gd name="connsiteX0" fmla="*/ 66740 w 76713"/>
                <a:gd name="connsiteY0" fmla="*/ 10425 h 79659"/>
                <a:gd name="connsiteX1" fmla="*/ 57705 w 76713"/>
                <a:gd name="connsiteY1" fmla="*/ 20316 h 79659"/>
                <a:gd name="connsiteX2" fmla="*/ 64614 w 76713"/>
                <a:gd name="connsiteY2" fmla="*/ 26851 h 79659"/>
                <a:gd name="connsiteX3" fmla="*/ 74713 w 76713"/>
                <a:gd name="connsiteY3" fmla="*/ 15547 h 79659"/>
                <a:gd name="connsiteX4" fmla="*/ 51327 w 76713"/>
                <a:gd name="connsiteY4" fmla="*/ 181 h 79659"/>
                <a:gd name="connsiteX5" fmla="*/ 125 w 76713"/>
                <a:gd name="connsiteY5" fmla="*/ 49107 h 79659"/>
                <a:gd name="connsiteX6" fmla="*/ 32901 w 76713"/>
                <a:gd name="connsiteY6" fmla="*/ 79840 h 79659"/>
                <a:gd name="connsiteX7" fmla="*/ 76839 w 76713"/>
                <a:gd name="connsiteY7" fmla="*/ 59881 h 79659"/>
                <a:gd name="connsiteX8" fmla="*/ 73827 w 76713"/>
                <a:gd name="connsiteY8" fmla="*/ 56878 h 79659"/>
                <a:gd name="connsiteX9" fmla="*/ 70992 w 76713"/>
                <a:gd name="connsiteY9" fmla="*/ 58645 h 79659"/>
                <a:gd name="connsiteX10" fmla="*/ 33255 w 76713"/>
                <a:gd name="connsiteY10" fmla="*/ 74894 h 79659"/>
                <a:gd name="connsiteX11" fmla="*/ 14830 w 76713"/>
                <a:gd name="connsiteY11" fmla="*/ 55289 h 79659"/>
                <a:gd name="connsiteX12" fmla="*/ 26523 w 76713"/>
                <a:gd name="connsiteY12" fmla="*/ 18727 h 79659"/>
                <a:gd name="connsiteX13" fmla="*/ 51327 w 76713"/>
                <a:gd name="connsiteY13" fmla="*/ 5126 h 79659"/>
                <a:gd name="connsiteX14" fmla="*/ 66740 w 76713"/>
                <a:gd name="connsiteY14" fmla="*/ 1042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25"/>
                  </a:moveTo>
                  <a:cubicBezTo>
                    <a:pt x="60362" y="11485"/>
                    <a:pt x="57705" y="16430"/>
                    <a:pt x="57705" y="20316"/>
                  </a:cubicBezTo>
                  <a:cubicBezTo>
                    <a:pt x="57705" y="25085"/>
                    <a:pt x="61425" y="26851"/>
                    <a:pt x="64614" y="26851"/>
                  </a:cubicBezTo>
                  <a:cubicBezTo>
                    <a:pt x="68512" y="26851"/>
                    <a:pt x="74713" y="24025"/>
                    <a:pt x="74713" y="15547"/>
                  </a:cubicBezTo>
                  <a:cubicBezTo>
                    <a:pt x="74713" y="3537"/>
                    <a:pt x="60894" y="181"/>
                    <a:pt x="51327" y="181"/>
                  </a:cubicBezTo>
                  <a:cubicBezTo>
                    <a:pt x="24751" y="181"/>
                    <a:pt x="125" y="24555"/>
                    <a:pt x="125" y="49107"/>
                  </a:cubicBezTo>
                  <a:cubicBezTo>
                    <a:pt x="125" y="64297"/>
                    <a:pt x="10755" y="79840"/>
                    <a:pt x="32901" y="79840"/>
                  </a:cubicBezTo>
                  <a:cubicBezTo>
                    <a:pt x="62842" y="79840"/>
                    <a:pt x="76839" y="62354"/>
                    <a:pt x="76839" y="59881"/>
                  </a:cubicBezTo>
                  <a:cubicBezTo>
                    <a:pt x="76839" y="58821"/>
                    <a:pt x="75244" y="56878"/>
                    <a:pt x="73827" y="56878"/>
                  </a:cubicBezTo>
                  <a:cubicBezTo>
                    <a:pt x="72764" y="56878"/>
                    <a:pt x="72409" y="57231"/>
                    <a:pt x="70992" y="58645"/>
                  </a:cubicBezTo>
                  <a:cubicBezTo>
                    <a:pt x="57173" y="74894"/>
                    <a:pt x="36444" y="74894"/>
                    <a:pt x="33255" y="74894"/>
                  </a:cubicBezTo>
                  <a:cubicBezTo>
                    <a:pt x="20499" y="74894"/>
                    <a:pt x="14830" y="66240"/>
                    <a:pt x="14830" y="55289"/>
                  </a:cubicBezTo>
                  <a:cubicBezTo>
                    <a:pt x="14830" y="50166"/>
                    <a:pt x="17310" y="30914"/>
                    <a:pt x="26523" y="18727"/>
                  </a:cubicBezTo>
                  <a:cubicBezTo>
                    <a:pt x="33255" y="10072"/>
                    <a:pt x="42468" y="5126"/>
                    <a:pt x="51327" y="5126"/>
                  </a:cubicBezTo>
                  <a:cubicBezTo>
                    <a:pt x="53807" y="5126"/>
                    <a:pt x="62311" y="5479"/>
                    <a:pt x="66740" y="1042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0" name="자유형: 도형 3519">
              <a:extLst>
                <a:ext uri="{FF2B5EF4-FFF2-40B4-BE49-F238E27FC236}">
                  <a16:creationId xmlns:a16="http://schemas.microsoft.com/office/drawing/2014/main" id="{CB82F698-5D52-6667-C9EB-8BDB973E4C90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3596680" y="5575191"/>
              <a:ext cx="90355" cy="79659"/>
            </a:xfrm>
            <a:custGeom>
              <a:avLst/>
              <a:gdLst>
                <a:gd name="connsiteX0" fmla="*/ 64086 w 90355"/>
                <a:gd name="connsiteY0" fmla="*/ 10602 h 79659"/>
                <a:gd name="connsiteX1" fmla="*/ 45838 w 90355"/>
                <a:gd name="connsiteY1" fmla="*/ 181 h 79659"/>
                <a:gd name="connsiteX2" fmla="*/ 129 w 90355"/>
                <a:gd name="connsiteY2" fmla="*/ 50520 h 79659"/>
                <a:gd name="connsiteX3" fmla="*/ 26881 w 90355"/>
                <a:gd name="connsiteY3" fmla="*/ 79840 h 79659"/>
                <a:gd name="connsiteX4" fmla="*/ 52039 w 90355"/>
                <a:gd name="connsiteY4" fmla="*/ 67476 h 79659"/>
                <a:gd name="connsiteX5" fmla="*/ 70287 w 90355"/>
                <a:gd name="connsiteY5" fmla="*/ 79840 h 79659"/>
                <a:gd name="connsiteX6" fmla="*/ 84283 w 90355"/>
                <a:gd name="connsiteY6" fmla="*/ 70479 h 79659"/>
                <a:gd name="connsiteX7" fmla="*/ 90484 w 90355"/>
                <a:gd name="connsiteY7" fmla="*/ 52816 h 79659"/>
                <a:gd name="connsiteX8" fmla="*/ 87649 w 90355"/>
                <a:gd name="connsiteY8" fmla="*/ 50520 h 79659"/>
                <a:gd name="connsiteX9" fmla="*/ 83752 w 90355"/>
                <a:gd name="connsiteY9" fmla="*/ 55995 h 79659"/>
                <a:gd name="connsiteX10" fmla="*/ 70819 w 90355"/>
                <a:gd name="connsiteY10" fmla="*/ 74894 h 79659"/>
                <a:gd name="connsiteX11" fmla="*/ 64972 w 90355"/>
                <a:gd name="connsiteY11" fmla="*/ 66240 h 79659"/>
                <a:gd name="connsiteX12" fmla="*/ 67630 w 90355"/>
                <a:gd name="connsiteY12" fmla="*/ 52286 h 79659"/>
                <a:gd name="connsiteX13" fmla="*/ 71527 w 90355"/>
                <a:gd name="connsiteY13" fmla="*/ 36389 h 79659"/>
                <a:gd name="connsiteX14" fmla="*/ 75071 w 90355"/>
                <a:gd name="connsiteY14" fmla="*/ 22966 h 79659"/>
                <a:gd name="connsiteX15" fmla="*/ 78260 w 90355"/>
                <a:gd name="connsiteY15" fmla="*/ 9189 h 79659"/>
                <a:gd name="connsiteX16" fmla="*/ 72236 w 90355"/>
                <a:gd name="connsiteY16" fmla="*/ 3537 h 79659"/>
                <a:gd name="connsiteX17" fmla="*/ 64086 w 90355"/>
                <a:gd name="connsiteY17" fmla="*/ 10602 h 79659"/>
                <a:gd name="connsiteX18" fmla="*/ 52747 w 90355"/>
                <a:gd name="connsiteY18" fmla="*/ 55995 h 79659"/>
                <a:gd name="connsiteX19" fmla="*/ 43712 w 90355"/>
                <a:gd name="connsiteY19" fmla="*/ 67829 h 79659"/>
                <a:gd name="connsiteX20" fmla="*/ 27412 w 90355"/>
                <a:gd name="connsiteY20" fmla="*/ 74894 h 79659"/>
                <a:gd name="connsiteX21" fmla="*/ 14479 w 90355"/>
                <a:gd name="connsiteY21" fmla="*/ 57761 h 79659"/>
                <a:gd name="connsiteX22" fmla="*/ 23692 w 90355"/>
                <a:gd name="connsiteY22" fmla="*/ 21906 h 79659"/>
                <a:gd name="connsiteX23" fmla="*/ 45838 w 90355"/>
                <a:gd name="connsiteY23" fmla="*/ 5126 h 79659"/>
                <a:gd name="connsiteX24" fmla="*/ 61606 w 90355"/>
                <a:gd name="connsiteY24" fmla="*/ 20493 h 79659"/>
                <a:gd name="connsiteX25" fmla="*/ 61074 w 90355"/>
                <a:gd name="connsiteY25" fmla="*/ 22966 h 79659"/>
                <a:gd name="connsiteX26" fmla="*/ 52747 w 90355"/>
                <a:gd name="connsiteY26" fmla="*/ 5599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602"/>
                  </a:moveTo>
                  <a:cubicBezTo>
                    <a:pt x="60366" y="4773"/>
                    <a:pt x="54342" y="181"/>
                    <a:pt x="45838" y="181"/>
                  </a:cubicBezTo>
                  <a:cubicBezTo>
                    <a:pt x="23160" y="181"/>
                    <a:pt x="129" y="25085"/>
                    <a:pt x="129" y="50520"/>
                  </a:cubicBezTo>
                  <a:cubicBezTo>
                    <a:pt x="129" y="67653"/>
                    <a:pt x="11645" y="79840"/>
                    <a:pt x="26881" y="79840"/>
                  </a:cubicBezTo>
                  <a:cubicBezTo>
                    <a:pt x="36448" y="79840"/>
                    <a:pt x="44952" y="74364"/>
                    <a:pt x="52039" y="67476"/>
                  </a:cubicBezTo>
                  <a:cubicBezTo>
                    <a:pt x="55405" y="78074"/>
                    <a:pt x="65681" y="79840"/>
                    <a:pt x="70287" y="79840"/>
                  </a:cubicBezTo>
                  <a:cubicBezTo>
                    <a:pt x="76665" y="79840"/>
                    <a:pt x="81094" y="75954"/>
                    <a:pt x="84283" y="70479"/>
                  </a:cubicBezTo>
                  <a:cubicBezTo>
                    <a:pt x="88181" y="63590"/>
                    <a:pt x="90484" y="53522"/>
                    <a:pt x="90484" y="52816"/>
                  </a:cubicBezTo>
                  <a:cubicBezTo>
                    <a:pt x="90484" y="50520"/>
                    <a:pt x="88181" y="50520"/>
                    <a:pt x="87649" y="50520"/>
                  </a:cubicBezTo>
                  <a:cubicBezTo>
                    <a:pt x="85169" y="50520"/>
                    <a:pt x="84992" y="51226"/>
                    <a:pt x="83752" y="55995"/>
                  </a:cubicBezTo>
                  <a:cubicBezTo>
                    <a:pt x="81626" y="64473"/>
                    <a:pt x="78260" y="74894"/>
                    <a:pt x="70819" y="74894"/>
                  </a:cubicBezTo>
                  <a:cubicBezTo>
                    <a:pt x="66212" y="74894"/>
                    <a:pt x="64972" y="71008"/>
                    <a:pt x="64972" y="66240"/>
                  </a:cubicBezTo>
                  <a:cubicBezTo>
                    <a:pt x="64972" y="63237"/>
                    <a:pt x="66389" y="56878"/>
                    <a:pt x="67630" y="52286"/>
                  </a:cubicBezTo>
                  <a:cubicBezTo>
                    <a:pt x="68870" y="47517"/>
                    <a:pt x="70641" y="40275"/>
                    <a:pt x="71527" y="36389"/>
                  </a:cubicBezTo>
                  <a:lnTo>
                    <a:pt x="75071" y="22966"/>
                  </a:lnTo>
                  <a:cubicBezTo>
                    <a:pt x="76134" y="18373"/>
                    <a:pt x="78260" y="10072"/>
                    <a:pt x="78260" y="9189"/>
                  </a:cubicBezTo>
                  <a:cubicBezTo>
                    <a:pt x="78260" y="5303"/>
                    <a:pt x="75071" y="3537"/>
                    <a:pt x="72236" y="3537"/>
                  </a:cubicBezTo>
                  <a:cubicBezTo>
                    <a:pt x="69224" y="3537"/>
                    <a:pt x="65149" y="5656"/>
                    <a:pt x="64086" y="10602"/>
                  </a:cubicBezTo>
                  <a:close/>
                  <a:moveTo>
                    <a:pt x="52747" y="55995"/>
                  </a:moveTo>
                  <a:cubicBezTo>
                    <a:pt x="51507" y="60941"/>
                    <a:pt x="47610" y="64473"/>
                    <a:pt x="43712" y="67829"/>
                  </a:cubicBezTo>
                  <a:cubicBezTo>
                    <a:pt x="42117" y="69242"/>
                    <a:pt x="35031" y="74894"/>
                    <a:pt x="27412" y="74894"/>
                  </a:cubicBezTo>
                  <a:cubicBezTo>
                    <a:pt x="20857" y="74894"/>
                    <a:pt x="14479" y="70302"/>
                    <a:pt x="14479" y="57761"/>
                  </a:cubicBezTo>
                  <a:cubicBezTo>
                    <a:pt x="14479" y="48400"/>
                    <a:pt x="19617" y="28971"/>
                    <a:pt x="23692" y="21906"/>
                  </a:cubicBezTo>
                  <a:cubicBezTo>
                    <a:pt x="31842" y="7776"/>
                    <a:pt x="40877" y="5126"/>
                    <a:pt x="45838" y="5126"/>
                  </a:cubicBezTo>
                  <a:cubicBezTo>
                    <a:pt x="58240" y="5126"/>
                    <a:pt x="61606" y="18550"/>
                    <a:pt x="61606" y="20493"/>
                  </a:cubicBezTo>
                  <a:cubicBezTo>
                    <a:pt x="61606" y="21199"/>
                    <a:pt x="61251" y="22436"/>
                    <a:pt x="61074" y="22966"/>
                  </a:cubicBezTo>
                  <a:lnTo>
                    <a:pt x="52747" y="559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1" name="자유형: 도형 3520">
              <a:extLst>
                <a:ext uri="{FF2B5EF4-FFF2-40B4-BE49-F238E27FC236}">
                  <a16:creationId xmlns:a16="http://schemas.microsoft.com/office/drawing/2014/main" id="{1C7F5A17-A2CD-2702-B5C5-A56184EABFAA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3706642" y="5530504"/>
              <a:ext cx="39685" cy="124346"/>
            </a:xfrm>
            <a:custGeom>
              <a:avLst/>
              <a:gdLst>
                <a:gd name="connsiteX0" fmla="*/ 39110 w 39685"/>
                <a:gd name="connsiteY0" fmla="*/ 5479 h 124346"/>
                <a:gd name="connsiteX1" fmla="*/ 39819 w 39685"/>
                <a:gd name="connsiteY1" fmla="*/ 2653 h 124346"/>
                <a:gd name="connsiteX2" fmla="*/ 36984 w 39685"/>
                <a:gd name="connsiteY2" fmla="*/ 181 h 124346"/>
                <a:gd name="connsiteX3" fmla="*/ 14306 w 39685"/>
                <a:gd name="connsiteY3" fmla="*/ 1947 h 124346"/>
                <a:gd name="connsiteX4" fmla="*/ 10586 w 39685"/>
                <a:gd name="connsiteY4" fmla="*/ 6009 h 124346"/>
                <a:gd name="connsiteX5" fmla="*/ 15015 w 39685"/>
                <a:gd name="connsiteY5" fmla="*/ 8482 h 124346"/>
                <a:gd name="connsiteX6" fmla="*/ 23519 w 39685"/>
                <a:gd name="connsiteY6" fmla="*/ 11132 h 124346"/>
                <a:gd name="connsiteX7" fmla="*/ 22810 w 39685"/>
                <a:gd name="connsiteY7" fmla="*/ 15017 h 124346"/>
                <a:gd name="connsiteX8" fmla="*/ 842 w 39685"/>
                <a:gd name="connsiteY8" fmla="*/ 102272 h 124346"/>
                <a:gd name="connsiteX9" fmla="*/ 133 w 39685"/>
                <a:gd name="connsiteY9" fmla="*/ 107747 h 124346"/>
                <a:gd name="connsiteX10" fmla="*/ 18736 w 39685"/>
                <a:gd name="connsiteY10" fmla="*/ 124527 h 124346"/>
                <a:gd name="connsiteX11" fmla="*/ 32909 w 39685"/>
                <a:gd name="connsiteY11" fmla="*/ 115166 h 124346"/>
                <a:gd name="connsiteX12" fmla="*/ 39110 w 39685"/>
                <a:gd name="connsiteY12" fmla="*/ 97503 h 124346"/>
                <a:gd name="connsiteX13" fmla="*/ 36275 w 39685"/>
                <a:gd name="connsiteY13" fmla="*/ 95207 h 124346"/>
                <a:gd name="connsiteX14" fmla="*/ 32732 w 39685"/>
                <a:gd name="connsiteY14" fmla="*/ 99446 h 124346"/>
                <a:gd name="connsiteX15" fmla="*/ 19444 w 39685"/>
                <a:gd name="connsiteY15" fmla="*/ 119581 h 124346"/>
                <a:gd name="connsiteX16" fmla="*/ 13421 w 39685"/>
                <a:gd name="connsiteY16" fmla="*/ 110926 h 124346"/>
                <a:gd name="connsiteX17" fmla="*/ 14484 w 39685"/>
                <a:gd name="connsiteY17" fmla="*/ 103685 h 124346"/>
                <a:gd name="connsiteX18" fmla="*/ 39110 w 39685"/>
                <a:gd name="connsiteY18" fmla="*/ 547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79"/>
                  </a:moveTo>
                  <a:cubicBezTo>
                    <a:pt x="39287" y="5126"/>
                    <a:pt x="39819" y="2830"/>
                    <a:pt x="39819" y="2653"/>
                  </a:cubicBezTo>
                  <a:cubicBezTo>
                    <a:pt x="39819" y="1770"/>
                    <a:pt x="39110" y="181"/>
                    <a:pt x="36984" y="181"/>
                  </a:cubicBezTo>
                  <a:cubicBezTo>
                    <a:pt x="33440" y="181"/>
                    <a:pt x="18736" y="1594"/>
                    <a:pt x="14306" y="1947"/>
                  </a:cubicBezTo>
                  <a:cubicBezTo>
                    <a:pt x="13066" y="2124"/>
                    <a:pt x="10586" y="2300"/>
                    <a:pt x="10586" y="6009"/>
                  </a:cubicBezTo>
                  <a:cubicBezTo>
                    <a:pt x="10586" y="8482"/>
                    <a:pt x="13066" y="8482"/>
                    <a:pt x="15015" y="8482"/>
                  </a:cubicBezTo>
                  <a:cubicBezTo>
                    <a:pt x="23519" y="8482"/>
                    <a:pt x="23519" y="9719"/>
                    <a:pt x="23519" y="11132"/>
                  </a:cubicBezTo>
                  <a:cubicBezTo>
                    <a:pt x="23519" y="12368"/>
                    <a:pt x="23165" y="13428"/>
                    <a:pt x="22810" y="15017"/>
                  </a:cubicBezTo>
                  <a:lnTo>
                    <a:pt x="842" y="102272"/>
                  </a:lnTo>
                  <a:cubicBezTo>
                    <a:pt x="310" y="104038"/>
                    <a:pt x="133" y="105981"/>
                    <a:pt x="133" y="107747"/>
                  </a:cubicBezTo>
                  <a:cubicBezTo>
                    <a:pt x="133" y="119051"/>
                    <a:pt x="10232" y="124527"/>
                    <a:pt x="18736" y="124527"/>
                  </a:cubicBezTo>
                  <a:cubicBezTo>
                    <a:pt x="22988" y="124527"/>
                    <a:pt x="28303" y="123114"/>
                    <a:pt x="32909" y="115166"/>
                  </a:cubicBezTo>
                  <a:cubicBezTo>
                    <a:pt x="36629" y="108630"/>
                    <a:pt x="39110" y="98209"/>
                    <a:pt x="39110" y="97503"/>
                  </a:cubicBezTo>
                  <a:cubicBezTo>
                    <a:pt x="39110" y="95207"/>
                    <a:pt x="36807" y="95207"/>
                    <a:pt x="36275" y="95207"/>
                  </a:cubicBezTo>
                  <a:cubicBezTo>
                    <a:pt x="33795" y="95207"/>
                    <a:pt x="33440" y="96266"/>
                    <a:pt x="32732" y="99446"/>
                  </a:cubicBezTo>
                  <a:cubicBezTo>
                    <a:pt x="30429" y="108277"/>
                    <a:pt x="27062" y="119581"/>
                    <a:pt x="19444" y="119581"/>
                  </a:cubicBezTo>
                  <a:cubicBezTo>
                    <a:pt x="14661" y="119581"/>
                    <a:pt x="13421" y="115166"/>
                    <a:pt x="13421" y="110926"/>
                  </a:cubicBezTo>
                  <a:cubicBezTo>
                    <a:pt x="13421" y="108984"/>
                    <a:pt x="13952" y="105628"/>
                    <a:pt x="14484" y="103685"/>
                  </a:cubicBezTo>
                  <a:lnTo>
                    <a:pt x="39110" y="547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2" name="자유형: 도형 3521">
              <a:extLst>
                <a:ext uri="{FF2B5EF4-FFF2-40B4-BE49-F238E27FC236}">
                  <a16:creationId xmlns:a16="http://schemas.microsoft.com/office/drawing/2014/main" id="{A29770A7-51D6-A91B-3606-EEE606C87D36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3503750" y="5702542"/>
              <a:ext cx="53681" cy="118870"/>
            </a:xfrm>
            <a:custGeom>
              <a:avLst/>
              <a:gdLst>
                <a:gd name="connsiteX0" fmla="*/ 49201 w 53681"/>
                <a:gd name="connsiteY0" fmla="*/ 6899 h 118870"/>
                <a:gd name="connsiteX1" fmla="*/ 42114 w 53681"/>
                <a:gd name="connsiteY1" fmla="*/ 187 h 118870"/>
                <a:gd name="connsiteX2" fmla="*/ 32192 w 53681"/>
                <a:gd name="connsiteY2" fmla="*/ 9902 h 118870"/>
                <a:gd name="connsiteX3" fmla="*/ 39279 w 53681"/>
                <a:gd name="connsiteY3" fmla="*/ 16614 h 118870"/>
                <a:gd name="connsiteX4" fmla="*/ 49201 w 53681"/>
                <a:gd name="connsiteY4" fmla="*/ 6899 h 118870"/>
                <a:gd name="connsiteX5" fmla="*/ 13058 w 53681"/>
                <a:gd name="connsiteY5" fmla="*/ 96626 h 118870"/>
                <a:gd name="connsiteX6" fmla="*/ 11464 w 53681"/>
                <a:gd name="connsiteY6" fmla="*/ 104045 h 118870"/>
                <a:gd name="connsiteX7" fmla="*/ 28295 w 53681"/>
                <a:gd name="connsiteY7" fmla="*/ 119058 h 118870"/>
                <a:gd name="connsiteX8" fmla="*/ 53807 w 53681"/>
                <a:gd name="connsiteY8" fmla="*/ 92034 h 118870"/>
                <a:gd name="connsiteX9" fmla="*/ 50972 w 53681"/>
                <a:gd name="connsiteY9" fmla="*/ 89738 h 118870"/>
                <a:gd name="connsiteX10" fmla="*/ 47606 w 53681"/>
                <a:gd name="connsiteY10" fmla="*/ 92740 h 118870"/>
                <a:gd name="connsiteX11" fmla="*/ 28826 w 53681"/>
                <a:gd name="connsiteY11" fmla="*/ 114112 h 118870"/>
                <a:gd name="connsiteX12" fmla="*/ 24397 w 53681"/>
                <a:gd name="connsiteY12" fmla="*/ 107930 h 118870"/>
                <a:gd name="connsiteX13" fmla="*/ 27232 w 53681"/>
                <a:gd name="connsiteY13" fmla="*/ 96626 h 118870"/>
                <a:gd name="connsiteX14" fmla="*/ 32901 w 53681"/>
                <a:gd name="connsiteY14" fmla="*/ 82496 h 118870"/>
                <a:gd name="connsiteX15" fmla="*/ 41582 w 53681"/>
                <a:gd name="connsiteY15" fmla="*/ 60064 h 118870"/>
                <a:gd name="connsiteX16" fmla="*/ 42645 w 53681"/>
                <a:gd name="connsiteY16" fmla="*/ 54412 h 118870"/>
                <a:gd name="connsiteX17" fmla="*/ 25814 w 53681"/>
                <a:gd name="connsiteY17" fmla="*/ 39399 h 118870"/>
                <a:gd name="connsiteX18" fmla="*/ 125 w 53681"/>
                <a:gd name="connsiteY18" fmla="*/ 66423 h 118870"/>
                <a:gd name="connsiteX19" fmla="*/ 3137 w 53681"/>
                <a:gd name="connsiteY19" fmla="*/ 68719 h 118870"/>
                <a:gd name="connsiteX20" fmla="*/ 6326 w 53681"/>
                <a:gd name="connsiteY20" fmla="*/ 65893 h 118870"/>
                <a:gd name="connsiteX21" fmla="*/ 25283 w 53681"/>
                <a:gd name="connsiteY21" fmla="*/ 44344 h 118870"/>
                <a:gd name="connsiteX22" fmla="*/ 29712 w 53681"/>
                <a:gd name="connsiteY22" fmla="*/ 50526 h 118870"/>
                <a:gd name="connsiteX23" fmla="*/ 24220 w 53681"/>
                <a:gd name="connsiteY23" fmla="*/ 68189 h 118870"/>
                <a:gd name="connsiteX24" fmla="*/ 13058 w 53681"/>
                <a:gd name="connsiteY24" fmla="*/ 9662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1" y="6899"/>
                  </a:moveTo>
                  <a:cubicBezTo>
                    <a:pt x="49201" y="4073"/>
                    <a:pt x="47075" y="187"/>
                    <a:pt x="42114" y="187"/>
                  </a:cubicBezTo>
                  <a:cubicBezTo>
                    <a:pt x="37330" y="187"/>
                    <a:pt x="32192" y="4779"/>
                    <a:pt x="32192" y="9902"/>
                  </a:cubicBezTo>
                  <a:cubicBezTo>
                    <a:pt x="32192" y="12904"/>
                    <a:pt x="34496" y="16614"/>
                    <a:pt x="39279" y="16614"/>
                  </a:cubicBezTo>
                  <a:cubicBezTo>
                    <a:pt x="44417" y="16614"/>
                    <a:pt x="49201" y="11668"/>
                    <a:pt x="49201" y="6899"/>
                  </a:cubicBezTo>
                  <a:close/>
                  <a:moveTo>
                    <a:pt x="13058" y="96626"/>
                  </a:moveTo>
                  <a:cubicBezTo>
                    <a:pt x="12350" y="98922"/>
                    <a:pt x="11464" y="101042"/>
                    <a:pt x="11464" y="104045"/>
                  </a:cubicBezTo>
                  <a:cubicBezTo>
                    <a:pt x="11464" y="112346"/>
                    <a:pt x="18551" y="119058"/>
                    <a:pt x="28295" y="119058"/>
                  </a:cubicBezTo>
                  <a:cubicBezTo>
                    <a:pt x="46012" y="119058"/>
                    <a:pt x="53807" y="94683"/>
                    <a:pt x="53807" y="92034"/>
                  </a:cubicBezTo>
                  <a:cubicBezTo>
                    <a:pt x="53807" y="89738"/>
                    <a:pt x="51504" y="89738"/>
                    <a:pt x="50972" y="89738"/>
                  </a:cubicBezTo>
                  <a:cubicBezTo>
                    <a:pt x="48492" y="89738"/>
                    <a:pt x="48315" y="90797"/>
                    <a:pt x="47606" y="92740"/>
                  </a:cubicBezTo>
                  <a:cubicBezTo>
                    <a:pt x="43531" y="106871"/>
                    <a:pt x="35736" y="114112"/>
                    <a:pt x="28826" y="114112"/>
                  </a:cubicBezTo>
                  <a:cubicBezTo>
                    <a:pt x="25283" y="114112"/>
                    <a:pt x="24397" y="111816"/>
                    <a:pt x="24397" y="107930"/>
                  </a:cubicBezTo>
                  <a:cubicBezTo>
                    <a:pt x="24397" y="103868"/>
                    <a:pt x="25637" y="100512"/>
                    <a:pt x="27232" y="96626"/>
                  </a:cubicBezTo>
                  <a:cubicBezTo>
                    <a:pt x="29003" y="91857"/>
                    <a:pt x="30952" y="87088"/>
                    <a:pt x="32901" y="82496"/>
                  </a:cubicBezTo>
                  <a:cubicBezTo>
                    <a:pt x="34496" y="78257"/>
                    <a:pt x="40874" y="62184"/>
                    <a:pt x="41582" y="60064"/>
                  </a:cubicBezTo>
                  <a:cubicBezTo>
                    <a:pt x="42114" y="58298"/>
                    <a:pt x="42645" y="56178"/>
                    <a:pt x="42645" y="54412"/>
                  </a:cubicBezTo>
                  <a:cubicBezTo>
                    <a:pt x="42645" y="46110"/>
                    <a:pt x="35559" y="39399"/>
                    <a:pt x="25814" y="39399"/>
                  </a:cubicBezTo>
                  <a:cubicBezTo>
                    <a:pt x="8275" y="39399"/>
                    <a:pt x="125" y="63420"/>
                    <a:pt x="125" y="66423"/>
                  </a:cubicBezTo>
                  <a:cubicBezTo>
                    <a:pt x="125" y="68719"/>
                    <a:pt x="2605" y="68719"/>
                    <a:pt x="3137" y="68719"/>
                  </a:cubicBezTo>
                  <a:cubicBezTo>
                    <a:pt x="5617" y="68719"/>
                    <a:pt x="5794" y="67836"/>
                    <a:pt x="6326" y="65893"/>
                  </a:cubicBezTo>
                  <a:cubicBezTo>
                    <a:pt x="10932" y="50703"/>
                    <a:pt x="18728" y="44344"/>
                    <a:pt x="25283" y="44344"/>
                  </a:cubicBezTo>
                  <a:cubicBezTo>
                    <a:pt x="28118" y="44344"/>
                    <a:pt x="29712" y="45757"/>
                    <a:pt x="29712" y="50526"/>
                  </a:cubicBezTo>
                  <a:cubicBezTo>
                    <a:pt x="29712" y="54589"/>
                    <a:pt x="28649" y="57238"/>
                    <a:pt x="24220" y="68189"/>
                  </a:cubicBezTo>
                  <a:lnTo>
                    <a:pt x="13058" y="966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3" name="자유형: 도형 3522">
              <a:extLst>
                <a:ext uri="{FF2B5EF4-FFF2-40B4-BE49-F238E27FC236}">
                  <a16:creationId xmlns:a16="http://schemas.microsoft.com/office/drawing/2014/main" id="{C4B45A54-510F-585D-C807-FFF1A9411BD2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3864654" y="5596788"/>
              <a:ext cx="154642" cy="195047"/>
            </a:xfrm>
            <a:custGeom>
              <a:avLst/>
              <a:gdLst>
                <a:gd name="connsiteX0" fmla="*/ 149719 w 154642"/>
                <a:gd name="connsiteY0" fmla="*/ 78910 h 195047"/>
                <a:gd name="connsiteX1" fmla="*/ 154781 w 154642"/>
                <a:gd name="connsiteY1" fmla="*/ 73359 h 195047"/>
                <a:gd name="connsiteX2" fmla="*/ 149719 w 154642"/>
                <a:gd name="connsiteY2" fmla="*/ 67556 h 195047"/>
                <a:gd name="connsiteX3" fmla="*/ 10263 w 154642"/>
                <a:gd name="connsiteY3" fmla="*/ 1951 h 195047"/>
                <a:gd name="connsiteX4" fmla="*/ 5201 w 154642"/>
                <a:gd name="connsiteY4" fmla="*/ 185 h 195047"/>
                <a:gd name="connsiteX5" fmla="*/ 139 w 154642"/>
                <a:gd name="connsiteY5" fmla="*/ 5231 h 195047"/>
                <a:gd name="connsiteX6" fmla="*/ 4948 w 154642"/>
                <a:gd name="connsiteY6" fmla="*/ 10782 h 195047"/>
                <a:gd name="connsiteX7" fmla="*/ 137823 w 154642"/>
                <a:gd name="connsiteY7" fmla="*/ 73107 h 195047"/>
                <a:gd name="connsiteX8" fmla="*/ 5454 w 154642"/>
                <a:gd name="connsiteY8" fmla="*/ 135431 h 195047"/>
                <a:gd name="connsiteX9" fmla="*/ 139 w 154642"/>
                <a:gd name="connsiteY9" fmla="*/ 141235 h 195047"/>
                <a:gd name="connsiteX10" fmla="*/ 5201 w 154642"/>
                <a:gd name="connsiteY10" fmla="*/ 146281 h 195047"/>
                <a:gd name="connsiteX11" fmla="*/ 9756 w 154642"/>
                <a:gd name="connsiteY11" fmla="*/ 144515 h 195047"/>
                <a:gd name="connsiteX12" fmla="*/ 149719 w 154642"/>
                <a:gd name="connsiteY12" fmla="*/ 78910 h 195047"/>
                <a:gd name="connsiteX13" fmla="*/ 145922 w 154642"/>
                <a:gd name="connsiteY13" fmla="*/ 195233 h 195047"/>
                <a:gd name="connsiteX14" fmla="*/ 154781 w 154642"/>
                <a:gd name="connsiteY14" fmla="*/ 190186 h 195047"/>
                <a:gd name="connsiteX15" fmla="*/ 145669 w 154642"/>
                <a:gd name="connsiteY15" fmla="*/ 185140 h 195047"/>
                <a:gd name="connsiteX16" fmla="*/ 9250 w 154642"/>
                <a:gd name="connsiteY16" fmla="*/ 185140 h 195047"/>
                <a:gd name="connsiteX17" fmla="*/ 139 w 154642"/>
                <a:gd name="connsiteY17" fmla="*/ 190186 h 195047"/>
                <a:gd name="connsiteX18" fmla="*/ 8997 w 154642"/>
                <a:gd name="connsiteY18" fmla="*/ 195233 h 195047"/>
                <a:gd name="connsiteX19" fmla="*/ 145922 w 154642"/>
                <a:gd name="connsiteY19" fmla="*/ 195233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910"/>
                  </a:moveTo>
                  <a:cubicBezTo>
                    <a:pt x="153262" y="77396"/>
                    <a:pt x="154781" y="75630"/>
                    <a:pt x="154781" y="73359"/>
                  </a:cubicBezTo>
                  <a:cubicBezTo>
                    <a:pt x="154781" y="70836"/>
                    <a:pt x="153768" y="69322"/>
                    <a:pt x="149719" y="67556"/>
                  </a:cubicBezTo>
                  <a:lnTo>
                    <a:pt x="10263" y="1951"/>
                  </a:lnTo>
                  <a:cubicBezTo>
                    <a:pt x="6719" y="185"/>
                    <a:pt x="5707" y="185"/>
                    <a:pt x="5201" y="185"/>
                  </a:cubicBezTo>
                  <a:cubicBezTo>
                    <a:pt x="2164" y="185"/>
                    <a:pt x="139" y="2456"/>
                    <a:pt x="139" y="5231"/>
                  </a:cubicBezTo>
                  <a:cubicBezTo>
                    <a:pt x="139" y="8259"/>
                    <a:pt x="2164" y="9521"/>
                    <a:pt x="4948" y="10782"/>
                  </a:cubicBezTo>
                  <a:lnTo>
                    <a:pt x="137823" y="73107"/>
                  </a:lnTo>
                  <a:lnTo>
                    <a:pt x="5454" y="135431"/>
                  </a:lnTo>
                  <a:cubicBezTo>
                    <a:pt x="392" y="137702"/>
                    <a:pt x="139" y="139721"/>
                    <a:pt x="139" y="141235"/>
                  </a:cubicBezTo>
                  <a:cubicBezTo>
                    <a:pt x="139" y="144011"/>
                    <a:pt x="2417" y="146281"/>
                    <a:pt x="5201" y="146281"/>
                  </a:cubicBezTo>
                  <a:cubicBezTo>
                    <a:pt x="5960" y="146281"/>
                    <a:pt x="6466" y="146281"/>
                    <a:pt x="9756" y="144515"/>
                  </a:cubicBezTo>
                  <a:lnTo>
                    <a:pt x="149719" y="78910"/>
                  </a:lnTo>
                  <a:close/>
                  <a:moveTo>
                    <a:pt x="145922" y="195233"/>
                  </a:moveTo>
                  <a:cubicBezTo>
                    <a:pt x="150225" y="195233"/>
                    <a:pt x="154781" y="195233"/>
                    <a:pt x="154781" y="190186"/>
                  </a:cubicBezTo>
                  <a:cubicBezTo>
                    <a:pt x="154781" y="185140"/>
                    <a:pt x="149466" y="185140"/>
                    <a:pt x="145669" y="185140"/>
                  </a:cubicBezTo>
                  <a:lnTo>
                    <a:pt x="9250" y="185140"/>
                  </a:lnTo>
                  <a:cubicBezTo>
                    <a:pt x="5454" y="185140"/>
                    <a:pt x="139" y="185140"/>
                    <a:pt x="139" y="190186"/>
                  </a:cubicBezTo>
                  <a:cubicBezTo>
                    <a:pt x="139" y="195233"/>
                    <a:pt x="4695" y="195233"/>
                    <a:pt x="8997" y="195233"/>
                  </a:cubicBezTo>
                  <a:lnTo>
                    <a:pt x="145922" y="19523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4" name="자유형: 도형 3523">
              <a:extLst>
                <a:ext uri="{FF2B5EF4-FFF2-40B4-BE49-F238E27FC236}">
                  <a16:creationId xmlns:a16="http://schemas.microsoft.com/office/drawing/2014/main" id="{622BF9FB-590F-D182-9200-882EC85462D5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4120674" y="5589218"/>
              <a:ext cx="106553" cy="173600"/>
            </a:xfrm>
            <a:custGeom>
              <a:avLst/>
              <a:gdLst>
                <a:gd name="connsiteX0" fmla="*/ 106703 w 106553"/>
                <a:gd name="connsiteY0" fmla="*/ 87489 h 173600"/>
                <a:gd name="connsiteX1" fmla="*/ 96579 w 106553"/>
                <a:gd name="connsiteY1" fmla="*/ 28445 h 173600"/>
                <a:gd name="connsiteX2" fmla="*/ 53553 w 106553"/>
                <a:gd name="connsiteY2" fmla="*/ 185 h 173600"/>
                <a:gd name="connsiteX3" fmla="*/ 9514 w 106553"/>
                <a:gd name="connsiteY3" fmla="*/ 30211 h 173600"/>
                <a:gd name="connsiteX4" fmla="*/ 149 w 106553"/>
                <a:gd name="connsiteY4" fmla="*/ 87489 h 173600"/>
                <a:gd name="connsiteX5" fmla="*/ 11539 w 106553"/>
                <a:gd name="connsiteY5" fmla="*/ 148300 h 173600"/>
                <a:gd name="connsiteX6" fmla="*/ 53300 w 106553"/>
                <a:gd name="connsiteY6" fmla="*/ 173785 h 173600"/>
                <a:gd name="connsiteX7" fmla="*/ 97338 w 106553"/>
                <a:gd name="connsiteY7" fmla="*/ 144515 h 173600"/>
                <a:gd name="connsiteX8" fmla="*/ 106703 w 106553"/>
                <a:gd name="connsiteY8" fmla="*/ 87489 h 173600"/>
                <a:gd name="connsiteX9" fmla="*/ 53300 w 106553"/>
                <a:gd name="connsiteY9" fmla="*/ 168234 h 173600"/>
                <a:gd name="connsiteX10" fmla="*/ 23940 w 106553"/>
                <a:gd name="connsiteY10" fmla="*/ 137702 h 173600"/>
                <a:gd name="connsiteX11" fmla="*/ 21156 w 106553"/>
                <a:gd name="connsiteY11" fmla="*/ 84462 h 173600"/>
                <a:gd name="connsiteX12" fmla="*/ 23181 w 106553"/>
                <a:gd name="connsiteY12" fmla="*/ 38034 h 173600"/>
                <a:gd name="connsiteX13" fmla="*/ 53300 w 106553"/>
                <a:gd name="connsiteY13" fmla="*/ 5736 h 173600"/>
                <a:gd name="connsiteX14" fmla="*/ 83165 w 106553"/>
                <a:gd name="connsiteY14" fmla="*/ 35258 h 173600"/>
                <a:gd name="connsiteX15" fmla="*/ 85696 w 106553"/>
                <a:gd name="connsiteY15" fmla="*/ 84462 h 173600"/>
                <a:gd name="connsiteX16" fmla="*/ 82912 w 106553"/>
                <a:gd name="connsiteY16" fmla="*/ 136693 h 173600"/>
                <a:gd name="connsiteX17" fmla="*/ 53300 w 106553"/>
                <a:gd name="connsiteY17" fmla="*/ 168234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489"/>
                  </a:moveTo>
                  <a:cubicBezTo>
                    <a:pt x="106703" y="67303"/>
                    <a:pt x="105438" y="47117"/>
                    <a:pt x="96579" y="28445"/>
                  </a:cubicBezTo>
                  <a:cubicBezTo>
                    <a:pt x="84937" y="4222"/>
                    <a:pt x="64183" y="185"/>
                    <a:pt x="53553" y="185"/>
                  </a:cubicBezTo>
                  <a:cubicBezTo>
                    <a:pt x="38367" y="185"/>
                    <a:pt x="19891" y="6745"/>
                    <a:pt x="9514" y="30211"/>
                  </a:cubicBezTo>
                  <a:cubicBezTo>
                    <a:pt x="1415" y="47622"/>
                    <a:pt x="149" y="67303"/>
                    <a:pt x="149" y="87489"/>
                  </a:cubicBezTo>
                  <a:cubicBezTo>
                    <a:pt x="149" y="106414"/>
                    <a:pt x="1162" y="129123"/>
                    <a:pt x="11539" y="148300"/>
                  </a:cubicBezTo>
                  <a:cubicBezTo>
                    <a:pt x="22422" y="168738"/>
                    <a:pt x="40898" y="173785"/>
                    <a:pt x="53300" y="173785"/>
                  </a:cubicBezTo>
                  <a:cubicBezTo>
                    <a:pt x="66967" y="173785"/>
                    <a:pt x="86202" y="168486"/>
                    <a:pt x="97338" y="144515"/>
                  </a:cubicBezTo>
                  <a:cubicBezTo>
                    <a:pt x="105438" y="127105"/>
                    <a:pt x="106703" y="107423"/>
                    <a:pt x="106703" y="87489"/>
                  </a:cubicBezTo>
                  <a:close/>
                  <a:moveTo>
                    <a:pt x="53300" y="168234"/>
                  </a:moveTo>
                  <a:cubicBezTo>
                    <a:pt x="43429" y="168234"/>
                    <a:pt x="28496" y="161926"/>
                    <a:pt x="23940" y="137702"/>
                  </a:cubicBezTo>
                  <a:cubicBezTo>
                    <a:pt x="21156" y="122563"/>
                    <a:pt x="21156" y="99349"/>
                    <a:pt x="21156" y="84462"/>
                  </a:cubicBezTo>
                  <a:cubicBezTo>
                    <a:pt x="21156" y="68313"/>
                    <a:pt x="21156" y="51659"/>
                    <a:pt x="23181" y="38034"/>
                  </a:cubicBezTo>
                  <a:cubicBezTo>
                    <a:pt x="27990" y="8007"/>
                    <a:pt x="46972" y="5736"/>
                    <a:pt x="53300" y="5736"/>
                  </a:cubicBezTo>
                  <a:cubicBezTo>
                    <a:pt x="61652" y="5736"/>
                    <a:pt x="78356" y="10278"/>
                    <a:pt x="83165" y="35258"/>
                  </a:cubicBezTo>
                  <a:cubicBezTo>
                    <a:pt x="85696" y="49388"/>
                    <a:pt x="85696" y="68565"/>
                    <a:pt x="85696" y="84462"/>
                  </a:cubicBezTo>
                  <a:cubicBezTo>
                    <a:pt x="85696" y="103386"/>
                    <a:pt x="85696" y="120544"/>
                    <a:pt x="82912" y="136693"/>
                  </a:cubicBezTo>
                  <a:cubicBezTo>
                    <a:pt x="79115" y="160664"/>
                    <a:pt x="64689" y="168234"/>
                    <a:pt x="53300" y="1682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5" name="자유형: 도형 3524">
              <a:extLst>
                <a:ext uri="{FF2B5EF4-FFF2-40B4-BE49-F238E27FC236}">
                  <a16:creationId xmlns:a16="http://schemas.microsoft.com/office/drawing/2014/main" id="{1929915F-AD0E-6F87-1E7E-DD7C8B90A4A0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4259119" y="5730521"/>
              <a:ext cx="29612" cy="75445"/>
            </a:xfrm>
            <a:custGeom>
              <a:avLst/>
              <a:gdLst>
                <a:gd name="connsiteX0" fmla="*/ 29767 w 29612"/>
                <a:gd name="connsiteY0" fmla="*/ 26679 h 75445"/>
                <a:gd name="connsiteX1" fmla="*/ 13568 w 29612"/>
                <a:gd name="connsiteY1" fmla="*/ 185 h 75445"/>
                <a:gd name="connsiteX2" fmla="*/ 154 w 29612"/>
                <a:gd name="connsiteY2" fmla="*/ 13558 h 75445"/>
                <a:gd name="connsiteX3" fmla="*/ 13568 w 29612"/>
                <a:gd name="connsiteY3" fmla="*/ 26931 h 75445"/>
                <a:gd name="connsiteX4" fmla="*/ 22427 w 29612"/>
                <a:gd name="connsiteY4" fmla="*/ 23651 h 75445"/>
                <a:gd name="connsiteX5" fmla="*/ 23692 w 29612"/>
                <a:gd name="connsiteY5" fmla="*/ 22894 h 75445"/>
                <a:gd name="connsiteX6" fmla="*/ 24198 w 29612"/>
                <a:gd name="connsiteY6" fmla="*/ 26679 h 75445"/>
                <a:gd name="connsiteX7" fmla="*/ 6988 w 29612"/>
                <a:gd name="connsiteY7" fmla="*/ 68817 h 75445"/>
                <a:gd name="connsiteX8" fmla="*/ 4204 w 29612"/>
                <a:gd name="connsiteY8" fmla="*/ 72855 h 75445"/>
                <a:gd name="connsiteX9" fmla="*/ 6735 w 29612"/>
                <a:gd name="connsiteY9" fmla="*/ 75630 h 75445"/>
                <a:gd name="connsiteX10" fmla="*/ 29767 w 29612"/>
                <a:gd name="connsiteY10" fmla="*/ 26679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79"/>
                  </a:moveTo>
                  <a:cubicBezTo>
                    <a:pt x="29767" y="10025"/>
                    <a:pt x="23439" y="185"/>
                    <a:pt x="13568" y="185"/>
                  </a:cubicBezTo>
                  <a:cubicBezTo>
                    <a:pt x="5216" y="185"/>
                    <a:pt x="154" y="6493"/>
                    <a:pt x="154" y="13558"/>
                  </a:cubicBezTo>
                  <a:cubicBezTo>
                    <a:pt x="154" y="20371"/>
                    <a:pt x="5216" y="26931"/>
                    <a:pt x="13568" y="26931"/>
                  </a:cubicBezTo>
                  <a:cubicBezTo>
                    <a:pt x="16606" y="26931"/>
                    <a:pt x="19896" y="25922"/>
                    <a:pt x="22427" y="23651"/>
                  </a:cubicBezTo>
                  <a:cubicBezTo>
                    <a:pt x="23186" y="23146"/>
                    <a:pt x="23439" y="22894"/>
                    <a:pt x="23692" y="22894"/>
                  </a:cubicBezTo>
                  <a:cubicBezTo>
                    <a:pt x="23945" y="22894"/>
                    <a:pt x="24198" y="23146"/>
                    <a:pt x="24198" y="26679"/>
                  </a:cubicBezTo>
                  <a:cubicBezTo>
                    <a:pt x="24198" y="45351"/>
                    <a:pt x="15340" y="60491"/>
                    <a:pt x="6988" y="68817"/>
                  </a:cubicBezTo>
                  <a:cubicBezTo>
                    <a:pt x="4204" y="71593"/>
                    <a:pt x="4204" y="72098"/>
                    <a:pt x="4204" y="72855"/>
                  </a:cubicBezTo>
                  <a:cubicBezTo>
                    <a:pt x="4204" y="74621"/>
                    <a:pt x="5469" y="75630"/>
                    <a:pt x="6735" y="75630"/>
                  </a:cubicBezTo>
                  <a:cubicBezTo>
                    <a:pt x="9519" y="75630"/>
                    <a:pt x="29767" y="56201"/>
                    <a:pt x="29767" y="2667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6" name="자유형: 도형 3525">
              <a:extLst>
                <a:ext uri="{FF2B5EF4-FFF2-40B4-BE49-F238E27FC236}">
                  <a16:creationId xmlns:a16="http://schemas.microsoft.com/office/drawing/2014/main" id="{16989E69-9F9C-B9D5-2ED0-F4F41B6A97A0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4602936" y="5582153"/>
              <a:ext cx="140721" cy="180665"/>
            </a:xfrm>
            <a:custGeom>
              <a:avLst/>
              <a:gdLst>
                <a:gd name="connsiteX0" fmla="*/ 139625 w 140721"/>
                <a:gd name="connsiteY0" fmla="*/ 9773 h 180665"/>
                <a:gd name="connsiteX1" fmla="*/ 140890 w 140721"/>
                <a:gd name="connsiteY1" fmla="*/ 5231 h 180665"/>
                <a:gd name="connsiteX2" fmla="*/ 135828 w 140721"/>
                <a:gd name="connsiteY2" fmla="*/ 185 h 180665"/>
                <a:gd name="connsiteX3" fmla="*/ 130007 w 140721"/>
                <a:gd name="connsiteY3" fmla="*/ 5988 h 180665"/>
                <a:gd name="connsiteX4" fmla="*/ 109000 w 140721"/>
                <a:gd name="connsiteY4" fmla="*/ 61500 h 180665"/>
                <a:gd name="connsiteX5" fmla="*/ 32059 w 140721"/>
                <a:gd name="connsiteY5" fmla="*/ 61500 h 180665"/>
                <a:gd name="connsiteX6" fmla="*/ 11052 w 140721"/>
                <a:gd name="connsiteY6" fmla="*/ 5988 h 180665"/>
                <a:gd name="connsiteX7" fmla="*/ 5231 w 140721"/>
                <a:gd name="connsiteY7" fmla="*/ 185 h 180665"/>
                <a:gd name="connsiteX8" fmla="*/ 169 w 140721"/>
                <a:gd name="connsiteY8" fmla="*/ 5231 h 180665"/>
                <a:gd name="connsiteX9" fmla="*/ 1687 w 140721"/>
                <a:gd name="connsiteY9" fmla="*/ 9773 h 180665"/>
                <a:gd name="connsiteX10" fmla="*/ 64708 w 140721"/>
                <a:gd name="connsiteY10" fmla="*/ 175047 h 180665"/>
                <a:gd name="connsiteX11" fmla="*/ 70530 w 140721"/>
                <a:gd name="connsiteY11" fmla="*/ 180850 h 180665"/>
                <a:gd name="connsiteX12" fmla="*/ 76098 w 140721"/>
                <a:gd name="connsiteY12" fmla="*/ 175551 h 180665"/>
                <a:gd name="connsiteX13" fmla="*/ 139625 w 140721"/>
                <a:gd name="connsiteY13" fmla="*/ 9773 h 180665"/>
                <a:gd name="connsiteX14" fmla="*/ 36108 w 140721"/>
                <a:gd name="connsiteY14" fmla="*/ 71593 h 180665"/>
                <a:gd name="connsiteX15" fmla="*/ 104951 w 140721"/>
                <a:gd name="connsiteY15" fmla="*/ 71593 h 180665"/>
                <a:gd name="connsiteX16" fmla="*/ 70530 w 140721"/>
                <a:gd name="connsiteY16" fmla="*/ 161421 h 180665"/>
                <a:gd name="connsiteX17" fmla="*/ 36108 w 140721"/>
                <a:gd name="connsiteY17" fmla="*/ 71593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73"/>
                  </a:moveTo>
                  <a:cubicBezTo>
                    <a:pt x="140890" y="6997"/>
                    <a:pt x="140890" y="6493"/>
                    <a:pt x="140890" y="5231"/>
                  </a:cubicBezTo>
                  <a:cubicBezTo>
                    <a:pt x="140890" y="2708"/>
                    <a:pt x="138866" y="185"/>
                    <a:pt x="135828" y="185"/>
                  </a:cubicBezTo>
                  <a:cubicBezTo>
                    <a:pt x="132538" y="185"/>
                    <a:pt x="131020" y="3213"/>
                    <a:pt x="130007" y="5988"/>
                  </a:cubicBezTo>
                  <a:lnTo>
                    <a:pt x="109000" y="61500"/>
                  </a:lnTo>
                  <a:lnTo>
                    <a:pt x="32059" y="61500"/>
                  </a:lnTo>
                  <a:lnTo>
                    <a:pt x="11052" y="5988"/>
                  </a:lnTo>
                  <a:cubicBezTo>
                    <a:pt x="9786" y="2456"/>
                    <a:pt x="8521" y="185"/>
                    <a:pt x="5231" y="185"/>
                  </a:cubicBezTo>
                  <a:cubicBezTo>
                    <a:pt x="2700" y="185"/>
                    <a:pt x="169" y="2708"/>
                    <a:pt x="169" y="5231"/>
                  </a:cubicBezTo>
                  <a:cubicBezTo>
                    <a:pt x="169" y="5736"/>
                    <a:pt x="169" y="6241"/>
                    <a:pt x="1687" y="9773"/>
                  </a:cubicBezTo>
                  <a:lnTo>
                    <a:pt x="64708" y="175047"/>
                  </a:lnTo>
                  <a:cubicBezTo>
                    <a:pt x="65974" y="178579"/>
                    <a:pt x="67239" y="180850"/>
                    <a:pt x="70530" y="180850"/>
                  </a:cubicBezTo>
                  <a:cubicBezTo>
                    <a:pt x="74073" y="180850"/>
                    <a:pt x="75085" y="178075"/>
                    <a:pt x="76098" y="175551"/>
                  </a:cubicBezTo>
                  <a:lnTo>
                    <a:pt x="139625" y="9773"/>
                  </a:lnTo>
                  <a:close/>
                  <a:moveTo>
                    <a:pt x="36108" y="71593"/>
                  </a:moveTo>
                  <a:lnTo>
                    <a:pt x="104951" y="71593"/>
                  </a:lnTo>
                  <a:lnTo>
                    <a:pt x="70530" y="161421"/>
                  </a:lnTo>
                  <a:lnTo>
                    <a:pt x="36108" y="715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7" name="자유형: 도형 3526">
              <a:extLst>
                <a:ext uri="{FF2B5EF4-FFF2-40B4-BE49-F238E27FC236}">
                  <a16:creationId xmlns:a16="http://schemas.microsoft.com/office/drawing/2014/main" id="{0EED912A-C474-733C-4514-375479DBBD7E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4750885" y="5590480"/>
              <a:ext cx="66817" cy="169563"/>
            </a:xfrm>
            <a:custGeom>
              <a:avLst/>
              <a:gdLst>
                <a:gd name="connsiteX0" fmla="*/ 64714 w 66817"/>
                <a:gd name="connsiteY0" fmla="*/ 9268 h 169563"/>
                <a:gd name="connsiteX1" fmla="*/ 55349 w 66817"/>
                <a:gd name="connsiteY1" fmla="*/ 185 h 169563"/>
                <a:gd name="connsiteX2" fmla="*/ 41682 w 66817"/>
                <a:gd name="connsiteY2" fmla="*/ 13558 h 169563"/>
                <a:gd name="connsiteX3" fmla="*/ 51300 w 66817"/>
                <a:gd name="connsiteY3" fmla="*/ 22642 h 169563"/>
                <a:gd name="connsiteX4" fmla="*/ 64714 w 66817"/>
                <a:gd name="connsiteY4" fmla="*/ 9268 h 169563"/>
                <a:gd name="connsiteX5" fmla="*/ 45479 w 66817"/>
                <a:gd name="connsiteY5" fmla="*/ 104143 h 169563"/>
                <a:gd name="connsiteX6" fmla="*/ 51047 w 66817"/>
                <a:gd name="connsiteY6" fmla="*/ 89508 h 169563"/>
                <a:gd name="connsiteX7" fmla="*/ 54337 w 66817"/>
                <a:gd name="connsiteY7" fmla="*/ 76135 h 169563"/>
                <a:gd name="connsiteX8" fmla="*/ 33583 w 66817"/>
                <a:gd name="connsiteY8" fmla="*/ 55444 h 169563"/>
                <a:gd name="connsiteX9" fmla="*/ 174 w 66817"/>
                <a:gd name="connsiteY9" fmla="*/ 94302 h 169563"/>
                <a:gd name="connsiteX10" fmla="*/ 3211 w 66817"/>
                <a:gd name="connsiteY10" fmla="*/ 96826 h 169563"/>
                <a:gd name="connsiteX11" fmla="*/ 7261 w 66817"/>
                <a:gd name="connsiteY11" fmla="*/ 92284 h 169563"/>
                <a:gd name="connsiteX12" fmla="*/ 32824 w 66817"/>
                <a:gd name="connsiteY12" fmla="*/ 60995 h 169563"/>
                <a:gd name="connsiteX13" fmla="*/ 39151 w 66817"/>
                <a:gd name="connsiteY13" fmla="*/ 69070 h 169563"/>
                <a:gd name="connsiteX14" fmla="*/ 36367 w 66817"/>
                <a:gd name="connsiteY14" fmla="*/ 82191 h 169563"/>
                <a:gd name="connsiteX15" fmla="*/ 18903 w 66817"/>
                <a:gd name="connsiteY15" fmla="*/ 128871 h 169563"/>
                <a:gd name="connsiteX16" fmla="*/ 13082 w 66817"/>
                <a:gd name="connsiteY16" fmla="*/ 149057 h 169563"/>
                <a:gd name="connsiteX17" fmla="*/ 33836 w 66817"/>
                <a:gd name="connsiteY17" fmla="*/ 169748 h 169563"/>
                <a:gd name="connsiteX18" fmla="*/ 66992 w 66817"/>
                <a:gd name="connsiteY18" fmla="*/ 130890 h 169563"/>
                <a:gd name="connsiteX19" fmla="*/ 63955 w 66817"/>
                <a:gd name="connsiteY19" fmla="*/ 128366 h 169563"/>
                <a:gd name="connsiteX20" fmla="*/ 60158 w 66817"/>
                <a:gd name="connsiteY20" fmla="*/ 132908 h 169563"/>
                <a:gd name="connsiteX21" fmla="*/ 34342 w 66817"/>
                <a:gd name="connsiteY21" fmla="*/ 164197 h 169563"/>
                <a:gd name="connsiteX22" fmla="*/ 28268 w 66817"/>
                <a:gd name="connsiteY22" fmla="*/ 155870 h 169563"/>
                <a:gd name="connsiteX23" fmla="*/ 35608 w 66817"/>
                <a:gd name="connsiteY23" fmla="*/ 130637 h 169563"/>
                <a:gd name="connsiteX24" fmla="*/ 45479 w 66817"/>
                <a:gd name="connsiteY24" fmla="*/ 10414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68"/>
                  </a:moveTo>
                  <a:cubicBezTo>
                    <a:pt x="64714" y="4222"/>
                    <a:pt x="61171" y="185"/>
                    <a:pt x="55349" y="185"/>
                  </a:cubicBezTo>
                  <a:cubicBezTo>
                    <a:pt x="48516" y="185"/>
                    <a:pt x="41682" y="6745"/>
                    <a:pt x="41682" y="13558"/>
                  </a:cubicBezTo>
                  <a:cubicBezTo>
                    <a:pt x="41682" y="18352"/>
                    <a:pt x="45225" y="22642"/>
                    <a:pt x="51300" y="22642"/>
                  </a:cubicBezTo>
                  <a:cubicBezTo>
                    <a:pt x="57121" y="22642"/>
                    <a:pt x="64714" y="16838"/>
                    <a:pt x="64714" y="9268"/>
                  </a:cubicBezTo>
                  <a:close/>
                  <a:moveTo>
                    <a:pt x="45479" y="104143"/>
                  </a:moveTo>
                  <a:cubicBezTo>
                    <a:pt x="48516" y="96826"/>
                    <a:pt x="48516" y="96321"/>
                    <a:pt x="51047" y="89508"/>
                  </a:cubicBezTo>
                  <a:cubicBezTo>
                    <a:pt x="53071" y="84462"/>
                    <a:pt x="54337" y="80929"/>
                    <a:pt x="54337" y="76135"/>
                  </a:cubicBezTo>
                  <a:cubicBezTo>
                    <a:pt x="54337" y="64780"/>
                    <a:pt x="46238" y="55444"/>
                    <a:pt x="33583" y="55444"/>
                  </a:cubicBezTo>
                  <a:cubicBezTo>
                    <a:pt x="9792" y="55444"/>
                    <a:pt x="174" y="92031"/>
                    <a:pt x="174" y="94302"/>
                  </a:cubicBezTo>
                  <a:cubicBezTo>
                    <a:pt x="174" y="96826"/>
                    <a:pt x="2705" y="96826"/>
                    <a:pt x="3211" y="96826"/>
                  </a:cubicBezTo>
                  <a:cubicBezTo>
                    <a:pt x="5742" y="96826"/>
                    <a:pt x="5995" y="96321"/>
                    <a:pt x="7261" y="92284"/>
                  </a:cubicBezTo>
                  <a:cubicBezTo>
                    <a:pt x="14095" y="68565"/>
                    <a:pt x="24218" y="60995"/>
                    <a:pt x="32824" y="60995"/>
                  </a:cubicBezTo>
                  <a:cubicBezTo>
                    <a:pt x="34848" y="60995"/>
                    <a:pt x="39151" y="60995"/>
                    <a:pt x="39151" y="69070"/>
                  </a:cubicBezTo>
                  <a:cubicBezTo>
                    <a:pt x="39151" y="74369"/>
                    <a:pt x="37379" y="79667"/>
                    <a:pt x="36367" y="82191"/>
                  </a:cubicBezTo>
                  <a:cubicBezTo>
                    <a:pt x="34342" y="88751"/>
                    <a:pt x="22953" y="118021"/>
                    <a:pt x="18903" y="128871"/>
                  </a:cubicBezTo>
                  <a:cubicBezTo>
                    <a:pt x="16372" y="135431"/>
                    <a:pt x="13082" y="143758"/>
                    <a:pt x="13082" y="149057"/>
                  </a:cubicBezTo>
                  <a:cubicBezTo>
                    <a:pt x="13082" y="160916"/>
                    <a:pt x="21687" y="169748"/>
                    <a:pt x="33836" y="169748"/>
                  </a:cubicBezTo>
                  <a:cubicBezTo>
                    <a:pt x="57627" y="169748"/>
                    <a:pt x="66992" y="133160"/>
                    <a:pt x="66992" y="130890"/>
                  </a:cubicBezTo>
                  <a:cubicBezTo>
                    <a:pt x="66992" y="128366"/>
                    <a:pt x="64714" y="128366"/>
                    <a:pt x="63955" y="128366"/>
                  </a:cubicBezTo>
                  <a:cubicBezTo>
                    <a:pt x="61424" y="128366"/>
                    <a:pt x="61424" y="129123"/>
                    <a:pt x="60158" y="132908"/>
                  </a:cubicBezTo>
                  <a:cubicBezTo>
                    <a:pt x="55602" y="148805"/>
                    <a:pt x="47250" y="164197"/>
                    <a:pt x="34342" y="164197"/>
                  </a:cubicBezTo>
                  <a:cubicBezTo>
                    <a:pt x="30040" y="164197"/>
                    <a:pt x="28268" y="161673"/>
                    <a:pt x="28268" y="155870"/>
                  </a:cubicBezTo>
                  <a:cubicBezTo>
                    <a:pt x="28268" y="149562"/>
                    <a:pt x="29787" y="146029"/>
                    <a:pt x="35608" y="130637"/>
                  </a:cubicBezTo>
                  <a:lnTo>
                    <a:pt x="45479" y="1041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8" name="자유형: 도형 3527">
              <a:extLst>
                <a:ext uri="{FF2B5EF4-FFF2-40B4-BE49-F238E27FC236}">
                  <a16:creationId xmlns:a16="http://schemas.microsoft.com/office/drawing/2014/main" id="{8B11F9ED-572D-2837-7D43-B231A0439931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3309509" y="6003539"/>
              <a:ext cx="180457" cy="177889"/>
            </a:xfrm>
            <a:custGeom>
              <a:avLst/>
              <a:gdLst>
                <a:gd name="connsiteX0" fmla="*/ 144888 w 180457"/>
                <a:gd name="connsiteY0" fmla="*/ 28966 h 177889"/>
                <a:gd name="connsiteX1" fmla="*/ 177285 w 180457"/>
                <a:gd name="connsiteY1" fmla="*/ 8023 h 177889"/>
                <a:gd name="connsiteX2" fmla="*/ 180575 w 180457"/>
                <a:gd name="connsiteY2" fmla="*/ 3229 h 177889"/>
                <a:gd name="connsiteX3" fmla="*/ 177285 w 180457"/>
                <a:gd name="connsiteY3" fmla="*/ 201 h 177889"/>
                <a:gd name="connsiteX4" fmla="*/ 156531 w 180457"/>
                <a:gd name="connsiteY4" fmla="*/ 958 h 177889"/>
                <a:gd name="connsiteX5" fmla="*/ 131474 w 180457"/>
                <a:gd name="connsiteY5" fmla="*/ 201 h 177889"/>
                <a:gd name="connsiteX6" fmla="*/ 126666 w 180457"/>
                <a:gd name="connsiteY6" fmla="*/ 4995 h 177889"/>
                <a:gd name="connsiteX7" fmla="*/ 130715 w 180457"/>
                <a:gd name="connsiteY7" fmla="*/ 8023 h 177889"/>
                <a:gd name="connsiteX8" fmla="*/ 142358 w 180457"/>
                <a:gd name="connsiteY8" fmla="*/ 16350 h 177889"/>
                <a:gd name="connsiteX9" fmla="*/ 138561 w 180457"/>
                <a:gd name="connsiteY9" fmla="*/ 25938 h 177889"/>
                <a:gd name="connsiteX10" fmla="*/ 60860 w 180457"/>
                <a:gd name="connsiteY10" fmla="*/ 149074 h 177889"/>
                <a:gd name="connsiteX11" fmla="*/ 43650 w 180457"/>
                <a:gd name="connsiteY11" fmla="*/ 15593 h 177889"/>
                <a:gd name="connsiteX12" fmla="*/ 61113 w 180457"/>
                <a:gd name="connsiteY12" fmla="*/ 8023 h 177889"/>
                <a:gd name="connsiteX13" fmla="*/ 67441 w 180457"/>
                <a:gd name="connsiteY13" fmla="*/ 2977 h 177889"/>
                <a:gd name="connsiteX14" fmla="*/ 63898 w 180457"/>
                <a:gd name="connsiteY14" fmla="*/ 201 h 177889"/>
                <a:gd name="connsiteX15" fmla="*/ 32514 w 180457"/>
                <a:gd name="connsiteY15" fmla="*/ 958 h 177889"/>
                <a:gd name="connsiteX16" fmla="*/ 18593 w 180457"/>
                <a:gd name="connsiteY16" fmla="*/ 706 h 177889"/>
                <a:gd name="connsiteX17" fmla="*/ 4926 w 180457"/>
                <a:gd name="connsiteY17" fmla="*/ 201 h 177889"/>
                <a:gd name="connsiteX18" fmla="*/ 117 w 180457"/>
                <a:gd name="connsiteY18" fmla="*/ 4995 h 177889"/>
                <a:gd name="connsiteX19" fmla="*/ 6445 w 180457"/>
                <a:gd name="connsiteY19" fmla="*/ 8023 h 177889"/>
                <a:gd name="connsiteX20" fmla="*/ 21630 w 180457"/>
                <a:gd name="connsiteY20" fmla="*/ 16602 h 177889"/>
                <a:gd name="connsiteX21" fmla="*/ 41625 w 180457"/>
                <a:gd name="connsiteY21" fmla="*/ 172288 h 177889"/>
                <a:gd name="connsiteX22" fmla="*/ 46687 w 180457"/>
                <a:gd name="connsiteY22" fmla="*/ 178091 h 177889"/>
                <a:gd name="connsiteX23" fmla="*/ 53774 w 180457"/>
                <a:gd name="connsiteY23" fmla="*/ 173549 h 177889"/>
                <a:gd name="connsiteX24" fmla="*/ 144888 w 180457"/>
                <a:gd name="connsiteY24" fmla="*/ 28966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888" y="28966"/>
                  </a:moveTo>
                  <a:cubicBezTo>
                    <a:pt x="157290" y="9285"/>
                    <a:pt x="167920" y="8528"/>
                    <a:pt x="177285" y="8023"/>
                  </a:cubicBezTo>
                  <a:cubicBezTo>
                    <a:pt x="180322" y="7771"/>
                    <a:pt x="180575" y="3481"/>
                    <a:pt x="180575" y="3229"/>
                  </a:cubicBezTo>
                  <a:cubicBezTo>
                    <a:pt x="180575" y="1211"/>
                    <a:pt x="179310" y="201"/>
                    <a:pt x="177285" y="201"/>
                  </a:cubicBezTo>
                  <a:cubicBezTo>
                    <a:pt x="170704" y="201"/>
                    <a:pt x="163365" y="958"/>
                    <a:pt x="156531" y="958"/>
                  </a:cubicBezTo>
                  <a:cubicBezTo>
                    <a:pt x="148179" y="958"/>
                    <a:pt x="139573" y="201"/>
                    <a:pt x="131474" y="201"/>
                  </a:cubicBezTo>
                  <a:cubicBezTo>
                    <a:pt x="129956" y="201"/>
                    <a:pt x="126666" y="201"/>
                    <a:pt x="126666" y="4995"/>
                  </a:cubicBezTo>
                  <a:cubicBezTo>
                    <a:pt x="126666" y="7771"/>
                    <a:pt x="128943" y="8023"/>
                    <a:pt x="130715" y="8023"/>
                  </a:cubicBezTo>
                  <a:cubicBezTo>
                    <a:pt x="137549" y="8528"/>
                    <a:pt x="142358" y="11051"/>
                    <a:pt x="142358" y="16350"/>
                  </a:cubicBezTo>
                  <a:cubicBezTo>
                    <a:pt x="142358" y="20135"/>
                    <a:pt x="138561" y="25686"/>
                    <a:pt x="138561" y="25938"/>
                  </a:cubicBezTo>
                  <a:lnTo>
                    <a:pt x="60860" y="149074"/>
                  </a:lnTo>
                  <a:lnTo>
                    <a:pt x="43650" y="15593"/>
                  </a:lnTo>
                  <a:cubicBezTo>
                    <a:pt x="43650" y="11304"/>
                    <a:pt x="49471" y="8023"/>
                    <a:pt x="61113" y="8023"/>
                  </a:cubicBezTo>
                  <a:cubicBezTo>
                    <a:pt x="64657" y="8023"/>
                    <a:pt x="67441" y="8023"/>
                    <a:pt x="67441" y="2977"/>
                  </a:cubicBezTo>
                  <a:cubicBezTo>
                    <a:pt x="67441" y="706"/>
                    <a:pt x="65416" y="201"/>
                    <a:pt x="63898" y="201"/>
                  </a:cubicBezTo>
                  <a:cubicBezTo>
                    <a:pt x="53774" y="201"/>
                    <a:pt x="42891" y="958"/>
                    <a:pt x="32514" y="958"/>
                  </a:cubicBezTo>
                  <a:cubicBezTo>
                    <a:pt x="27958" y="958"/>
                    <a:pt x="23149" y="706"/>
                    <a:pt x="18593" y="706"/>
                  </a:cubicBezTo>
                  <a:cubicBezTo>
                    <a:pt x="14038" y="706"/>
                    <a:pt x="9229" y="201"/>
                    <a:pt x="4926" y="201"/>
                  </a:cubicBezTo>
                  <a:cubicBezTo>
                    <a:pt x="3154" y="201"/>
                    <a:pt x="117" y="201"/>
                    <a:pt x="117" y="4995"/>
                  </a:cubicBezTo>
                  <a:cubicBezTo>
                    <a:pt x="117" y="8023"/>
                    <a:pt x="2395" y="8023"/>
                    <a:pt x="6445" y="8023"/>
                  </a:cubicBezTo>
                  <a:cubicBezTo>
                    <a:pt x="20618" y="8023"/>
                    <a:pt x="20871" y="10294"/>
                    <a:pt x="21630" y="16602"/>
                  </a:cubicBezTo>
                  <a:lnTo>
                    <a:pt x="41625" y="172288"/>
                  </a:lnTo>
                  <a:cubicBezTo>
                    <a:pt x="42384" y="177334"/>
                    <a:pt x="43397" y="178091"/>
                    <a:pt x="46687" y="178091"/>
                  </a:cubicBezTo>
                  <a:cubicBezTo>
                    <a:pt x="50737" y="178091"/>
                    <a:pt x="51749" y="176829"/>
                    <a:pt x="53774" y="173549"/>
                  </a:cubicBezTo>
                  <a:lnTo>
                    <a:pt x="144888" y="289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29" name="자유형: 도형 3528">
              <a:extLst>
                <a:ext uri="{FF2B5EF4-FFF2-40B4-BE49-F238E27FC236}">
                  <a16:creationId xmlns:a16="http://schemas.microsoft.com/office/drawing/2014/main" id="{DB2943EA-8B30-9801-629D-1204FD7E395D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3510204" y="5993801"/>
              <a:ext cx="76713" cy="79659"/>
            </a:xfrm>
            <a:custGeom>
              <a:avLst/>
              <a:gdLst>
                <a:gd name="connsiteX0" fmla="*/ 66740 w 76713"/>
                <a:gd name="connsiteY0" fmla="*/ 10442 h 79659"/>
                <a:gd name="connsiteX1" fmla="*/ 57705 w 76713"/>
                <a:gd name="connsiteY1" fmla="*/ 20333 h 79659"/>
                <a:gd name="connsiteX2" fmla="*/ 64614 w 76713"/>
                <a:gd name="connsiteY2" fmla="*/ 26868 h 79659"/>
                <a:gd name="connsiteX3" fmla="*/ 74713 w 76713"/>
                <a:gd name="connsiteY3" fmla="*/ 15564 h 79659"/>
                <a:gd name="connsiteX4" fmla="*/ 51327 w 76713"/>
                <a:gd name="connsiteY4" fmla="*/ 197 h 79659"/>
                <a:gd name="connsiteX5" fmla="*/ 125 w 76713"/>
                <a:gd name="connsiteY5" fmla="*/ 49123 h 79659"/>
                <a:gd name="connsiteX6" fmla="*/ 32901 w 76713"/>
                <a:gd name="connsiteY6" fmla="*/ 79856 h 79659"/>
                <a:gd name="connsiteX7" fmla="*/ 76839 w 76713"/>
                <a:gd name="connsiteY7" fmla="*/ 59897 h 79659"/>
                <a:gd name="connsiteX8" fmla="*/ 73827 w 76713"/>
                <a:gd name="connsiteY8" fmla="*/ 56895 h 79659"/>
                <a:gd name="connsiteX9" fmla="*/ 70992 w 76713"/>
                <a:gd name="connsiteY9" fmla="*/ 58661 h 79659"/>
                <a:gd name="connsiteX10" fmla="*/ 33256 w 76713"/>
                <a:gd name="connsiteY10" fmla="*/ 74911 h 79659"/>
                <a:gd name="connsiteX11" fmla="*/ 14830 w 76713"/>
                <a:gd name="connsiteY11" fmla="*/ 55305 h 79659"/>
                <a:gd name="connsiteX12" fmla="*/ 26523 w 76713"/>
                <a:gd name="connsiteY12" fmla="*/ 18743 h 79659"/>
                <a:gd name="connsiteX13" fmla="*/ 51327 w 76713"/>
                <a:gd name="connsiteY13" fmla="*/ 5143 h 79659"/>
                <a:gd name="connsiteX14" fmla="*/ 66740 w 76713"/>
                <a:gd name="connsiteY14" fmla="*/ 1044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40" y="10442"/>
                  </a:moveTo>
                  <a:cubicBezTo>
                    <a:pt x="60362" y="11501"/>
                    <a:pt x="57705" y="16447"/>
                    <a:pt x="57705" y="20333"/>
                  </a:cubicBezTo>
                  <a:cubicBezTo>
                    <a:pt x="57705" y="25102"/>
                    <a:pt x="61425" y="26868"/>
                    <a:pt x="64614" y="26868"/>
                  </a:cubicBezTo>
                  <a:cubicBezTo>
                    <a:pt x="68512" y="26868"/>
                    <a:pt x="74713" y="24042"/>
                    <a:pt x="74713" y="15564"/>
                  </a:cubicBezTo>
                  <a:cubicBezTo>
                    <a:pt x="74713" y="3553"/>
                    <a:pt x="60894" y="197"/>
                    <a:pt x="51327" y="197"/>
                  </a:cubicBezTo>
                  <a:cubicBezTo>
                    <a:pt x="24752" y="197"/>
                    <a:pt x="125" y="24572"/>
                    <a:pt x="125" y="49123"/>
                  </a:cubicBezTo>
                  <a:cubicBezTo>
                    <a:pt x="125" y="64313"/>
                    <a:pt x="10755" y="79856"/>
                    <a:pt x="32901" y="79856"/>
                  </a:cubicBezTo>
                  <a:cubicBezTo>
                    <a:pt x="62843" y="79856"/>
                    <a:pt x="76839" y="62370"/>
                    <a:pt x="76839" y="59897"/>
                  </a:cubicBezTo>
                  <a:cubicBezTo>
                    <a:pt x="76839" y="58838"/>
                    <a:pt x="75244" y="56895"/>
                    <a:pt x="73827" y="56895"/>
                  </a:cubicBezTo>
                  <a:cubicBezTo>
                    <a:pt x="72764" y="56895"/>
                    <a:pt x="72410" y="57248"/>
                    <a:pt x="70992" y="58661"/>
                  </a:cubicBezTo>
                  <a:cubicBezTo>
                    <a:pt x="57173" y="74911"/>
                    <a:pt x="36445" y="74911"/>
                    <a:pt x="33256" y="74911"/>
                  </a:cubicBezTo>
                  <a:cubicBezTo>
                    <a:pt x="20500" y="74911"/>
                    <a:pt x="14830" y="66256"/>
                    <a:pt x="14830" y="55305"/>
                  </a:cubicBezTo>
                  <a:cubicBezTo>
                    <a:pt x="14830" y="50183"/>
                    <a:pt x="17310" y="30930"/>
                    <a:pt x="26523" y="18743"/>
                  </a:cubicBezTo>
                  <a:cubicBezTo>
                    <a:pt x="33256" y="10088"/>
                    <a:pt x="42468" y="5143"/>
                    <a:pt x="51327" y="5143"/>
                  </a:cubicBezTo>
                  <a:cubicBezTo>
                    <a:pt x="53807" y="5143"/>
                    <a:pt x="62311" y="5496"/>
                    <a:pt x="66740" y="1044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0" name="자유형: 도형 3529">
              <a:extLst>
                <a:ext uri="{FF2B5EF4-FFF2-40B4-BE49-F238E27FC236}">
                  <a16:creationId xmlns:a16="http://schemas.microsoft.com/office/drawing/2014/main" id="{C61A268D-8295-6970-258E-492B96C6996E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3600477" y="5993801"/>
              <a:ext cx="90355" cy="79659"/>
            </a:xfrm>
            <a:custGeom>
              <a:avLst/>
              <a:gdLst>
                <a:gd name="connsiteX0" fmla="*/ 64086 w 90355"/>
                <a:gd name="connsiteY0" fmla="*/ 10618 h 79659"/>
                <a:gd name="connsiteX1" fmla="*/ 45838 w 90355"/>
                <a:gd name="connsiteY1" fmla="*/ 197 h 79659"/>
                <a:gd name="connsiteX2" fmla="*/ 129 w 90355"/>
                <a:gd name="connsiteY2" fmla="*/ 50536 h 79659"/>
                <a:gd name="connsiteX3" fmla="*/ 26881 w 90355"/>
                <a:gd name="connsiteY3" fmla="*/ 79856 h 79659"/>
                <a:gd name="connsiteX4" fmla="*/ 52039 w 90355"/>
                <a:gd name="connsiteY4" fmla="*/ 67492 h 79659"/>
                <a:gd name="connsiteX5" fmla="*/ 70287 w 90355"/>
                <a:gd name="connsiteY5" fmla="*/ 79856 h 79659"/>
                <a:gd name="connsiteX6" fmla="*/ 84283 w 90355"/>
                <a:gd name="connsiteY6" fmla="*/ 70495 h 79659"/>
                <a:gd name="connsiteX7" fmla="*/ 90484 w 90355"/>
                <a:gd name="connsiteY7" fmla="*/ 52832 h 79659"/>
                <a:gd name="connsiteX8" fmla="*/ 87650 w 90355"/>
                <a:gd name="connsiteY8" fmla="*/ 50536 h 79659"/>
                <a:gd name="connsiteX9" fmla="*/ 83752 w 90355"/>
                <a:gd name="connsiteY9" fmla="*/ 56012 h 79659"/>
                <a:gd name="connsiteX10" fmla="*/ 70819 w 90355"/>
                <a:gd name="connsiteY10" fmla="*/ 74911 h 79659"/>
                <a:gd name="connsiteX11" fmla="*/ 64972 w 90355"/>
                <a:gd name="connsiteY11" fmla="*/ 66256 h 79659"/>
                <a:gd name="connsiteX12" fmla="*/ 67630 w 90355"/>
                <a:gd name="connsiteY12" fmla="*/ 52302 h 79659"/>
                <a:gd name="connsiteX13" fmla="*/ 71527 w 90355"/>
                <a:gd name="connsiteY13" fmla="*/ 36406 h 79659"/>
                <a:gd name="connsiteX14" fmla="*/ 75071 w 90355"/>
                <a:gd name="connsiteY14" fmla="*/ 22982 h 79659"/>
                <a:gd name="connsiteX15" fmla="*/ 78260 w 90355"/>
                <a:gd name="connsiteY15" fmla="*/ 9205 h 79659"/>
                <a:gd name="connsiteX16" fmla="*/ 72236 w 90355"/>
                <a:gd name="connsiteY16" fmla="*/ 3553 h 79659"/>
                <a:gd name="connsiteX17" fmla="*/ 64086 w 90355"/>
                <a:gd name="connsiteY17" fmla="*/ 10618 h 79659"/>
                <a:gd name="connsiteX18" fmla="*/ 52748 w 90355"/>
                <a:gd name="connsiteY18" fmla="*/ 56012 h 79659"/>
                <a:gd name="connsiteX19" fmla="*/ 43712 w 90355"/>
                <a:gd name="connsiteY19" fmla="*/ 67846 h 79659"/>
                <a:gd name="connsiteX20" fmla="*/ 27413 w 90355"/>
                <a:gd name="connsiteY20" fmla="*/ 74911 h 79659"/>
                <a:gd name="connsiteX21" fmla="*/ 14479 w 90355"/>
                <a:gd name="connsiteY21" fmla="*/ 57778 h 79659"/>
                <a:gd name="connsiteX22" fmla="*/ 23692 w 90355"/>
                <a:gd name="connsiteY22" fmla="*/ 21922 h 79659"/>
                <a:gd name="connsiteX23" fmla="*/ 45838 w 90355"/>
                <a:gd name="connsiteY23" fmla="*/ 5143 h 79659"/>
                <a:gd name="connsiteX24" fmla="*/ 61606 w 90355"/>
                <a:gd name="connsiteY24" fmla="*/ 20509 h 79659"/>
                <a:gd name="connsiteX25" fmla="*/ 61074 w 90355"/>
                <a:gd name="connsiteY25" fmla="*/ 22982 h 79659"/>
                <a:gd name="connsiteX26" fmla="*/ 52748 w 90355"/>
                <a:gd name="connsiteY26" fmla="*/ 56012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6" y="10618"/>
                  </a:moveTo>
                  <a:cubicBezTo>
                    <a:pt x="60366" y="4789"/>
                    <a:pt x="54342" y="197"/>
                    <a:pt x="45838" y="197"/>
                  </a:cubicBezTo>
                  <a:cubicBezTo>
                    <a:pt x="23161" y="197"/>
                    <a:pt x="129" y="25102"/>
                    <a:pt x="129" y="50536"/>
                  </a:cubicBezTo>
                  <a:cubicBezTo>
                    <a:pt x="129" y="67669"/>
                    <a:pt x="11645" y="79856"/>
                    <a:pt x="26881" y="79856"/>
                  </a:cubicBezTo>
                  <a:cubicBezTo>
                    <a:pt x="36448" y="79856"/>
                    <a:pt x="44952" y="74381"/>
                    <a:pt x="52039" y="67492"/>
                  </a:cubicBezTo>
                  <a:cubicBezTo>
                    <a:pt x="55405" y="78090"/>
                    <a:pt x="65681" y="79856"/>
                    <a:pt x="70287" y="79856"/>
                  </a:cubicBezTo>
                  <a:cubicBezTo>
                    <a:pt x="76665" y="79856"/>
                    <a:pt x="81094" y="75971"/>
                    <a:pt x="84283" y="70495"/>
                  </a:cubicBezTo>
                  <a:cubicBezTo>
                    <a:pt x="88181" y="63607"/>
                    <a:pt x="90484" y="53539"/>
                    <a:pt x="90484" y="52832"/>
                  </a:cubicBezTo>
                  <a:cubicBezTo>
                    <a:pt x="90484" y="50536"/>
                    <a:pt x="88181" y="50536"/>
                    <a:pt x="87650" y="50536"/>
                  </a:cubicBezTo>
                  <a:cubicBezTo>
                    <a:pt x="85169" y="50536"/>
                    <a:pt x="84992" y="51243"/>
                    <a:pt x="83752" y="56012"/>
                  </a:cubicBezTo>
                  <a:cubicBezTo>
                    <a:pt x="81626" y="64490"/>
                    <a:pt x="78260" y="74911"/>
                    <a:pt x="70819" y="74911"/>
                  </a:cubicBezTo>
                  <a:cubicBezTo>
                    <a:pt x="66212" y="74911"/>
                    <a:pt x="64972" y="71025"/>
                    <a:pt x="64972" y="66256"/>
                  </a:cubicBezTo>
                  <a:cubicBezTo>
                    <a:pt x="64972" y="63253"/>
                    <a:pt x="66389" y="56895"/>
                    <a:pt x="67630" y="52302"/>
                  </a:cubicBezTo>
                  <a:cubicBezTo>
                    <a:pt x="68870" y="47533"/>
                    <a:pt x="70642" y="40292"/>
                    <a:pt x="71527" y="36406"/>
                  </a:cubicBezTo>
                  <a:lnTo>
                    <a:pt x="75071" y="22982"/>
                  </a:lnTo>
                  <a:cubicBezTo>
                    <a:pt x="76134" y="18390"/>
                    <a:pt x="78260" y="10088"/>
                    <a:pt x="78260" y="9205"/>
                  </a:cubicBezTo>
                  <a:cubicBezTo>
                    <a:pt x="78260" y="5319"/>
                    <a:pt x="75071" y="3553"/>
                    <a:pt x="72236" y="3553"/>
                  </a:cubicBezTo>
                  <a:cubicBezTo>
                    <a:pt x="69224" y="3553"/>
                    <a:pt x="65149" y="5673"/>
                    <a:pt x="64086" y="10618"/>
                  </a:cubicBezTo>
                  <a:close/>
                  <a:moveTo>
                    <a:pt x="52748" y="56012"/>
                  </a:moveTo>
                  <a:cubicBezTo>
                    <a:pt x="51507" y="60957"/>
                    <a:pt x="47610" y="64490"/>
                    <a:pt x="43712" y="67846"/>
                  </a:cubicBezTo>
                  <a:cubicBezTo>
                    <a:pt x="42118" y="69259"/>
                    <a:pt x="35031" y="74911"/>
                    <a:pt x="27413" y="74911"/>
                  </a:cubicBezTo>
                  <a:cubicBezTo>
                    <a:pt x="20857" y="74911"/>
                    <a:pt x="14479" y="70319"/>
                    <a:pt x="14479" y="57778"/>
                  </a:cubicBezTo>
                  <a:cubicBezTo>
                    <a:pt x="14479" y="48417"/>
                    <a:pt x="19617" y="28988"/>
                    <a:pt x="23692" y="21922"/>
                  </a:cubicBezTo>
                  <a:cubicBezTo>
                    <a:pt x="31842" y="7792"/>
                    <a:pt x="40877" y="5143"/>
                    <a:pt x="45838" y="5143"/>
                  </a:cubicBezTo>
                  <a:cubicBezTo>
                    <a:pt x="58240" y="5143"/>
                    <a:pt x="61606" y="18566"/>
                    <a:pt x="61606" y="20509"/>
                  </a:cubicBezTo>
                  <a:cubicBezTo>
                    <a:pt x="61606" y="21216"/>
                    <a:pt x="61252" y="22452"/>
                    <a:pt x="61074" y="22982"/>
                  </a:cubicBezTo>
                  <a:lnTo>
                    <a:pt x="52748" y="560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1" name="자유형: 도형 3530">
              <a:extLst>
                <a:ext uri="{FF2B5EF4-FFF2-40B4-BE49-F238E27FC236}">
                  <a16:creationId xmlns:a16="http://schemas.microsoft.com/office/drawing/2014/main" id="{70DC2408-C94C-332B-AF59-48E1614BE656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3710439" y="5949114"/>
              <a:ext cx="39685" cy="124346"/>
            </a:xfrm>
            <a:custGeom>
              <a:avLst/>
              <a:gdLst>
                <a:gd name="connsiteX0" fmla="*/ 39110 w 39685"/>
                <a:gd name="connsiteY0" fmla="*/ 5496 h 124346"/>
                <a:gd name="connsiteX1" fmla="*/ 39819 w 39685"/>
                <a:gd name="connsiteY1" fmla="*/ 2670 h 124346"/>
                <a:gd name="connsiteX2" fmla="*/ 36984 w 39685"/>
                <a:gd name="connsiteY2" fmla="*/ 197 h 124346"/>
                <a:gd name="connsiteX3" fmla="*/ 14307 w 39685"/>
                <a:gd name="connsiteY3" fmla="*/ 1963 h 124346"/>
                <a:gd name="connsiteX4" fmla="*/ 10586 w 39685"/>
                <a:gd name="connsiteY4" fmla="*/ 6026 h 124346"/>
                <a:gd name="connsiteX5" fmla="*/ 15015 w 39685"/>
                <a:gd name="connsiteY5" fmla="*/ 8499 h 124346"/>
                <a:gd name="connsiteX6" fmla="*/ 23519 w 39685"/>
                <a:gd name="connsiteY6" fmla="*/ 11148 h 124346"/>
                <a:gd name="connsiteX7" fmla="*/ 22811 w 39685"/>
                <a:gd name="connsiteY7" fmla="*/ 15034 h 124346"/>
                <a:gd name="connsiteX8" fmla="*/ 842 w 39685"/>
                <a:gd name="connsiteY8" fmla="*/ 102288 h 124346"/>
                <a:gd name="connsiteX9" fmla="*/ 133 w 39685"/>
                <a:gd name="connsiteY9" fmla="*/ 107764 h 124346"/>
                <a:gd name="connsiteX10" fmla="*/ 18736 w 39685"/>
                <a:gd name="connsiteY10" fmla="*/ 124543 h 124346"/>
                <a:gd name="connsiteX11" fmla="*/ 32909 w 39685"/>
                <a:gd name="connsiteY11" fmla="*/ 115182 h 124346"/>
                <a:gd name="connsiteX12" fmla="*/ 39110 w 39685"/>
                <a:gd name="connsiteY12" fmla="*/ 97519 h 124346"/>
                <a:gd name="connsiteX13" fmla="*/ 36275 w 39685"/>
                <a:gd name="connsiteY13" fmla="*/ 95223 h 124346"/>
                <a:gd name="connsiteX14" fmla="*/ 32732 w 39685"/>
                <a:gd name="connsiteY14" fmla="*/ 99462 h 124346"/>
                <a:gd name="connsiteX15" fmla="*/ 19444 w 39685"/>
                <a:gd name="connsiteY15" fmla="*/ 119598 h 124346"/>
                <a:gd name="connsiteX16" fmla="*/ 13421 w 39685"/>
                <a:gd name="connsiteY16" fmla="*/ 110943 h 124346"/>
                <a:gd name="connsiteX17" fmla="*/ 14484 w 39685"/>
                <a:gd name="connsiteY17" fmla="*/ 103701 h 124346"/>
                <a:gd name="connsiteX18" fmla="*/ 39110 w 39685"/>
                <a:gd name="connsiteY18" fmla="*/ 5496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10" y="5496"/>
                  </a:moveTo>
                  <a:cubicBezTo>
                    <a:pt x="39287" y="5143"/>
                    <a:pt x="39819" y="2847"/>
                    <a:pt x="39819" y="2670"/>
                  </a:cubicBezTo>
                  <a:cubicBezTo>
                    <a:pt x="39819" y="1787"/>
                    <a:pt x="39110" y="197"/>
                    <a:pt x="36984" y="197"/>
                  </a:cubicBezTo>
                  <a:cubicBezTo>
                    <a:pt x="33441" y="197"/>
                    <a:pt x="18736" y="1610"/>
                    <a:pt x="14307" y="1963"/>
                  </a:cubicBezTo>
                  <a:cubicBezTo>
                    <a:pt x="13066" y="2140"/>
                    <a:pt x="10586" y="2317"/>
                    <a:pt x="10586" y="6026"/>
                  </a:cubicBezTo>
                  <a:cubicBezTo>
                    <a:pt x="10586" y="8499"/>
                    <a:pt x="13066" y="8499"/>
                    <a:pt x="15015" y="8499"/>
                  </a:cubicBezTo>
                  <a:cubicBezTo>
                    <a:pt x="23519" y="8499"/>
                    <a:pt x="23519" y="9735"/>
                    <a:pt x="23519" y="11148"/>
                  </a:cubicBezTo>
                  <a:cubicBezTo>
                    <a:pt x="23519" y="12384"/>
                    <a:pt x="23165" y="13444"/>
                    <a:pt x="22811" y="15034"/>
                  </a:cubicBezTo>
                  <a:lnTo>
                    <a:pt x="842" y="102288"/>
                  </a:lnTo>
                  <a:cubicBezTo>
                    <a:pt x="310" y="104054"/>
                    <a:pt x="133" y="105997"/>
                    <a:pt x="133" y="107764"/>
                  </a:cubicBezTo>
                  <a:cubicBezTo>
                    <a:pt x="133" y="119068"/>
                    <a:pt x="10232" y="124543"/>
                    <a:pt x="18736" y="124543"/>
                  </a:cubicBezTo>
                  <a:cubicBezTo>
                    <a:pt x="22988" y="124543"/>
                    <a:pt x="28303" y="123130"/>
                    <a:pt x="32909" y="115182"/>
                  </a:cubicBezTo>
                  <a:cubicBezTo>
                    <a:pt x="36630" y="108647"/>
                    <a:pt x="39110" y="98226"/>
                    <a:pt x="39110" y="97519"/>
                  </a:cubicBezTo>
                  <a:cubicBezTo>
                    <a:pt x="39110" y="95223"/>
                    <a:pt x="36807" y="95223"/>
                    <a:pt x="36275" y="95223"/>
                  </a:cubicBezTo>
                  <a:cubicBezTo>
                    <a:pt x="33795" y="95223"/>
                    <a:pt x="33441" y="96283"/>
                    <a:pt x="32732" y="99462"/>
                  </a:cubicBezTo>
                  <a:cubicBezTo>
                    <a:pt x="30429" y="108294"/>
                    <a:pt x="27063" y="119598"/>
                    <a:pt x="19444" y="119598"/>
                  </a:cubicBezTo>
                  <a:cubicBezTo>
                    <a:pt x="14661" y="119598"/>
                    <a:pt x="13421" y="115182"/>
                    <a:pt x="13421" y="110943"/>
                  </a:cubicBezTo>
                  <a:cubicBezTo>
                    <a:pt x="13421" y="109000"/>
                    <a:pt x="13952" y="105644"/>
                    <a:pt x="14484" y="103701"/>
                  </a:cubicBezTo>
                  <a:lnTo>
                    <a:pt x="39110" y="549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2" name="자유형: 도형 3531">
              <a:extLst>
                <a:ext uri="{FF2B5EF4-FFF2-40B4-BE49-F238E27FC236}">
                  <a16:creationId xmlns:a16="http://schemas.microsoft.com/office/drawing/2014/main" id="{4CE83F09-EE9C-9815-B5BD-36F28D6C8447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3451303" y="6121152"/>
              <a:ext cx="53681" cy="118870"/>
            </a:xfrm>
            <a:custGeom>
              <a:avLst/>
              <a:gdLst>
                <a:gd name="connsiteX0" fmla="*/ 49198 w 53681"/>
                <a:gd name="connsiteY0" fmla="*/ 6916 h 118870"/>
                <a:gd name="connsiteX1" fmla="*/ 42112 w 53681"/>
                <a:gd name="connsiteY1" fmla="*/ 204 h 118870"/>
                <a:gd name="connsiteX2" fmla="*/ 32190 w 53681"/>
                <a:gd name="connsiteY2" fmla="*/ 9918 h 118870"/>
                <a:gd name="connsiteX3" fmla="*/ 39277 w 53681"/>
                <a:gd name="connsiteY3" fmla="*/ 16630 h 118870"/>
                <a:gd name="connsiteX4" fmla="*/ 49198 w 53681"/>
                <a:gd name="connsiteY4" fmla="*/ 6916 h 118870"/>
                <a:gd name="connsiteX5" fmla="*/ 13056 w 53681"/>
                <a:gd name="connsiteY5" fmla="*/ 96643 h 118870"/>
                <a:gd name="connsiteX6" fmla="*/ 11462 w 53681"/>
                <a:gd name="connsiteY6" fmla="*/ 104061 h 118870"/>
                <a:gd name="connsiteX7" fmla="*/ 28293 w 53681"/>
                <a:gd name="connsiteY7" fmla="*/ 119074 h 118870"/>
                <a:gd name="connsiteX8" fmla="*/ 53805 w 53681"/>
                <a:gd name="connsiteY8" fmla="*/ 92050 h 118870"/>
                <a:gd name="connsiteX9" fmla="*/ 50970 w 53681"/>
                <a:gd name="connsiteY9" fmla="*/ 89754 h 118870"/>
                <a:gd name="connsiteX10" fmla="*/ 47604 w 53681"/>
                <a:gd name="connsiteY10" fmla="*/ 92757 h 118870"/>
                <a:gd name="connsiteX11" fmla="*/ 28824 w 53681"/>
                <a:gd name="connsiteY11" fmla="*/ 114129 h 118870"/>
                <a:gd name="connsiteX12" fmla="*/ 24395 w 53681"/>
                <a:gd name="connsiteY12" fmla="*/ 107947 h 118870"/>
                <a:gd name="connsiteX13" fmla="*/ 27230 w 53681"/>
                <a:gd name="connsiteY13" fmla="*/ 96643 h 118870"/>
                <a:gd name="connsiteX14" fmla="*/ 32899 w 53681"/>
                <a:gd name="connsiteY14" fmla="*/ 82512 h 118870"/>
                <a:gd name="connsiteX15" fmla="*/ 41580 w 53681"/>
                <a:gd name="connsiteY15" fmla="*/ 60081 h 118870"/>
                <a:gd name="connsiteX16" fmla="*/ 42643 w 53681"/>
                <a:gd name="connsiteY16" fmla="*/ 54429 h 118870"/>
                <a:gd name="connsiteX17" fmla="*/ 25812 w 53681"/>
                <a:gd name="connsiteY17" fmla="*/ 39415 h 118870"/>
                <a:gd name="connsiteX18" fmla="*/ 123 w 53681"/>
                <a:gd name="connsiteY18" fmla="*/ 66439 h 118870"/>
                <a:gd name="connsiteX19" fmla="*/ 3135 w 53681"/>
                <a:gd name="connsiteY19" fmla="*/ 68735 h 118870"/>
                <a:gd name="connsiteX20" fmla="*/ 6324 w 53681"/>
                <a:gd name="connsiteY20" fmla="*/ 65909 h 118870"/>
                <a:gd name="connsiteX21" fmla="*/ 25281 w 53681"/>
                <a:gd name="connsiteY21" fmla="*/ 44361 h 118870"/>
                <a:gd name="connsiteX22" fmla="*/ 29710 w 53681"/>
                <a:gd name="connsiteY22" fmla="*/ 50543 h 118870"/>
                <a:gd name="connsiteX23" fmla="*/ 24218 w 53681"/>
                <a:gd name="connsiteY23" fmla="*/ 68206 h 118870"/>
                <a:gd name="connsiteX24" fmla="*/ 13056 w 53681"/>
                <a:gd name="connsiteY24" fmla="*/ 96643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8" y="6916"/>
                  </a:moveTo>
                  <a:cubicBezTo>
                    <a:pt x="49198" y="4089"/>
                    <a:pt x="47072" y="204"/>
                    <a:pt x="42112" y="204"/>
                  </a:cubicBezTo>
                  <a:cubicBezTo>
                    <a:pt x="37328" y="204"/>
                    <a:pt x="32190" y="4796"/>
                    <a:pt x="32190" y="9918"/>
                  </a:cubicBezTo>
                  <a:cubicBezTo>
                    <a:pt x="32190" y="12921"/>
                    <a:pt x="34494" y="16630"/>
                    <a:pt x="39277" y="16630"/>
                  </a:cubicBezTo>
                  <a:cubicBezTo>
                    <a:pt x="44415" y="16630"/>
                    <a:pt x="49198" y="11685"/>
                    <a:pt x="49198" y="6916"/>
                  </a:cubicBezTo>
                  <a:close/>
                  <a:moveTo>
                    <a:pt x="13056" y="96643"/>
                  </a:moveTo>
                  <a:cubicBezTo>
                    <a:pt x="12348" y="98939"/>
                    <a:pt x="11462" y="101058"/>
                    <a:pt x="11462" y="104061"/>
                  </a:cubicBezTo>
                  <a:cubicBezTo>
                    <a:pt x="11462" y="112363"/>
                    <a:pt x="18548" y="119074"/>
                    <a:pt x="28293" y="119074"/>
                  </a:cubicBezTo>
                  <a:cubicBezTo>
                    <a:pt x="46009" y="119074"/>
                    <a:pt x="53805" y="94700"/>
                    <a:pt x="53805" y="92050"/>
                  </a:cubicBezTo>
                  <a:cubicBezTo>
                    <a:pt x="53805" y="89754"/>
                    <a:pt x="51502" y="89754"/>
                    <a:pt x="50970" y="89754"/>
                  </a:cubicBezTo>
                  <a:cubicBezTo>
                    <a:pt x="48490" y="89754"/>
                    <a:pt x="48313" y="90814"/>
                    <a:pt x="47604" y="92757"/>
                  </a:cubicBezTo>
                  <a:cubicBezTo>
                    <a:pt x="43529" y="106887"/>
                    <a:pt x="35734" y="114129"/>
                    <a:pt x="28824" y="114129"/>
                  </a:cubicBezTo>
                  <a:cubicBezTo>
                    <a:pt x="25281" y="114129"/>
                    <a:pt x="24395" y="111833"/>
                    <a:pt x="24395" y="107947"/>
                  </a:cubicBezTo>
                  <a:cubicBezTo>
                    <a:pt x="24395" y="103884"/>
                    <a:pt x="25635" y="100528"/>
                    <a:pt x="27230" y="96643"/>
                  </a:cubicBezTo>
                  <a:cubicBezTo>
                    <a:pt x="29001" y="91874"/>
                    <a:pt x="30950" y="87105"/>
                    <a:pt x="32899" y="82512"/>
                  </a:cubicBezTo>
                  <a:cubicBezTo>
                    <a:pt x="34494" y="78273"/>
                    <a:pt x="40872" y="62200"/>
                    <a:pt x="41580" y="60081"/>
                  </a:cubicBezTo>
                  <a:cubicBezTo>
                    <a:pt x="42112" y="58314"/>
                    <a:pt x="42643" y="56195"/>
                    <a:pt x="42643" y="54429"/>
                  </a:cubicBezTo>
                  <a:cubicBezTo>
                    <a:pt x="42643" y="46127"/>
                    <a:pt x="35557" y="39415"/>
                    <a:pt x="25812" y="39415"/>
                  </a:cubicBezTo>
                  <a:cubicBezTo>
                    <a:pt x="8273" y="39415"/>
                    <a:pt x="123" y="63437"/>
                    <a:pt x="123" y="66439"/>
                  </a:cubicBezTo>
                  <a:cubicBezTo>
                    <a:pt x="123" y="68735"/>
                    <a:pt x="2603" y="68735"/>
                    <a:pt x="3135" y="68735"/>
                  </a:cubicBezTo>
                  <a:cubicBezTo>
                    <a:pt x="5615" y="68735"/>
                    <a:pt x="5792" y="67852"/>
                    <a:pt x="6324" y="65909"/>
                  </a:cubicBezTo>
                  <a:cubicBezTo>
                    <a:pt x="10930" y="50719"/>
                    <a:pt x="18726" y="44361"/>
                    <a:pt x="25281" y="44361"/>
                  </a:cubicBezTo>
                  <a:cubicBezTo>
                    <a:pt x="28116" y="44361"/>
                    <a:pt x="29710" y="45774"/>
                    <a:pt x="29710" y="50543"/>
                  </a:cubicBezTo>
                  <a:cubicBezTo>
                    <a:pt x="29710" y="54605"/>
                    <a:pt x="28647" y="57255"/>
                    <a:pt x="24218" y="68206"/>
                  </a:cubicBezTo>
                  <a:lnTo>
                    <a:pt x="13056" y="966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3" name="자유형: 도형 3532">
              <a:extLst>
                <a:ext uri="{FF2B5EF4-FFF2-40B4-BE49-F238E27FC236}">
                  <a16:creationId xmlns:a16="http://schemas.microsoft.com/office/drawing/2014/main" id="{3F9F1E76-63D3-C65D-1BFA-191B9A3F5B83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3868451" y="6015398"/>
              <a:ext cx="154642" cy="195047"/>
            </a:xfrm>
            <a:custGeom>
              <a:avLst/>
              <a:gdLst>
                <a:gd name="connsiteX0" fmla="*/ 149719 w 154642"/>
                <a:gd name="connsiteY0" fmla="*/ 78927 h 195047"/>
                <a:gd name="connsiteX1" fmla="*/ 154781 w 154642"/>
                <a:gd name="connsiteY1" fmla="*/ 73376 h 195047"/>
                <a:gd name="connsiteX2" fmla="*/ 149719 w 154642"/>
                <a:gd name="connsiteY2" fmla="*/ 67572 h 195047"/>
                <a:gd name="connsiteX3" fmla="*/ 10263 w 154642"/>
                <a:gd name="connsiteY3" fmla="*/ 1967 h 195047"/>
                <a:gd name="connsiteX4" fmla="*/ 5201 w 154642"/>
                <a:gd name="connsiteY4" fmla="*/ 201 h 195047"/>
                <a:gd name="connsiteX5" fmla="*/ 139 w 154642"/>
                <a:gd name="connsiteY5" fmla="*/ 5248 h 195047"/>
                <a:gd name="connsiteX6" fmla="*/ 4948 w 154642"/>
                <a:gd name="connsiteY6" fmla="*/ 10799 h 195047"/>
                <a:gd name="connsiteX7" fmla="*/ 137824 w 154642"/>
                <a:gd name="connsiteY7" fmla="*/ 73123 h 195047"/>
                <a:gd name="connsiteX8" fmla="*/ 5454 w 154642"/>
                <a:gd name="connsiteY8" fmla="*/ 135448 h 195047"/>
                <a:gd name="connsiteX9" fmla="*/ 139 w 154642"/>
                <a:gd name="connsiteY9" fmla="*/ 141251 h 195047"/>
                <a:gd name="connsiteX10" fmla="*/ 5201 w 154642"/>
                <a:gd name="connsiteY10" fmla="*/ 146298 h 195047"/>
                <a:gd name="connsiteX11" fmla="*/ 9757 w 154642"/>
                <a:gd name="connsiteY11" fmla="*/ 144532 h 195047"/>
                <a:gd name="connsiteX12" fmla="*/ 149719 w 154642"/>
                <a:gd name="connsiteY12" fmla="*/ 78927 h 195047"/>
                <a:gd name="connsiteX13" fmla="*/ 145923 w 154642"/>
                <a:gd name="connsiteY13" fmla="*/ 195249 h 195047"/>
                <a:gd name="connsiteX14" fmla="*/ 154781 w 154642"/>
                <a:gd name="connsiteY14" fmla="*/ 190203 h 195047"/>
                <a:gd name="connsiteX15" fmla="*/ 145670 w 154642"/>
                <a:gd name="connsiteY15" fmla="*/ 185156 h 195047"/>
                <a:gd name="connsiteX16" fmla="*/ 9250 w 154642"/>
                <a:gd name="connsiteY16" fmla="*/ 185156 h 195047"/>
                <a:gd name="connsiteX17" fmla="*/ 139 w 154642"/>
                <a:gd name="connsiteY17" fmla="*/ 190203 h 195047"/>
                <a:gd name="connsiteX18" fmla="*/ 8997 w 154642"/>
                <a:gd name="connsiteY18" fmla="*/ 195249 h 195047"/>
                <a:gd name="connsiteX19" fmla="*/ 145923 w 154642"/>
                <a:gd name="connsiteY19" fmla="*/ 195249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9" y="78927"/>
                  </a:moveTo>
                  <a:cubicBezTo>
                    <a:pt x="153262" y="77413"/>
                    <a:pt x="154781" y="75647"/>
                    <a:pt x="154781" y="73376"/>
                  </a:cubicBezTo>
                  <a:cubicBezTo>
                    <a:pt x="154781" y="70852"/>
                    <a:pt x="153769" y="69339"/>
                    <a:pt x="149719" y="67572"/>
                  </a:cubicBezTo>
                  <a:lnTo>
                    <a:pt x="10263" y="1967"/>
                  </a:lnTo>
                  <a:cubicBezTo>
                    <a:pt x="6719" y="201"/>
                    <a:pt x="5707" y="201"/>
                    <a:pt x="5201" y="201"/>
                  </a:cubicBezTo>
                  <a:cubicBezTo>
                    <a:pt x="2164" y="201"/>
                    <a:pt x="139" y="2472"/>
                    <a:pt x="139" y="5248"/>
                  </a:cubicBezTo>
                  <a:cubicBezTo>
                    <a:pt x="139" y="8276"/>
                    <a:pt x="2164" y="9537"/>
                    <a:pt x="4948" y="10799"/>
                  </a:cubicBezTo>
                  <a:lnTo>
                    <a:pt x="137824" y="73123"/>
                  </a:lnTo>
                  <a:lnTo>
                    <a:pt x="5454" y="135448"/>
                  </a:lnTo>
                  <a:cubicBezTo>
                    <a:pt x="392" y="137719"/>
                    <a:pt x="139" y="139737"/>
                    <a:pt x="139" y="141251"/>
                  </a:cubicBezTo>
                  <a:cubicBezTo>
                    <a:pt x="139" y="144027"/>
                    <a:pt x="2417" y="146298"/>
                    <a:pt x="5201" y="146298"/>
                  </a:cubicBezTo>
                  <a:cubicBezTo>
                    <a:pt x="5960" y="146298"/>
                    <a:pt x="6466" y="146298"/>
                    <a:pt x="9757" y="144532"/>
                  </a:cubicBezTo>
                  <a:lnTo>
                    <a:pt x="149719" y="78927"/>
                  </a:lnTo>
                  <a:close/>
                  <a:moveTo>
                    <a:pt x="145923" y="195249"/>
                  </a:moveTo>
                  <a:cubicBezTo>
                    <a:pt x="150225" y="195249"/>
                    <a:pt x="154781" y="195249"/>
                    <a:pt x="154781" y="190203"/>
                  </a:cubicBezTo>
                  <a:cubicBezTo>
                    <a:pt x="154781" y="185156"/>
                    <a:pt x="149466" y="185156"/>
                    <a:pt x="145670" y="185156"/>
                  </a:cubicBezTo>
                  <a:lnTo>
                    <a:pt x="9250" y="185156"/>
                  </a:lnTo>
                  <a:cubicBezTo>
                    <a:pt x="5454" y="185156"/>
                    <a:pt x="139" y="185156"/>
                    <a:pt x="139" y="190203"/>
                  </a:cubicBezTo>
                  <a:cubicBezTo>
                    <a:pt x="139" y="195249"/>
                    <a:pt x="4695" y="195249"/>
                    <a:pt x="8997" y="195249"/>
                  </a:cubicBezTo>
                  <a:lnTo>
                    <a:pt x="145923" y="19524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4" name="자유형: 도형 3533">
              <a:extLst>
                <a:ext uri="{FF2B5EF4-FFF2-40B4-BE49-F238E27FC236}">
                  <a16:creationId xmlns:a16="http://schemas.microsoft.com/office/drawing/2014/main" id="{EB706C9B-D511-2AB3-0ADC-52C1A639A3D1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4124471" y="6007828"/>
              <a:ext cx="106553" cy="173600"/>
            </a:xfrm>
            <a:custGeom>
              <a:avLst/>
              <a:gdLst>
                <a:gd name="connsiteX0" fmla="*/ 106703 w 106553"/>
                <a:gd name="connsiteY0" fmla="*/ 87506 h 173600"/>
                <a:gd name="connsiteX1" fmla="*/ 96579 w 106553"/>
                <a:gd name="connsiteY1" fmla="*/ 28462 h 173600"/>
                <a:gd name="connsiteX2" fmla="*/ 53553 w 106553"/>
                <a:gd name="connsiteY2" fmla="*/ 201 h 173600"/>
                <a:gd name="connsiteX3" fmla="*/ 9514 w 106553"/>
                <a:gd name="connsiteY3" fmla="*/ 30228 h 173600"/>
                <a:gd name="connsiteX4" fmla="*/ 149 w 106553"/>
                <a:gd name="connsiteY4" fmla="*/ 87506 h 173600"/>
                <a:gd name="connsiteX5" fmla="*/ 11539 w 106553"/>
                <a:gd name="connsiteY5" fmla="*/ 148317 h 173600"/>
                <a:gd name="connsiteX6" fmla="*/ 53300 w 106553"/>
                <a:gd name="connsiteY6" fmla="*/ 173801 h 173600"/>
                <a:gd name="connsiteX7" fmla="*/ 97339 w 106553"/>
                <a:gd name="connsiteY7" fmla="*/ 144532 h 173600"/>
                <a:gd name="connsiteX8" fmla="*/ 106703 w 106553"/>
                <a:gd name="connsiteY8" fmla="*/ 87506 h 173600"/>
                <a:gd name="connsiteX9" fmla="*/ 53300 w 106553"/>
                <a:gd name="connsiteY9" fmla="*/ 168250 h 173600"/>
                <a:gd name="connsiteX10" fmla="*/ 23941 w 106553"/>
                <a:gd name="connsiteY10" fmla="*/ 137719 h 173600"/>
                <a:gd name="connsiteX11" fmla="*/ 21156 w 106553"/>
                <a:gd name="connsiteY11" fmla="*/ 84478 h 173600"/>
                <a:gd name="connsiteX12" fmla="*/ 23181 w 106553"/>
                <a:gd name="connsiteY12" fmla="*/ 38050 h 173600"/>
                <a:gd name="connsiteX13" fmla="*/ 53300 w 106553"/>
                <a:gd name="connsiteY13" fmla="*/ 5752 h 173600"/>
                <a:gd name="connsiteX14" fmla="*/ 83165 w 106553"/>
                <a:gd name="connsiteY14" fmla="*/ 35275 h 173600"/>
                <a:gd name="connsiteX15" fmla="*/ 85696 w 106553"/>
                <a:gd name="connsiteY15" fmla="*/ 84478 h 173600"/>
                <a:gd name="connsiteX16" fmla="*/ 82912 w 106553"/>
                <a:gd name="connsiteY16" fmla="*/ 136710 h 173600"/>
                <a:gd name="connsiteX17" fmla="*/ 53300 w 106553"/>
                <a:gd name="connsiteY17" fmla="*/ 168250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3" y="87506"/>
                  </a:moveTo>
                  <a:cubicBezTo>
                    <a:pt x="106703" y="67320"/>
                    <a:pt x="105438" y="47134"/>
                    <a:pt x="96579" y="28462"/>
                  </a:cubicBezTo>
                  <a:cubicBezTo>
                    <a:pt x="84937" y="4238"/>
                    <a:pt x="64183" y="201"/>
                    <a:pt x="53553" y="201"/>
                  </a:cubicBezTo>
                  <a:cubicBezTo>
                    <a:pt x="38367" y="201"/>
                    <a:pt x="19891" y="6762"/>
                    <a:pt x="9514" y="30228"/>
                  </a:cubicBezTo>
                  <a:cubicBezTo>
                    <a:pt x="1415" y="47638"/>
                    <a:pt x="149" y="67320"/>
                    <a:pt x="149" y="87506"/>
                  </a:cubicBezTo>
                  <a:cubicBezTo>
                    <a:pt x="149" y="106430"/>
                    <a:pt x="1162" y="129140"/>
                    <a:pt x="11539" y="148317"/>
                  </a:cubicBezTo>
                  <a:cubicBezTo>
                    <a:pt x="22422" y="168755"/>
                    <a:pt x="40898" y="173801"/>
                    <a:pt x="53300" y="173801"/>
                  </a:cubicBezTo>
                  <a:cubicBezTo>
                    <a:pt x="66967" y="173801"/>
                    <a:pt x="86202" y="168503"/>
                    <a:pt x="97339" y="144532"/>
                  </a:cubicBezTo>
                  <a:cubicBezTo>
                    <a:pt x="105438" y="127121"/>
                    <a:pt x="106703" y="107440"/>
                    <a:pt x="106703" y="87506"/>
                  </a:cubicBezTo>
                  <a:close/>
                  <a:moveTo>
                    <a:pt x="53300" y="168250"/>
                  </a:moveTo>
                  <a:cubicBezTo>
                    <a:pt x="43429" y="168250"/>
                    <a:pt x="28496" y="161942"/>
                    <a:pt x="23941" y="137719"/>
                  </a:cubicBezTo>
                  <a:cubicBezTo>
                    <a:pt x="21156" y="122579"/>
                    <a:pt x="21156" y="99365"/>
                    <a:pt x="21156" y="84478"/>
                  </a:cubicBezTo>
                  <a:cubicBezTo>
                    <a:pt x="21156" y="68329"/>
                    <a:pt x="21156" y="51676"/>
                    <a:pt x="23181" y="38050"/>
                  </a:cubicBezTo>
                  <a:cubicBezTo>
                    <a:pt x="27990" y="8023"/>
                    <a:pt x="46972" y="5752"/>
                    <a:pt x="53300" y="5752"/>
                  </a:cubicBezTo>
                  <a:cubicBezTo>
                    <a:pt x="61652" y="5752"/>
                    <a:pt x="78356" y="10294"/>
                    <a:pt x="83165" y="35275"/>
                  </a:cubicBezTo>
                  <a:cubicBezTo>
                    <a:pt x="85696" y="49405"/>
                    <a:pt x="85696" y="68582"/>
                    <a:pt x="85696" y="84478"/>
                  </a:cubicBezTo>
                  <a:cubicBezTo>
                    <a:pt x="85696" y="103403"/>
                    <a:pt x="85696" y="120561"/>
                    <a:pt x="82912" y="136710"/>
                  </a:cubicBezTo>
                  <a:cubicBezTo>
                    <a:pt x="79116" y="160681"/>
                    <a:pt x="64689" y="168250"/>
                    <a:pt x="53300" y="1682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5" name="자유형: 도형 3534">
              <a:extLst>
                <a:ext uri="{FF2B5EF4-FFF2-40B4-BE49-F238E27FC236}">
                  <a16:creationId xmlns:a16="http://schemas.microsoft.com/office/drawing/2014/main" id="{B5243230-5350-BB49-A16C-A257FDFEB35F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4262916" y="6149131"/>
              <a:ext cx="29612" cy="75445"/>
            </a:xfrm>
            <a:custGeom>
              <a:avLst/>
              <a:gdLst>
                <a:gd name="connsiteX0" fmla="*/ 29767 w 29612"/>
                <a:gd name="connsiteY0" fmla="*/ 26695 h 75445"/>
                <a:gd name="connsiteX1" fmla="*/ 13569 w 29612"/>
                <a:gd name="connsiteY1" fmla="*/ 201 h 75445"/>
                <a:gd name="connsiteX2" fmla="*/ 154 w 29612"/>
                <a:gd name="connsiteY2" fmla="*/ 13575 h 75445"/>
                <a:gd name="connsiteX3" fmla="*/ 13569 w 29612"/>
                <a:gd name="connsiteY3" fmla="*/ 26948 h 75445"/>
                <a:gd name="connsiteX4" fmla="*/ 22427 w 29612"/>
                <a:gd name="connsiteY4" fmla="*/ 23668 h 75445"/>
                <a:gd name="connsiteX5" fmla="*/ 23692 w 29612"/>
                <a:gd name="connsiteY5" fmla="*/ 22911 h 75445"/>
                <a:gd name="connsiteX6" fmla="*/ 24199 w 29612"/>
                <a:gd name="connsiteY6" fmla="*/ 26695 h 75445"/>
                <a:gd name="connsiteX7" fmla="*/ 6988 w 29612"/>
                <a:gd name="connsiteY7" fmla="*/ 68834 h 75445"/>
                <a:gd name="connsiteX8" fmla="*/ 4204 w 29612"/>
                <a:gd name="connsiteY8" fmla="*/ 72871 h 75445"/>
                <a:gd name="connsiteX9" fmla="*/ 6735 w 29612"/>
                <a:gd name="connsiteY9" fmla="*/ 75647 h 75445"/>
                <a:gd name="connsiteX10" fmla="*/ 29767 w 29612"/>
                <a:gd name="connsiteY10" fmla="*/ 26695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7" y="26695"/>
                  </a:moveTo>
                  <a:cubicBezTo>
                    <a:pt x="29767" y="10042"/>
                    <a:pt x="23439" y="201"/>
                    <a:pt x="13569" y="201"/>
                  </a:cubicBezTo>
                  <a:cubicBezTo>
                    <a:pt x="5216" y="201"/>
                    <a:pt x="154" y="6509"/>
                    <a:pt x="154" y="13575"/>
                  </a:cubicBezTo>
                  <a:cubicBezTo>
                    <a:pt x="154" y="20387"/>
                    <a:pt x="5216" y="26948"/>
                    <a:pt x="13569" y="26948"/>
                  </a:cubicBezTo>
                  <a:cubicBezTo>
                    <a:pt x="16606" y="26948"/>
                    <a:pt x="19896" y="25938"/>
                    <a:pt x="22427" y="23668"/>
                  </a:cubicBezTo>
                  <a:cubicBezTo>
                    <a:pt x="23186" y="23163"/>
                    <a:pt x="23439" y="22911"/>
                    <a:pt x="23692" y="22911"/>
                  </a:cubicBezTo>
                  <a:cubicBezTo>
                    <a:pt x="23946" y="22911"/>
                    <a:pt x="24199" y="23163"/>
                    <a:pt x="24199" y="26695"/>
                  </a:cubicBezTo>
                  <a:cubicBezTo>
                    <a:pt x="24199" y="45368"/>
                    <a:pt x="15340" y="60507"/>
                    <a:pt x="6988" y="68834"/>
                  </a:cubicBezTo>
                  <a:cubicBezTo>
                    <a:pt x="4204" y="71609"/>
                    <a:pt x="4204" y="72114"/>
                    <a:pt x="4204" y="72871"/>
                  </a:cubicBezTo>
                  <a:cubicBezTo>
                    <a:pt x="4204" y="74637"/>
                    <a:pt x="5469" y="75647"/>
                    <a:pt x="6735" y="75647"/>
                  </a:cubicBezTo>
                  <a:cubicBezTo>
                    <a:pt x="9519" y="75647"/>
                    <a:pt x="29767" y="56218"/>
                    <a:pt x="29767" y="2669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6" name="자유형: 도형 3535">
              <a:extLst>
                <a:ext uri="{FF2B5EF4-FFF2-40B4-BE49-F238E27FC236}">
                  <a16:creationId xmlns:a16="http://schemas.microsoft.com/office/drawing/2014/main" id="{319BA3B2-3AB2-0AC4-E96E-DF8700A31D6F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4606733" y="6000763"/>
              <a:ext cx="140721" cy="180665"/>
            </a:xfrm>
            <a:custGeom>
              <a:avLst/>
              <a:gdLst>
                <a:gd name="connsiteX0" fmla="*/ 139625 w 140721"/>
                <a:gd name="connsiteY0" fmla="*/ 9790 h 180665"/>
                <a:gd name="connsiteX1" fmla="*/ 140891 w 140721"/>
                <a:gd name="connsiteY1" fmla="*/ 5248 h 180665"/>
                <a:gd name="connsiteX2" fmla="*/ 135829 w 140721"/>
                <a:gd name="connsiteY2" fmla="*/ 201 h 180665"/>
                <a:gd name="connsiteX3" fmla="*/ 130007 w 140721"/>
                <a:gd name="connsiteY3" fmla="*/ 6005 h 180665"/>
                <a:gd name="connsiteX4" fmla="*/ 109000 w 140721"/>
                <a:gd name="connsiteY4" fmla="*/ 61516 h 180665"/>
                <a:gd name="connsiteX5" fmla="*/ 32059 w 140721"/>
                <a:gd name="connsiteY5" fmla="*/ 61516 h 180665"/>
                <a:gd name="connsiteX6" fmla="*/ 11052 w 140721"/>
                <a:gd name="connsiteY6" fmla="*/ 6005 h 180665"/>
                <a:gd name="connsiteX7" fmla="*/ 5231 w 140721"/>
                <a:gd name="connsiteY7" fmla="*/ 201 h 180665"/>
                <a:gd name="connsiteX8" fmla="*/ 169 w 140721"/>
                <a:gd name="connsiteY8" fmla="*/ 5248 h 180665"/>
                <a:gd name="connsiteX9" fmla="*/ 1687 w 140721"/>
                <a:gd name="connsiteY9" fmla="*/ 9790 h 180665"/>
                <a:gd name="connsiteX10" fmla="*/ 64708 w 140721"/>
                <a:gd name="connsiteY10" fmla="*/ 175063 h 180665"/>
                <a:gd name="connsiteX11" fmla="*/ 70530 w 140721"/>
                <a:gd name="connsiteY11" fmla="*/ 180867 h 180665"/>
                <a:gd name="connsiteX12" fmla="*/ 76098 w 140721"/>
                <a:gd name="connsiteY12" fmla="*/ 175568 h 180665"/>
                <a:gd name="connsiteX13" fmla="*/ 139625 w 140721"/>
                <a:gd name="connsiteY13" fmla="*/ 9790 h 180665"/>
                <a:gd name="connsiteX14" fmla="*/ 36109 w 140721"/>
                <a:gd name="connsiteY14" fmla="*/ 71609 h 180665"/>
                <a:gd name="connsiteX15" fmla="*/ 104951 w 140721"/>
                <a:gd name="connsiteY15" fmla="*/ 71609 h 180665"/>
                <a:gd name="connsiteX16" fmla="*/ 70530 w 140721"/>
                <a:gd name="connsiteY16" fmla="*/ 161438 h 180665"/>
                <a:gd name="connsiteX17" fmla="*/ 36109 w 140721"/>
                <a:gd name="connsiteY17" fmla="*/ 71609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5" y="9790"/>
                  </a:moveTo>
                  <a:cubicBezTo>
                    <a:pt x="140891" y="7014"/>
                    <a:pt x="140891" y="6509"/>
                    <a:pt x="140891" y="5248"/>
                  </a:cubicBezTo>
                  <a:cubicBezTo>
                    <a:pt x="140891" y="2724"/>
                    <a:pt x="138866" y="201"/>
                    <a:pt x="135829" y="201"/>
                  </a:cubicBezTo>
                  <a:cubicBezTo>
                    <a:pt x="132538" y="201"/>
                    <a:pt x="131020" y="3229"/>
                    <a:pt x="130007" y="6005"/>
                  </a:cubicBezTo>
                  <a:lnTo>
                    <a:pt x="109000" y="61516"/>
                  </a:lnTo>
                  <a:lnTo>
                    <a:pt x="32059" y="61516"/>
                  </a:lnTo>
                  <a:lnTo>
                    <a:pt x="11052" y="6005"/>
                  </a:lnTo>
                  <a:cubicBezTo>
                    <a:pt x="9787" y="2472"/>
                    <a:pt x="8521" y="201"/>
                    <a:pt x="5231" y="201"/>
                  </a:cubicBezTo>
                  <a:cubicBezTo>
                    <a:pt x="2700" y="201"/>
                    <a:pt x="169" y="2724"/>
                    <a:pt x="169" y="5248"/>
                  </a:cubicBezTo>
                  <a:cubicBezTo>
                    <a:pt x="169" y="5752"/>
                    <a:pt x="169" y="6257"/>
                    <a:pt x="1687" y="9790"/>
                  </a:cubicBezTo>
                  <a:lnTo>
                    <a:pt x="64708" y="175063"/>
                  </a:lnTo>
                  <a:cubicBezTo>
                    <a:pt x="65974" y="178596"/>
                    <a:pt x="67239" y="180867"/>
                    <a:pt x="70530" y="180867"/>
                  </a:cubicBezTo>
                  <a:cubicBezTo>
                    <a:pt x="74073" y="180867"/>
                    <a:pt x="75085" y="178091"/>
                    <a:pt x="76098" y="175568"/>
                  </a:cubicBezTo>
                  <a:lnTo>
                    <a:pt x="139625" y="9790"/>
                  </a:lnTo>
                  <a:close/>
                  <a:moveTo>
                    <a:pt x="36109" y="71609"/>
                  </a:moveTo>
                  <a:lnTo>
                    <a:pt x="104951" y="71609"/>
                  </a:lnTo>
                  <a:lnTo>
                    <a:pt x="70530" y="161438"/>
                  </a:lnTo>
                  <a:lnTo>
                    <a:pt x="36109" y="7160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7" name="자유형: 도형 3536">
              <a:extLst>
                <a:ext uri="{FF2B5EF4-FFF2-40B4-BE49-F238E27FC236}">
                  <a16:creationId xmlns:a16="http://schemas.microsoft.com/office/drawing/2014/main" id="{31419CB0-698F-CD92-B36D-1C068DEDF7C1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4754682" y="6009090"/>
              <a:ext cx="66817" cy="169563"/>
            </a:xfrm>
            <a:custGeom>
              <a:avLst/>
              <a:gdLst>
                <a:gd name="connsiteX0" fmla="*/ 64714 w 66817"/>
                <a:gd name="connsiteY0" fmla="*/ 9285 h 169563"/>
                <a:gd name="connsiteX1" fmla="*/ 55349 w 66817"/>
                <a:gd name="connsiteY1" fmla="*/ 201 h 169563"/>
                <a:gd name="connsiteX2" fmla="*/ 41682 w 66817"/>
                <a:gd name="connsiteY2" fmla="*/ 13575 h 169563"/>
                <a:gd name="connsiteX3" fmla="*/ 51300 w 66817"/>
                <a:gd name="connsiteY3" fmla="*/ 22658 h 169563"/>
                <a:gd name="connsiteX4" fmla="*/ 64714 w 66817"/>
                <a:gd name="connsiteY4" fmla="*/ 9285 h 169563"/>
                <a:gd name="connsiteX5" fmla="*/ 45479 w 66817"/>
                <a:gd name="connsiteY5" fmla="*/ 104160 h 169563"/>
                <a:gd name="connsiteX6" fmla="*/ 51047 w 66817"/>
                <a:gd name="connsiteY6" fmla="*/ 89525 h 169563"/>
                <a:gd name="connsiteX7" fmla="*/ 54337 w 66817"/>
                <a:gd name="connsiteY7" fmla="*/ 76151 h 169563"/>
                <a:gd name="connsiteX8" fmla="*/ 33583 w 66817"/>
                <a:gd name="connsiteY8" fmla="*/ 55461 h 169563"/>
                <a:gd name="connsiteX9" fmla="*/ 174 w 66817"/>
                <a:gd name="connsiteY9" fmla="*/ 94319 h 169563"/>
                <a:gd name="connsiteX10" fmla="*/ 3212 w 66817"/>
                <a:gd name="connsiteY10" fmla="*/ 96842 h 169563"/>
                <a:gd name="connsiteX11" fmla="*/ 7261 w 66817"/>
                <a:gd name="connsiteY11" fmla="*/ 92300 h 169563"/>
                <a:gd name="connsiteX12" fmla="*/ 32824 w 66817"/>
                <a:gd name="connsiteY12" fmla="*/ 61012 h 169563"/>
                <a:gd name="connsiteX13" fmla="*/ 39151 w 66817"/>
                <a:gd name="connsiteY13" fmla="*/ 69086 h 169563"/>
                <a:gd name="connsiteX14" fmla="*/ 36367 w 66817"/>
                <a:gd name="connsiteY14" fmla="*/ 82207 h 169563"/>
                <a:gd name="connsiteX15" fmla="*/ 18904 w 66817"/>
                <a:gd name="connsiteY15" fmla="*/ 128887 h 169563"/>
                <a:gd name="connsiteX16" fmla="*/ 13082 w 66817"/>
                <a:gd name="connsiteY16" fmla="*/ 149074 h 169563"/>
                <a:gd name="connsiteX17" fmla="*/ 33836 w 66817"/>
                <a:gd name="connsiteY17" fmla="*/ 169764 h 169563"/>
                <a:gd name="connsiteX18" fmla="*/ 66992 w 66817"/>
                <a:gd name="connsiteY18" fmla="*/ 130906 h 169563"/>
                <a:gd name="connsiteX19" fmla="*/ 63955 w 66817"/>
                <a:gd name="connsiteY19" fmla="*/ 128383 h 169563"/>
                <a:gd name="connsiteX20" fmla="*/ 60158 w 66817"/>
                <a:gd name="connsiteY20" fmla="*/ 132925 h 169563"/>
                <a:gd name="connsiteX21" fmla="*/ 34342 w 66817"/>
                <a:gd name="connsiteY21" fmla="*/ 164213 h 169563"/>
                <a:gd name="connsiteX22" fmla="*/ 28268 w 66817"/>
                <a:gd name="connsiteY22" fmla="*/ 155886 h 169563"/>
                <a:gd name="connsiteX23" fmla="*/ 35608 w 66817"/>
                <a:gd name="connsiteY23" fmla="*/ 130654 h 169563"/>
                <a:gd name="connsiteX24" fmla="*/ 45479 w 66817"/>
                <a:gd name="connsiteY24" fmla="*/ 104160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4" y="9285"/>
                  </a:moveTo>
                  <a:cubicBezTo>
                    <a:pt x="64714" y="4238"/>
                    <a:pt x="61171" y="201"/>
                    <a:pt x="55349" y="201"/>
                  </a:cubicBezTo>
                  <a:cubicBezTo>
                    <a:pt x="48516" y="201"/>
                    <a:pt x="41682" y="6762"/>
                    <a:pt x="41682" y="13575"/>
                  </a:cubicBezTo>
                  <a:cubicBezTo>
                    <a:pt x="41682" y="18369"/>
                    <a:pt x="45226" y="22658"/>
                    <a:pt x="51300" y="22658"/>
                  </a:cubicBezTo>
                  <a:cubicBezTo>
                    <a:pt x="57121" y="22658"/>
                    <a:pt x="64714" y="16855"/>
                    <a:pt x="64714" y="9285"/>
                  </a:cubicBezTo>
                  <a:close/>
                  <a:moveTo>
                    <a:pt x="45479" y="104160"/>
                  </a:moveTo>
                  <a:cubicBezTo>
                    <a:pt x="48516" y="96842"/>
                    <a:pt x="48516" y="96337"/>
                    <a:pt x="51047" y="89525"/>
                  </a:cubicBezTo>
                  <a:cubicBezTo>
                    <a:pt x="53072" y="84478"/>
                    <a:pt x="54337" y="80946"/>
                    <a:pt x="54337" y="76151"/>
                  </a:cubicBezTo>
                  <a:cubicBezTo>
                    <a:pt x="54337" y="64797"/>
                    <a:pt x="46238" y="55461"/>
                    <a:pt x="33583" y="55461"/>
                  </a:cubicBezTo>
                  <a:cubicBezTo>
                    <a:pt x="9792" y="55461"/>
                    <a:pt x="174" y="92048"/>
                    <a:pt x="174" y="94319"/>
                  </a:cubicBezTo>
                  <a:cubicBezTo>
                    <a:pt x="174" y="96842"/>
                    <a:pt x="2705" y="96842"/>
                    <a:pt x="3212" y="96842"/>
                  </a:cubicBezTo>
                  <a:cubicBezTo>
                    <a:pt x="5742" y="96842"/>
                    <a:pt x="5996" y="96337"/>
                    <a:pt x="7261" y="92300"/>
                  </a:cubicBezTo>
                  <a:cubicBezTo>
                    <a:pt x="14095" y="68582"/>
                    <a:pt x="24219" y="61012"/>
                    <a:pt x="32824" y="61012"/>
                  </a:cubicBezTo>
                  <a:cubicBezTo>
                    <a:pt x="34849" y="61012"/>
                    <a:pt x="39151" y="61012"/>
                    <a:pt x="39151" y="69086"/>
                  </a:cubicBezTo>
                  <a:cubicBezTo>
                    <a:pt x="39151" y="74385"/>
                    <a:pt x="37380" y="79684"/>
                    <a:pt x="36367" y="82207"/>
                  </a:cubicBezTo>
                  <a:cubicBezTo>
                    <a:pt x="34342" y="88768"/>
                    <a:pt x="22953" y="118037"/>
                    <a:pt x="18904" y="128887"/>
                  </a:cubicBezTo>
                  <a:cubicBezTo>
                    <a:pt x="16373" y="135448"/>
                    <a:pt x="13082" y="143775"/>
                    <a:pt x="13082" y="149074"/>
                  </a:cubicBezTo>
                  <a:cubicBezTo>
                    <a:pt x="13082" y="160933"/>
                    <a:pt x="21688" y="169764"/>
                    <a:pt x="33836" y="169764"/>
                  </a:cubicBezTo>
                  <a:cubicBezTo>
                    <a:pt x="57627" y="169764"/>
                    <a:pt x="66992" y="133177"/>
                    <a:pt x="66992" y="130906"/>
                  </a:cubicBezTo>
                  <a:cubicBezTo>
                    <a:pt x="66992" y="128383"/>
                    <a:pt x="64714" y="128383"/>
                    <a:pt x="63955" y="128383"/>
                  </a:cubicBezTo>
                  <a:cubicBezTo>
                    <a:pt x="61424" y="128383"/>
                    <a:pt x="61424" y="129140"/>
                    <a:pt x="60158" y="132925"/>
                  </a:cubicBezTo>
                  <a:cubicBezTo>
                    <a:pt x="55603" y="148821"/>
                    <a:pt x="47250" y="164213"/>
                    <a:pt x="34342" y="164213"/>
                  </a:cubicBezTo>
                  <a:cubicBezTo>
                    <a:pt x="30040" y="164213"/>
                    <a:pt x="28268" y="161690"/>
                    <a:pt x="28268" y="155886"/>
                  </a:cubicBezTo>
                  <a:cubicBezTo>
                    <a:pt x="28268" y="149578"/>
                    <a:pt x="29787" y="146046"/>
                    <a:pt x="35608" y="130654"/>
                  </a:cubicBezTo>
                  <a:lnTo>
                    <a:pt x="45479" y="1041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8" name="자유형: 도형 3537">
              <a:extLst>
                <a:ext uri="{FF2B5EF4-FFF2-40B4-BE49-F238E27FC236}">
                  <a16:creationId xmlns:a16="http://schemas.microsoft.com/office/drawing/2014/main" id="{7974A7DF-933C-1ADE-DF47-C5BA65FA6C38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3305966" y="6416598"/>
              <a:ext cx="104528" cy="180665"/>
            </a:xfrm>
            <a:custGeom>
              <a:avLst/>
              <a:gdLst>
                <a:gd name="connsiteX0" fmla="*/ 104646 w 104528"/>
                <a:gd name="connsiteY0" fmla="*/ 51945 h 180665"/>
                <a:gd name="connsiteX1" fmla="*/ 74275 w 104528"/>
                <a:gd name="connsiteY1" fmla="*/ 218 h 180665"/>
                <a:gd name="connsiteX2" fmla="*/ 117 w 104528"/>
                <a:gd name="connsiteY2" fmla="*/ 129156 h 180665"/>
                <a:gd name="connsiteX3" fmla="*/ 30489 w 104528"/>
                <a:gd name="connsiteY3" fmla="*/ 180883 h 180665"/>
                <a:gd name="connsiteX4" fmla="*/ 104646 w 104528"/>
                <a:gd name="connsiteY4" fmla="*/ 51945 h 180665"/>
                <a:gd name="connsiteX5" fmla="*/ 26945 w 104528"/>
                <a:gd name="connsiteY5" fmla="*/ 86513 h 180665"/>
                <a:gd name="connsiteX6" fmla="*/ 46434 w 104528"/>
                <a:gd name="connsiteY6" fmla="*/ 32263 h 180665"/>
                <a:gd name="connsiteX7" fmla="*/ 74021 w 104528"/>
                <a:gd name="connsiteY7" fmla="*/ 5769 h 180665"/>
                <a:gd name="connsiteX8" fmla="*/ 87942 w 104528"/>
                <a:gd name="connsiteY8" fmla="*/ 36300 h 180665"/>
                <a:gd name="connsiteX9" fmla="*/ 79843 w 104528"/>
                <a:gd name="connsiteY9" fmla="*/ 86513 h 180665"/>
                <a:gd name="connsiteX10" fmla="*/ 26945 w 104528"/>
                <a:gd name="connsiteY10" fmla="*/ 86513 h 180665"/>
                <a:gd name="connsiteX11" fmla="*/ 77565 w 104528"/>
                <a:gd name="connsiteY11" fmla="*/ 94588 h 180665"/>
                <a:gd name="connsiteX12" fmla="*/ 59848 w 104528"/>
                <a:gd name="connsiteY12" fmla="*/ 145810 h 180665"/>
                <a:gd name="connsiteX13" fmla="*/ 30489 w 104528"/>
                <a:gd name="connsiteY13" fmla="*/ 175332 h 180665"/>
                <a:gd name="connsiteX14" fmla="*/ 16822 w 104528"/>
                <a:gd name="connsiteY14" fmla="*/ 144548 h 180665"/>
                <a:gd name="connsiteX15" fmla="*/ 24921 w 104528"/>
                <a:gd name="connsiteY15" fmla="*/ 94588 h 180665"/>
                <a:gd name="connsiteX16" fmla="*/ 77565 w 104528"/>
                <a:gd name="connsiteY16" fmla="*/ 94588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528" h="180665">
                  <a:moveTo>
                    <a:pt x="104646" y="51945"/>
                  </a:moveTo>
                  <a:cubicBezTo>
                    <a:pt x="104646" y="35291"/>
                    <a:pt x="100090" y="218"/>
                    <a:pt x="74275" y="218"/>
                  </a:cubicBezTo>
                  <a:cubicBezTo>
                    <a:pt x="39094" y="218"/>
                    <a:pt x="117" y="71374"/>
                    <a:pt x="117" y="129156"/>
                  </a:cubicBezTo>
                  <a:cubicBezTo>
                    <a:pt x="117" y="152875"/>
                    <a:pt x="7457" y="180883"/>
                    <a:pt x="30489" y="180883"/>
                  </a:cubicBezTo>
                  <a:cubicBezTo>
                    <a:pt x="66175" y="180883"/>
                    <a:pt x="104646" y="108466"/>
                    <a:pt x="104646" y="51945"/>
                  </a:cubicBezTo>
                  <a:close/>
                  <a:moveTo>
                    <a:pt x="26945" y="86513"/>
                  </a:moveTo>
                  <a:cubicBezTo>
                    <a:pt x="31248" y="70364"/>
                    <a:pt x="36310" y="50178"/>
                    <a:pt x="46434" y="32263"/>
                  </a:cubicBezTo>
                  <a:cubicBezTo>
                    <a:pt x="53267" y="19899"/>
                    <a:pt x="62632" y="5769"/>
                    <a:pt x="74021" y="5769"/>
                  </a:cubicBezTo>
                  <a:cubicBezTo>
                    <a:pt x="86423" y="5769"/>
                    <a:pt x="87942" y="21918"/>
                    <a:pt x="87942" y="36300"/>
                  </a:cubicBezTo>
                  <a:cubicBezTo>
                    <a:pt x="87942" y="48664"/>
                    <a:pt x="85917" y="61533"/>
                    <a:pt x="79843" y="86513"/>
                  </a:cubicBezTo>
                  <a:lnTo>
                    <a:pt x="26945" y="86513"/>
                  </a:lnTo>
                  <a:close/>
                  <a:moveTo>
                    <a:pt x="77565" y="94588"/>
                  </a:moveTo>
                  <a:cubicBezTo>
                    <a:pt x="74781" y="106195"/>
                    <a:pt x="69466" y="127642"/>
                    <a:pt x="59848" y="145810"/>
                  </a:cubicBezTo>
                  <a:cubicBezTo>
                    <a:pt x="50990" y="162968"/>
                    <a:pt x="41372" y="175332"/>
                    <a:pt x="30489" y="175332"/>
                  </a:cubicBezTo>
                  <a:cubicBezTo>
                    <a:pt x="22137" y="175332"/>
                    <a:pt x="16822" y="168015"/>
                    <a:pt x="16822" y="144548"/>
                  </a:cubicBezTo>
                  <a:cubicBezTo>
                    <a:pt x="16822" y="133951"/>
                    <a:pt x="18340" y="119316"/>
                    <a:pt x="24921" y="94588"/>
                  </a:cubicBezTo>
                  <a:lnTo>
                    <a:pt x="77565" y="94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39" name="자유형: 도형 3538">
              <a:extLst>
                <a:ext uri="{FF2B5EF4-FFF2-40B4-BE49-F238E27FC236}">
                  <a16:creationId xmlns:a16="http://schemas.microsoft.com/office/drawing/2014/main" id="{2ED12A70-3308-BB2C-1D6B-AED225FF5698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3432166" y="6412411"/>
              <a:ext cx="76713" cy="79659"/>
            </a:xfrm>
            <a:custGeom>
              <a:avLst/>
              <a:gdLst>
                <a:gd name="connsiteX0" fmla="*/ 66737 w 76713"/>
                <a:gd name="connsiteY0" fmla="*/ 10458 h 79659"/>
                <a:gd name="connsiteX1" fmla="*/ 57702 w 76713"/>
                <a:gd name="connsiteY1" fmla="*/ 20349 h 79659"/>
                <a:gd name="connsiteX2" fmla="*/ 64611 w 76713"/>
                <a:gd name="connsiteY2" fmla="*/ 26884 h 79659"/>
                <a:gd name="connsiteX3" fmla="*/ 74710 w 76713"/>
                <a:gd name="connsiteY3" fmla="*/ 15580 h 79659"/>
                <a:gd name="connsiteX4" fmla="*/ 51324 w 76713"/>
                <a:gd name="connsiteY4" fmla="*/ 214 h 79659"/>
                <a:gd name="connsiteX5" fmla="*/ 122 w 76713"/>
                <a:gd name="connsiteY5" fmla="*/ 49140 h 79659"/>
                <a:gd name="connsiteX6" fmla="*/ 32898 w 76713"/>
                <a:gd name="connsiteY6" fmla="*/ 79873 h 79659"/>
                <a:gd name="connsiteX7" fmla="*/ 76836 w 76713"/>
                <a:gd name="connsiteY7" fmla="*/ 59914 h 79659"/>
                <a:gd name="connsiteX8" fmla="*/ 73824 w 76713"/>
                <a:gd name="connsiteY8" fmla="*/ 56911 h 79659"/>
                <a:gd name="connsiteX9" fmla="*/ 70989 w 76713"/>
                <a:gd name="connsiteY9" fmla="*/ 58678 h 79659"/>
                <a:gd name="connsiteX10" fmla="*/ 33253 w 76713"/>
                <a:gd name="connsiteY10" fmla="*/ 74927 h 79659"/>
                <a:gd name="connsiteX11" fmla="*/ 14827 w 76713"/>
                <a:gd name="connsiteY11" fmla="*/ 55322 h 79659"/>
                <a:gd name="connsiteX12" fmla="*/ 26520 w 76713"/>
                <a:gd name="connsiteY12" fmla="*/ 18760 h 79659"/>
                <a:gd name="connsiteX13" fmla="*/ 51324 w 76713"/>
                <a:gd name="connsiteY13" fmla="*/ 5159 h 79659"/>
                <a:gd name="connsiteX14" fmla="*/ 66737 w 76713"/>
                <a:gd name="connsiteY14" fmla="*/ 1045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37" y="10458"/>
                  </a:moveTo>
                  <a:cubicBezTo>
                    <a:pt x="60359" y="11518"/>
                    <a:pt x="57702" y="16463"/>
                    <a:pt x="57702" y="20349"/>
                  </a:cubicBezTo>
                  <a:cubicBezTo>
                    <a:pt x="57702" y="25118"/>
                    <a:pt x="61422" y="26884"/>
                    <a:pt x="64611" y="26884"/>
                  </a:cubicBezTo>
                  <a:cubicBezTo>
                    <a:pt x="68509" y="26884"/>
                    <a:pt x="74710" y="24058"/>
                    <a:pt x="74710" y="15580"/>
                  </a:cubicBezTo>
                  <a:cubicBezTo>
                    <a:pt x="74710" y="3570"/>
                    <a:pt x="60891" y="214"/>
                    <a:pt x="51324" y="214"/>
                  </a:cubicBezTo>
                  <a:cubicBezTo>
                    <a:pt x="24748" y="214"/>
                    <a:pt x="122" y="24588"/>
                    <a:pt x="122" y="49140"/>
                  </a:cubicBezTo>
                  <a:cubicBezTo>
                    <a:pt x="122" y="64330"/>
                    <a:pt x="10752" y="79873"/>
                    <a:pt x="32898" y="79873"/>
                  </a:cubicBezTo>
                  <a:cubicBezTo>
                    <a:pt x="62840" y="79873"/>
                    <a:pt x="76836" y="62387"/>
                    <a:pt x="76836" y="59914"/>
                  </a:cubicBezTo>
                  <a:cubicBezTo>
                    <a:pt x="76836" y="58854"/>
                    <a:pt x="75241" y="56911"/>
                    <a:pt x="73824" y="56911"/>
                  </a:cubicBezTo>
                  <a:cubicBezTo>
                    <a:pt x="72761" y="56911"/>
                    <a:pt x="72407" y="57265"/>
                    <a:pt x="70989" y="58678"/>
                  </a:cubicBezTo>
                  <a:cubicBezTo>
                    <a:pt x="57170" y="74927"/>
                    <a:pt x="36442" y="74927"/>
                    <a:pt x="33253" y="74927"/>
                  </a:cubicBezTo>
                  <a:cubicBezTo>
                    <a:pt x="20496" y="74927"/>
                    <a:pt x="14827" y="66273"/>
                    <a:pt x="14827" y="55322"/>
                  </a:cubicBezTo>
                  <a:cubicBezTo>
                    <a:pt x="14827" y="50199"/>
                    <a:pt x="17307" y="30947"/>
                    <a:pt x="26520" y="18760"/>
                  </a:cubicBezTo>
                  <a:cubicBezTo>
                    <a:pt x="33253" y="10105"/>
                    <a:pt x="42465" y="5159"/>
                    <a:pt x="51324" y="5159"/>
                  </a:cubicBezTo>
                  <a:cubicBezTo>
                    <a:pt x="53804" y="5159"/>
                    <a:pt x="62308" y="5512"/>
                    <a:pt x="66737" y="1045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0" name="자유형: 도형 3539">
              <a:extLst>
                <a:ext uri="{FF2B5EF4-FFF2-40B4-BE49-F238E27FC236}">
                  <a16:creationId xmlns:a16="http://schemas.microsoft.com/office/drawing/2014/main" id="{E42C8D9D-C190-6337-262D-C464ACF4B96D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>
              <a:off x="3522439" y="6412411"/>
              <a:ext cx="90355" cy="79659"/>
            </a:xfrm>
            <a:custGeom>
              <a:avLst/>
              <a:gdLst>
                <a:gd name="connsiteX0" fmla="*/ 64083 w 90355"/>
                <a:gd name="connsiteY0" fmla="*/ 10635 h 79659"/>
                <a:gd name="connsiteX1" fmla="*/ 45835 w 90355"/>
                <a:gd name="connsiteY1" fmla="*/ 214 h 79659"/>
                <a:gd name="connsiteX2" fmla="*/ 126 w 90355"/>
                <a:gd name="connsiteY2" fmla="*/ 50553 h 79659"/>
                <a:gd name="connsiteX3" fmla="*/ 26878 w 90355"/>
                <a:gd name="connsiteY3" fmla="*/ 79873 h 79659"/>
                <a:gd name="connsiteX4" fmla="*/ 52036 w 90355"/>
                <a:gd name="connsiteY4" fmla="*/ 67509 h 79659"/>
                <a:gd name="connsiteX5" fmla="*/ 70284 w 90355"/>
                <a:gd name="connsiteY5" fmla="*/ 79873 h 79659"/>
                <a:gd name="connsiteX6" fmla="*/ 84280 w 90355"/>
                <a:gd name="connsiteY6" fmla="*/ 70512 h 79659"/>
                <a:gd name="connsiteX7" fmla="*/ 90481 w 90355"/>
                <a:gd name="connsiteY7" fmla="*/ 52849 h 79659"/>
                <a:gd name="connsiteX8" fmla="*/ 87647 w 90355"/>
                <a:gd name="connsiteY8" fmla="*/ 50553 h 79659"/>
                <a:gd name="connsiteX9" fmla="*/ 83749 w 90355"/>
                <a:gd name="connsiteY9" fmla="*/ 56028 h 79659"/>
                <a:gd name="connsiteX10" fmla="*/ 70816 w 90355"/>
                <a:gd name="connsiteY10" fmla="*/ 74927 h 79659"/>
                <a:gd name="connsiteX11" fmla="*/ 64969 w 90355"/>
                <a:gd name="connsiteY11" fmla="*/ 66273 h 79659"/>
                <a:gd name="connsiteX12" fmla="*/ 67627 w 90355"/>
                <a:gd name="connsiteY12" fmla="*/ 52319 h 79659"/>
                <a:gd name="connsiteX13" fmla="*/ 71524 w 90355"/>
                <a:gd name="connsiteY13" fmla="*/ 36422 h 79659"/>
                <a:gd name="connsiteX14" fmla="*/ 75068 w 90355"/>
                <a:gd name="connsiteY14" fmla="*/ 22999 h 79659"/>
                <a:gd name="connsiteX15" fmla="*/ 78257 w 90355"/>
                <a:gd name="connsiteY15" fmla="*/ 9222 h 79659"/>
                <a:gd name="connsiteX16" fmla="*/ 72233 w 90355"/>
                <a:gd name="connsiteY16" fmla="*/ 3570 h 79659"/>
                <a:gd name="connsiteX17" fmla="*/ 64083 w 90355"/>
                <a:gd name="connsiteY17" fmla="*/ 10635 h 79659"/>
                <a:gd name="connsiteX18" fmla="*/ 52745 w 90355"/>
                <a:gd name="connsiteY18" fmla="*/ 56028 h 79659"/>
                <a:gd name="connsiteX19" fmla="*/ 43709 w 90355"/>
                <a:gd name="connsiteY19" fmla="*/ 67862 h 79659"/>
                <a:gd name="connsiteX20" fmla="*/ 27410 w 90355"/>
                <a:gd name="connsiteY20" fmla="*/ 74927 h 79659"/>
                <a:gd name="connsiteX21" fmla="*/ 14476 w 90355"/>
                <a:gd name="connsiteY21" fmla="*/ 57794 h 79659"/>
                <a:gd name="connsiteX22" fmla="*/ 23689 w 90355"/>
                <a:gd name="connsiteY22" fmla="*/ 21939 h 79659"/>
                <a:gd name="connsiteX23" fmla="*/ 45835 w 90355"/>
                <a:gd name="connsiteY23" fmla="*/ 5159 h 79659"/>
                <a:gd name="connsiteX24" fmla="*/ 61603 w 90355"/>
                <a:gd name="connsiteY24" fmla="*/ 20526 h 79659"/>
                <a:gd name="connsiteX25" fmla="*/ 61071 w 90355"/>
                <a:gd name="connsiteY25" fmla="*/ 22999 h 79659"/>
                <a:gd name="connsiteX26" fmla="*/ 52745 w 90355"/>
                <a:gd name="connsiteY26" fmla="*/ 56028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83" y="10635"/>
                  </a:moveTo>
                  <a:cubicBezTo>
                    <a:pt x="60363" y="4806"/>
                    <a:pt x="54339" y="214"/>
                    <a:pt x="45835" y="214"/>
                  </a:cubicBezTo>
                  <a:cubicBezTo>
                    <a:pt x="23158" y="214"/>
                    <a:pt x="126" y="25118"/>
                    <a:pt x="126" y="50553"/>
                  </a:cubicBezTo>
                  <a:cubicBezTo>
                    <a:pt x="126" y="67686"/>
                    <a:pt x="11642" y="79873"/>
                    <a:pt x="26878" y="79873"/>
                  </a:cubicBezTo>
                  <a:cubicBezTo>
                    <a:pt x="36445" y="79873"/>
                    <a:pt x="44949" y="74397"/>
                    <a:pt x="52036" y="67509"/>
                  </a:cubicBezTo>
                  <a:cubicBezTo>
                    <a:pt x="55402" y="78107"/>
                    <a:pt x="65678" y="79873"/>
                    <a:pt x="70284" y="79873"/>
                  </a:cubicBezTo>
                  <a:cubicBezTo>
                    <a:pt x="76662" y="79873"/>
                    <a:pt x="81091" y="75987"/>
                    <a:pt x="84280" y="70512"/>
                  </a:cubicBezTo>
                  <a:cubicBezTo>
                    <a:pt x="88178" y="63623"/>
                    <a:pt x="90481" y="53555"/>
                    <a:pt x="90481" y="52849"/>
                  </a:cubicBezTo>
                  <a:cubicBezTo>
                    <a:pt x="90481" y="50553"/>
                    <a:pt x="88178" y="50553"/>
                    <a:pt x="87647" y="50553"/>
                  </a:cubicBezTo>
                  <a:cubicBezTo>
                    <a:pt x="85166" y="50553"/>
                    <a:pt x="84989" y="51259"/>
                    <a:pt x="83749" y="56028"/>
                  </a:cubicBezTo>
                  <a:cubicBezTo>
                    <a:pt x="81623" y="64506"/>
                    <a:pt x="78257" y="74927"/>
                    <a:pt x="70816" y="74927"/>
                  </a:cubicBezTo>
                  <a:cubicBezTo>
                    <a:pt x="66209" y="74927"/>
                    <a:pt x="64969" y="71042"/>
                    <a:pt x="64969" y="66273"/>
                  </a:cubicBezTo>
                  <a:cubicBezTo>
                    <a:pt x="64969" y="63270"/>
                    <a:pt x="66386" y="56911"/>
                    <a:pt x="67627" y="52319"/>
                  </a:cubicBezTo>
                  <a:cubicBezTo>
                    <a:pt x="68867" y="47550"/>
                    <a:pt x="70638" y="40308"/>
                    <a:pt x="71524" y="36422"/>
                  </a:cubicBezTo>
                  <a:lnTo>
                    <a:pt x="75068" y="22999"/>
                  </a:lnTo>
                  <a:cubicBezTo>
                    <a:pt x="76131" y="18406"/>
                    <a:pt x="78257" y="10105"/>
                    <a:pt x="78257" y="9222"/>
                  </a:cubicBezTo>
                  <a:cubicBezTo>
                    <a:pt x="78257" y="5336"/>
                    <a:pt x="75068" y="3570"/>
                    <a:pt x="72233" y="3570"/>
                  </a:cubicBezTo>
                  <a:cubicBezTo>
                    <a:pt x="69221" y="3570"/>
                    <a:pt x="65146" y="5689"/>
                    <a:pt x="64083" y="10635"/>
                  </a:cubicBezTo>
                  <a:close/>
                  <a:moveTo>
                    <a:pt x="52745" y="56028"/>
                  </a:moveTo>
                  <a:cubicBezTo>
                    <a:pt x="51504" y="60974"/>
                    <a:pt x="47607" y="64506"/>
                    <a:pt x="43709" y="67862"/>
                  </a:cubicBezTo>
                  <a:cubicBezTo>
                    <a:pt x="42114" y="69275"/>
                    <a:pt x="35028" y="74927"/>
                    <a:pt x="27410" y="74927"/>
                  </a:cubicBezTo>
                  <a:cubicBezTo>
                    <a:pt x="20854" y="74927"/>
                    <a:pt x="14476" y="70335"/>
                    <a:pt x="14476" y="57794"/>
                  </a:cubicBezTo>
                  <a:cubicBezTo>
                    <a:pt x="14476" y="48433"/>
                    <a:pt x="19614" y="29004"/>
                    <a:pt x="23689" y="21939"/>
                  </a:cubicBezTo>
                  <a:cubicBezTo>
                    <a:pt x="31839" y="7809"/>
                    <a:pt x="40874" y="5159"/>
                    <a:pt x="45835" y="5159"/>
                  </a:cubicBezTo>
                  <a:cubicBezTo>
                    <a:pt x="58237" y="5159"/>
                    <a:pt x="61603" y="18583"/>
                    <a:pt x="61603" y="20526"/>
                  </a:cubicBezTo>
                  <a:cubicBezTo>
                    <a:pt x="61603" y="21232"/>
                    <a:pt x="61249" y="22469"/>
                    <a:pt x="61071" y="22999"/>
                  </a:cubicBezTo>
                  <a:lnTo>
                    <a:pt x="52745" y="560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1" name="자유형: 도형 3540">
              <a:extLst>
                <a:ext uri="{FF2B5EF4-FFF2-40B4-BE49-F238E27FC236}">
                  <a16:creationId xmlns:a16="http://schemas.microsoft.com/office/drawing/2014/main" id="{DE05503C-F09A-6832-7356-9C9CEE95045C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3632400" y="6367724"/>
              <a:ext cx="39685" cy="124346"/>
            </a:xfrm>
            <a:custGeom>
              <a:avLst/>
              <a:gdLst>
                <a:gd name="connsiteX0" fmla="*/ 39107 w 39685"/>
                <a:gd name="connsiteY0" fmla="*/ 5512 h 124346"/>
                <a:gd name="connsiteX1" fmla="*/ 39816 w 39685"/>
                <a:gd name="connsiteY1" fmla="*/ 2686 h 124346"/>
                <a:gd name="connsiteX2" fmla="*/ 36981 w 39685"/>
                <a:gd name="connsiteY2" fmla="*/ 214 h 124346"/>
                <a:gd name="connsiteX3" fmla="*/ 14303 w 39685"/>
                <a:gd name="connsiteY3" fmla="*/ 1980 h 124346"/>
                <a:gd name="connsiteX4" fmla="*/ 10583 w 39685"/>
                <a:gd name="connsiteY4" fmla="*/ 6042 h 124346"/>
                <a:gd name="connsiteX5" fmla="*/ 15012 w 39685"/>
                <a:gd name="connsiteY5" fmla="*/ 8515 h 124346"/>
                <a:gd name="connsiteX6" fmla="*/ 23516 w 39685"/>
                <a:gd name="connsiteY6" fmla="*/ 11165 h 124346"/>
                <a:gd name="connsiteX7" fmla="*/ 22807 w 39685"/>
                <a:gd name="connsiteY7" fmla="*/ 15050 h 124346"/>
                <a:gd name="connsiteX8" fmla="*/ 839 w 39685"/>
                <a:gd name="connsiteY8" fmla="*/ 102305 h 124346"/>
                <a:gd name="connsiteX9" fmla="*/ 130 w 39685"/>
                <a:gd name="connsiteY9" fmla="*/ 107780 h 124346"/>
                <a:gd name="connsiteX10" fmla="*/ 18733 w 39685"/>
                <a:gd name="connsiteY10" fmla="*/ 124560 h 124346"/>
                <a:gd name="connsiteX11" fmla="*/ 32906 w 39685"/>
                <a:gd name="connsiteY11" fmla="*/ 115199 h 124346"/>
                <a:gd name="connsiteX12" fmla="*/ 39107 w 39685"/>
                <a:gd name="connsiteY12" fmla="*/ 97536 h 124346"/>
                <a:gd name="connsiteX13" fmla="*/ 36272 w 39685"/>
                <a:gd name="connsiteY13" fmla="*/ 95240 h 124346"/>
                <a:gd name="connsiteX14" fmla="*/ 32729 w 39685"/>
                <a:gd name="connsiteY14" fmla="*/ 99479 h 124346"/>
                <a:gd name="connsiteX15" fmla="*/ 19441 w 39685"/>
                <a:gd name="connsiteY15" fmla="*/ 119614 h 124346"/>
                <a:gd name="connsiteX16" fmla="*/ 13418 w 39685"/>
                <a:gd name="connsiteY16" fmla="*/ 110960 h 124346"/>
                <a:gd name="connsiteX17" fmla="*/ 14481 w 39685"/>
                <a:gd name="connsiteY17" fmla="*/ 103718 h 124346"/>
                <a:gd name="connsiteX18" fmla="*/ 39107 w 39685"/>
                <a:gd name="connsiteY18" fmla="*/ 5512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07" y="5512"/>
                  </a:moveTo>
                  <a:cubicBezTo>
                    <a:pt x="39284" y="5159"/>
                    <a:pt x="39816" y="2863"/>
                    <a:pt x="39816" y="2686"/>
                  </a:cubicBezTo>
                  <a:cubicBezTo>
                    <a:pt x="39816" y="1803"/>
                    <a:pt x="39107" y="214"/>
                    <a:pt x="36981" y="214"/>
                  </a:cubicBezTo>
                  <a:cubicBezTo>
                    <a:pt x="33438" y="214"/>
                    <a:pt x="18733" y="1627"/>
                    <a:pt x="14303" y="1980"/>
                  </a:cubicBezTo>
                  <a:cubicBezTo>
                    <a:pt x="13063" y="2157"/>
                    <a:pt x="10583" y="2333"/>
                    <a:pt x="10583" y="6042"/>
                  </a:cubicBezTo>
                  <a:cubicBezTo>
                    <a:pt x="10583" y="8515"/>
                    <a:pt x="13063" y="8515"/>
                    <a:pt x="15012" y="8515"/>
                  </a:cubicBezTo>
                  <a:cubicBezTo>
                    <a:pt x="23516" y="8515"/>
                    <a:pt x="23516" y="9752"/>
                    <a:pt x="23516" y="11165"/>
                  </a:cubicBezTo>
                  <a:cubicBezTo>
                    <a:pt x="23516" y="12401"/>
                    <a:pt x="23162" y="13461"/>
                    <a:pt x="22807" y="15050"/>
                  </a:cubicBezTo>
                  <a:lnTo>
                    <a:pt x="839" y="102305"/>
                  </a:lnTo>
                  <a:cubicBezTo>
                    <a:pt x="307" y="104071"/>
                    <a:pt x="130" y="106014"/>
                    <a:pt x="130" y="107780"/>
                  </a:cubicBezTo>
                  <a:cubicBezTo>
                    <a:pt x="130" y="119084"/>
                    <a:pt x="10229" y="124560"/>
                    <a:pt x="18733" y="124560"/>
                  </a:cubicBezTo>
                  <a:cubicBezTo>
                    <a:pt x="22985" y="124560"/>
                    <a:pt x="28300" y="123147"/>
                    <a:pt x="32906" y="115199"/>
                  </a:cubicBezTo>
                  <a:cubicBezTo>
                    <a:pt x="36627" y="108663"/>
                    <a:pt x="39107" y="98242"/>
                    <a:pt x="39107" y="97536"/>
                  </a:cubicBezTo>
                  <a:cubicBezTo>
                    <a:pt x="39107" y="95240"/>
                    <a:pt x="36804" y="95240"/>
                    <a:pt x="36272" y="95240"/>
                  </a:cubicBezTo>
                  <a:cubicBezTo>
                    <a:pt x="33792" y="95240"/>
                    <a:pt x="33438" y="96299"/>
                    <a:pt x="32729" y="99479"/>
                  </a:cubicBezTo>
                  <a:cubicBezTo>
                    <a:pt x="30426" y="108310"/>
                    <a:pt x="27060" y="119614"/>
                    <a:pt x="19441" y="119614"/>
                  </a:cubicBezTo>
                  <a:cubicBezTo>
                    <a:pt x="14658" y="119614"/>
                    <a:pt x="13418" y="115199"/>
                    <a:pt x="13418" y="110960"/>
                  </a:cubicBezTo>
                  <a:cubicBezTo>
                    <a:pt x="13418" y="109017"/>
                    <a:pt x="13949" y="105661"/>
                    <a:pt x="14481" y="103718"/>
                  </a:cubicBezTo>
                  <a:lnTo>
                    <a:pt x="39107" y="55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2" name="자유형: 도형 3541">
              <a:extLst>
                <a:ext uri="{FF2B5EF4-FFF2-40B4-BE49-F238E27FC236}">
                  <a16:creationId xmlns:a16="http://schemas.microsoft.com/office/drawing/2014/main" id="{D6B07A0D-850F-458C-758C-92447E2D6BCD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3422477" y="6539762"/>
              <a:ext cx="53681" cy="118870"/>
            </a:xfrm>
            <a:custGeom>
              <a:avLst/>
              <a:gdLst>
                <a:gd name="connsiteX0" fmla="*/ 49197 w 53681"/>
                <a:gd name="connsiteY0" fmla="*/ 6932 h 118870"/>
                <a:gd name="connsiteX1" fmla="*/ 42111 w 53681"/>
                <a:gd name="connsiteY1" fmla="*/ 220 h 118870"/>
                <a:gd name="connsiteX2" fmla="*/ 32189 w 53681"/>
                <a:gd name="connsiteY2" fmla="*/ 9935 h 118870"/>
                <a:gd name="connsiteX3" fmla="*/ 39276 w 53681"/>
                <a:gd name="connsiteY3" fmla="*/ 16647 h 118870"/>
                <a:gd name="connsiteX4" fmla="*/ 49197 w 53681"/>
                <a:gd name="connsiteY4" fmla="*/ 6932 h 118870"/>
                <a:gd name="connsiteX5" fmla="*/ 13055 w 53681"/>
                <a:gd name="connsiteY5" fmla="*/ 96659 h 118870"/>
                <a:gd name="connsiteX6" fmla="*/ 11461 w 53681"/>
                <a:gd name="connsiteY6" fmla="*/ 104078 h 118870"/>
                <a:gd name="connsiteX7" fmla="*/ 28292 w 53681"/>
                <a:gd name="connsiteY7" fmla="*/ 119091 h 118870"/>
                <a:gd name="connsiteX8" fmla="*/ 53804 w 53681"/>
                <a:gd name="connsiteY8" fmla="*/ 92067 h 118870"/>
                <a:gd name="connsiteX9" fmla="*/ 50969 w 53681"/>
                <a:gd name="connsiteY9" fmla="*/ 89771 h 118870"/>
                <a:gd name="connsiteX10" fmla="*/ 47603 w 53681"/>
                <a:gd name="connsiteY10" fmla="*/ 92773 h 118870"/>
                <a:gd name="connsiteX11" fmla="*/ 28823 w 53681"/>
                <a:gd name="connsiteY11" fmla="*/ 114145 h 118870"/>
                <a:gd name="connsiteX12" fmla="*/ 24394 w 53681"/>
                <a:gd name="connsiteY12" fmla="*/ 107963 h 118870"/>
                <a:gd name="connsiteX13" fmla="*/ 27229 w 53681"/>
                <a:gd name="connsiteY13" fmla="*/ 96659 h 118870"/>
                <a:gd name="connsiteX14" fmla="*/ 32898 w 53681"/>
                <a:gd name="connsiteY14" fmla="*/ 82529 h 118870"/>
                <a:gd name="connsiteX15" fmla="*/ 41579 w 53681"/>
                <a:gd name="connsiteY15" fmla="*/ 60097 h 118870"/>
                <a:gd name="connsiteX16" fmla="*/ 42642 w 53681"/>
                <a:gd name="connsiteY16" fmla="*/ 54445 h 118870"/>
                <a:gd name="connsiteX17" fmla="*/ 25811 w 53681"/>
                <a:gd name="connsiteY17" fmla="*/ 39432 h 118870"/>
                <a:gd name="connsiteX18" fmla="*/ 122 w 53681"/>
                <a:gd name="connsiteY18" fmla="*/ 66456 h 118870"/>
                <a:gd name="connsiteX19" fmla="*/ 3134 w 53681"/>
                <a:gd name="connsiteY19" fmla="*/ 68752 h 118870"/>
                <a:gd name="connsiteX20" fmla="*/ 6323 w 53681"/>
                <a:gd name="connsiteY20" fmla="*/ 65926 h 118870"/>
                <a:gd name="connsiteX21" fmla="*/ 25280 w 53681"/>
                <a:gd name="connsiteY21" fmla="*/ 44377 h 118870"/>
                <a:gd name="connsiteX22" fmla="*/ 29709 w 53681"/>
                <a:gd name="connsiteY22" fmla="*/ 50559 h 118870"/>
                <a:gd name="connsiteX23" fmla="*/ 24217 w 53681"/>
                <a:gd name="connsiteY23" fmla="*/ 68222 h 118870"/>
                <a:gd name="connsiteX24" fmla="*/ 13055 w 53681"/>
                <a:gd name="connsiteY24" fmla="*/ 96659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7" y="6932"/>
                  </a:moveTo>
                  <a:cubicBezTo>
                    <a:pt x="49197" y="4106"/>
                    <a:pt x="47071" y="220"/>
                    <a:pt x="42111" y="220"/>
                  </a:cubicBezTo>
                  <a:cubicBezTo>
                    <a:pt x="37327" y="220"/>
                    <a:pt x="32189" y="4813"/>
                    <a:pt x="32189" y="9935"/>
                  </a:cubicBezTo>
                  <a:cubicBezTo>
                    <a:pt x="32189" y="12937"/>
                    <a:pt x="34492" y="16647"/>
                    <a:pt x="39276" y="16647"/>
                  </a:cubicBezTo>
                  <a:cubicBezTo>
                    <a:pt x="44414" y="16647"/>
                    <a:pt x="49197" y="11701"/>
                    <a:pt x="49197" y="6932"/>
                  </a:cubicBezTo>
                  <a:close/>
                  <a:moveTo>
                    <a:pt x="13055" y="96659"/>
                  </a:moveTo>
                  <a:cubicBezTo>
                    <a:pt x="12346" y="98955"/>
                    <a:pt x="11461" y="101075"/>
                    <a:pt x="11461" y="104078"/>
                  </a:cubicBezTo>
                  <a:cubicBezTo>
                    <a:pt x="11461" y="112379"/>
                    <a:pt x="18547" y="119091"/>
                    <a:pt x="28292" y="119091"/>
                  </a:cubicBezTo>
                  <a:cubicBezTo>
                    <a:pt x="46008" y="119091"/>
                    <a:pt x="53804" y="94716"/>
                    <a:pt x="53804" y="92067"/>
                  </a:cubicBezTo>
                  <a:cubicBezTo>
                    <a:pt x="53804" y="89771"/>
                    <a:pt x="51501" y="89771"/>
                    <a:pt x="50969" y="89771"/>
                  </a:cubicBezTo>
                  <a:cubicBezTo>
                    <a:pt x="48489" y="89771"/>
                    <a:pt x="48311" y="90830"/>
                    <a:pt x="47603" y="92773"/>
                  </a:cubicBezTo>
                  <a:cubicBezTo>
                    <a:pt x="43528" y="106904"/>
                    <a:pt x="35733" y="114145"/>
                    <a:pt x="28823" y="114145"/>
                  </a:cubicBezTo>
                  <a:cubicBezTo>
                    <a:pt x="25280" y="114145"/>
                    <a:pt x="24394" y="111849"/>
                    <a:pt x="24394" y="107963"/>
                  </a:cubicBezTo>
                  <a:cubicBezTo>
                    <a:pt x="24394" y="103901"/>
                    <a:pt x="25634" y="100545"/>
                    <a:pt x="27229" y="96659"/>
                  </a:cubicBezTo>
                  <a:cubicBezTo>
                    <a:pt x="29000" y="91890"/>
                    <a:pt x="30949" y="87121"/>
                    <a:pt x="32898" y="82529"/>
                  </a:cubicBezTo>
                  <a:cubicBezTo>
                    <a:pt x="34492" y="78290"/>
                    <a:pt x="40870" y="62217"/>
                    <a:pt x="41579" y="60097"/>
                  </a:cubicBezTo>
                  <a:cubicBezTo>
                    <a:pt x="42111" y="58331"/>
                    <a:pt x="42642" y="56211"/>
                    <a:pt x="42642" y="54445"/>
                  </a:cubicBezTo>
                  <a:cubicBezTo>
                    <a:pt x="42642" y="46144"/>
                    <a:pt x="35555" y="39432"/>
                    <a:pt x="25811" y="39432"/>
                  </a:cubicBezTo>
                  <a:cubicBezTo>
                    <a:pt x="8272" y="39432"/>
                    <a:pt x="122" y="63453"/>
                    <a:pt x="122" y="66456"/>
                  </a:cubicBezTo>
                  <a:cubicBezTo>
                    <a:pt x="122" y="68752"/>
                    <a:pt x="2602" y="68752"/>
                    <a:pt x="3134" y="68752"/>
                  </a:cubicBezTo>
                  <a:cubicBezTo>
                    <a:pt x="5614" y="68752"/>
                    <a:pt x="5791" y="67869"/>
                    <a:pt x="6323" y="65926"/>
                  </a:cubicBezTo>
                  <a:cubicBezTo>
                    <a:pt x="10929" y="50736"/>
                    <a:pt x="18724" y="44377"/>
                    <a:pt x="25280" y="44377"/>
                  </a:cubicBezTo>
                  <a:cubicBezTo>
                    <a:pt x="28114" y="44377"/>
                    <a:pt x="29709" y="45790"/>
                    <a:pt x="29709" y="50559"/>
                  </a:cubicBezTo>
                  <a:cubicBezTo>
                    <a:pt x="29709" y="54622"/>
                    <a:pt x="28646" y="57271"/>
                    <a:pt x="24217" y="68222"/>
                  </a:cubicBezTo>
                  <a:lnTo>
                    <a:pt x="13055" y="966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3" name="자유형: 도형 3542">
              <a:extLst>
                <a:ext uri="{FF2B5EF4-FFF2-40B4-BE49-F238E27FC236}">
                  <a16:creationId xmlns:a16="http://schemas.microsoft.com/office/drawing/2014/main" id="{8A5DC69C-FD06-8885-88B4-79B703E57255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3790413" y="6434008"/>
              <a:ext cx="154642" cy="195047"/>
            </a:xfrm>
            <a:custGeom>
              <a:avLst/>
              <a:gdLst>
                <a:gd name="connsiteX0" fmla="*/ 149716 w 154642"/>
                <a:gd name="connsiteY0" fmla="*/ 78943 h 195047"/>
                <a:gd name="connsiteX1" fmla="*/ 154778 w 154642"/>
                <a:gd name="connsiteY1" fmla="*/ 73392 h 195047"/>
                <a:gd name="connsiteX2" fmla="*/ 149716 w 154642"/>
                <a:gd name="connsiteY2" fmla="*/ 67589 h 195047"/>
                <a:gd name="connsiteX3" fmla="*/ 10260 w 154642"/>
                <a:gd name="connsiteY3" fmla="*/ 1984 h 195047"/>
                <a:gd name="connsiteX4" fmla="*/ 5198 w 154642"/>
                <a:gd name="connsiteY4" fmla="*/ 218 h 195047"/>
                <a:gd name="connsiteX5" fmla="*/ 136 w 154642"/>
                <a:gd name="connsiteY5" fmla="*/ 5264 h 195047"/>
                <a:gd name="connsiteX6" fmla="*/ 4945 w 154642"/>
                <a:gd name="connsiteY6" fmla="*/ 10815 h 195047"/>
                <a:gd name="connsiteX7" fmla="*/ 137820 w 154642"/>
                <a:gd name="connsiteY7" fmla="*/ 73140 h 195047"/>
                <a:gd name="connsiteX8" fmla="*/ 5451 w 154642"/>
                <a:gd name="connsiteY8" fmla="*/ 135464 h 195047"/>
                <a:gd name="connsiteX9" fmla="*/ 136 w 154642"/>
                <a:gd name="connsiteY9" fmla="*/ 141268 h 195047"/>
                <a:gd name="connsiteX10" fmla="*/ 5198 w 154642"/>
                <a:gd name="connsiteY10" fmla="*/ 146315 h 195047"/>
                <a:gd name="connsiteX11" fmla="*/ 9754 w 154642"/>
                <a:gd name="connsiteY11" fmla="*/ 144548 h 195047"/>
                <a:gd name="connsiteX12" fmla="*/ 149716 w 154642"/>
                <a:gd name="connsiteY12" fmla="*/ 78943 h 195047"/>
                <a:gd name="connsiteX13" fmla="*/ 145920 w 154642"/>
                <a:gd name="connsiteY13" fmla="*/ 195266 h 195047"/>
                <a:gd name="connsiteX14" fmla="*/ 154778 w 154642"/>
                <a:gd name="connsiteY14" fmla="*/ 190219 h 195047"/>
                <a:gd name="connsiteX15" fmla="*/ 145666 w 154642"/>
                <a:gd name="connsiteY15" fmla="*/ 185173 h 195047"/>
                <a:gd name="connsiteX16" fmla="*/ 9247 w 154642"/>
                <a:gd name="connsiteY16" fmla="*/ 185173 h 195047"/>
                <a:gd name="connsiteX17" fmla="*/ 136 w 154642"/>
                <a:gd name="connsiteY17" fmla="*/ 190219 h 195047"/>
                <a:gd name="connsiteX18" fmla="*/ 8994 w 154642"/>
                <a:gd name="connsiteY18" fmla="*/ 195266 h 195047"/>
                <a:gd name="connsiteX19" fmla="*/ 145920 w 154642"/>
                <a:gd name="connsiteY19" fmla="*/ 195266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716" y="78943"/>
                  </a:moveTo>
                  <a:cubicBezTo>
                    <a:pt x="153259" y="77430"/>
                    <a:pt x="154778" y="75663"/>
                    <a:pt x="154778" y="73392"/>
                  </a:cubicBezTo>
                  <a:cubicBezTo>
                    <a:pt x="154778" y="70869"/>
                    <a:pt x="153766" y="69355"/>
                    <a:pt x="149716" y="67589"/>
                  </a:cubicBezTo>
                  <a:lnTo>
                    <a:pt x="10260" y="1984"/>
                  </a:lnTo>
                  <a:cubicBezTo>
                    <a:pt x="6716" y="218"/>
                    <a:pt x="5704" y="218"/>
                    <a:pt x="5198" y="218"/>
                  </a:cubicBezTo>
                  <a:cubicBezTo>
                    <a:pt x="2161" y="218"/>
                    <a:pt x="136" y="2489"/>
                    <a:pt x="136" y="5264"/>
                  </a:cubicBezTo>
                  <a:cubicBezTo>
                    <a:pt x="136" y="8292"/>
                    <a:pt x="2161" y="9554"/>
                    <a:pt x="4945" y="10815"/>
                  </a:cubicBezTo>
                  <a:lnTo>
                    <a:pt x="137820" y="73140"/>
                  </a:lnTo>
                  <a:lnTo>
                    <a:pt x="5451" y="135464"/>
                  </a:lnTo>
                  <a:cubicBezTo>
                    <a:pt x="389" y="137735"/>
                    <a:pt x="136" y="139754"/>
                    <a:pt x="136" y="141268"/>
                  </a:cubicBezTo>
                  <a:cubicBezTo>
                    <a:pt x="136" y="144044"/>
                    <a:pt x="2414" y="146315"/>
                    <a:pt x="5198" y="146315"/>
                  </a:cubicBezTo>
                  <a:cubicBezTo>
                    <a:pt x="5957" y="146315"/>
                    <a:pt x="6463" y="146315"/>
                    <a:pt x="9754" y="144548"/>
                  </a:cubicBezTo>
                  <a:lnTo>
                    <a:pt x="149716" y="78943"/>
                  </a:lnTo>
                  <a:close/>
                  <a:moveTo>
                    <a:pt x="145920" y="195266"/>
                  </a:moveTo>
                  <a:cubicBezTo>
                    <a:pt x="150222" y="195266"/>
                    <a:pt x="154778" y="195266"/>
                    <a:pt x="154778" y="190219"/>
                  </a:cubicBezTo>
                  <a:cubicBezTo>
                    <a:pt x="154778" y="185173"/>
                    <a:pt x="149463" y="185173"/>
                    <a:pt x="145666" y="185173"/>
                  </a:cubicBezTo>
                  <a:lnTo>
                    <a:pt x="9247" y="185173"/>
                  </a:lnTo>
                  <a:cubicBezTo>
                    <a:pt x="5451" y="185173"/>
                    <a:pt x="136" y="185173"/>
                    <a:pt x="136" y="190219"/>
                  </a:cubicBezTo>
                  <a:cubicBezTo>
                    <a:pt x="136" y="195266"/>
                    <a:pt x="4692" y="195266"/>
                    <a:pt x="8994" y="195266"/>
                  </a:cubicBezTo>
                  <a:lnTo>
                    <a:pt x="145920" y="1952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4" name="자유형: 도형 3543">
              <a:extLst>
                <a:ext uri="{FF2B5EF4-FFF2-40B4-BE49-F238E27FC236}">
                  <a16:creationId xmlns:a16="http://schemas.microsoft.com/office/drawing/2014/main" id="{29B9E05E-7D79-7B85-BAAB-11BE74B54832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4046433" y="6426439"/>
              <a:ext cx="106553" cy="173600"/>
            </a:xfrm>
            <a:custGeom>
              <a:avLst/>
              <a:gdLst>
                <a:gd name="connsiteX0" fmla="*/ 106700 w 106553"/>
                <a:gd name="connsiteY0" fmla="*/ 87523 h 173600"/>
                <a:gd name="connsiteX1" fmla="*/ 96576 w 106553"/>
                <a:gd name="connsiteY1" fmla="*/ 28478 h 173600"/>
                <a:gd name="connsiteX2" fmla="*/ 53550 w 106553"/>
                <a:gd name="connsiteY2" fmla="*/ 218 h 173600"/>
                <a:gd name="connsiteX3" fmla="*/ 9511 w 106553"/>
                <a:gd name="connsiteY3" fmla="*/ 30245 h 173600"/>
                <a:gd name="connsiteX4" fmla="*/ 146 w 106553"/>
                <a:gd name="connsiteY4" fmla="*/ 87523 h 173600"/>
                <a:gd name="connsiteX5" fmla="*/ 11536 w 106553"/>
                <a:gd name="connsiteY5" fmla="*/ 148333 h 173600"/>
                <a:gd name="connsiteX6" fmla="*/ 53297 w 106553"/>
                <a:gd name="connsiteY6" fmla="*/ 173818 h 173600"/>
                <a:gd name="connsiteX7" fmla="*/ 97336 w 106553"/>
                <a:gd name="connsiteY7" fmla="*/ 144548 h 173600"/>
                <a:gd name="connsiteX8" fmla="*/ 106700 w 106553"/>
                <a:gd name="connsiteY8" fmla="*/ 87523 h 173600"/>
                <a:gd name="connsiteX9" fmla="*/ 53297 w 106553"/>
                <a:gd name="connsiteY9" fmla="*/ 168267 h 173600"/>
                <a:gd name="connsiteX10" fmla="*/ 23937 w 106553"/>
                <a:gd name="connsiteY10" fmla="*/ 137735 h 173600"/>
                <a:gd name="connsiteX11" fmla="*/ 21153 w 106553"/>
                <a:gd name="connsiteY11" fmla="*/ 84495 h 173600"/>
                <a:gd name="connsiteX12" fmla="*/ 23178 w 106553"/>
                <a:gd name="connsiteY12" fmla="*/ 38067 h 173600"/>
                <a:gd name="connsiteX13" fmla="*/ 53297 w 106553"/>
                <a:gd name="connsiteY13" fmla="*/ 5769 h 173600"/>
                <a:gd name="connsiteX14" fmla="*/ 83162 w 106553"/>
                <a:gd name="connsiteY14" fmla="*/ 35291 h 173600"/>
                <a:gd name="connsiteX15" fmla="*/ 85693 w 106553"/>
                <a:gd name="connsiteY15" fmla="*/ 84495 h 173600"/>
                <a:gd name="connsiteX16" fmla="*/ 82909 w 106553"/>
                <a:gd name="connsiteY16" fmla="*/ 136726 h 173600"/>
                <a:gd name="connsiteX17" fmla="*/ 53297 w 106553"/>
                <a:gd name="connsiteY17" fmla="*/ 168267 h 17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553" h="173600">
                  <a:moveTo>
                    <a:pt x="106700" y="87523"/>
                  </a:moveTo>
                  <a:cubicBezTo>
                    <a:pt x="106700" y="67336"/>
                    <a:pt x="105435" y="47150"/>
                    <a:pt x="96576" y="28478"/>
                  </a:cubicBezTo>
                  <a:cubicBezTo>
                    <a:pt x="84934" y="4255"/>
                    <a:pt x="64180" y="218"/>
                    <a:pt x="53550" y="218"/>
                  </a:cubicBezTo>
                  <a:cubicBezTo>
                    <a:pt x="38364" y="218"/>
                    <a:pt x="19888" y="6778"/>
                    <a:pt x="9511" y="30245"/>
                  </a:cubicBezTo>
                  <a:cubicBezTo>
                    <a:pt x="1412" y="47655"/>
                    <a:pt x="146" y="67336"/>
                    <a:pt x="146" y="87523"/>
                  </a:cubicBezTo>
                  <a:cubicBezTo>
                    <a:pt x="146" y="106447"/>
                    <a:pt x="1159" y="129156"/>
                    <a:pt x="11536" y="148333"/>
                  </a:cubicBezTo>
                  <a:cubicBezTo>
                    <a:pt x="22419" y="168772"/>
                    <a:pt x="40895" y="173818"/>
                    <a:pt x="53297" y="173818"/>
                  </a:cubicBezTo>
                  <a:cubicBezTo>
                    <a:pt x="66964" y="173818"/>
                    <a:pt x="86199" y="168519"/>
                    <a:pt x="97336" y="144548"/>
                  </a:cubicBezTo>
                  <a:cubicBezTo>
                    <a:pt x="105435" y="127138"/>
                    <a:pt x="106700" y="107456"/>
                    <a:pt x="106700" y="87523"/>
                  </a:cubicBezTo>
                  <a:close/>
                  <a:moveTo>
                    <a:pt x="53297" y="168267"/>
                  </a:moveTo>
                  <a:cubicBezTo>
                    <a:pt x="43426" y="168267"/>
                    <a:pt x="28493" y="161959"/>
                    <a:pt x="23937" y="137735"/>
                  </a:cubicBezTo>
                  <a:cubicBezTo>
                    <a:pt x="21153" y="122596"/>
                    <a:pt x="21153" y="99382"/>
                    <a:pt x="21153" y="84495"/>
                  </a:cubicBezTo>
                  <a:cubicBezTo>
                    <a:pt x="21153" y="68346"/>
                    <a:pt x="21153" y="51692"/>
                    <a:pt x="23178" y="38067"/>
                  </a:cubicBezTo>
                  <a:cubicBezTo>
                    <a:pt x="27987" y="8040"/>
                    <a:pt x="46969" y="5769"/>
                    <a:pt x="53297" y="5769"/>
                  </a:cubicBezTo>
                  <a:cubicBezTo>
                    <a:pt x="61649" y="5769"/>
                    <a:pt x="78353" y="10311"/>
                    <a:pt x="83162" y="35291"/>
                  </a:cubicBezTo>
                  <a:cubicBezTo>
                    <a:pt x="85693" y="49421"/>
                    <a:pt x="85693" y="68598"/>
                    <a:pt x="85693" y="84495"/>
                  </a:cubicBezTo>
                  <a:cubicBezTo>
                    <a:pt x="85693" y="103419"/>
                    <a:pt x="85693" y="120577"/>
                    <a:pt x="82909" y="136726"/>
                  </a:cubicBezTo>
                  <a:cubicBezTo>
                    <a:pt x="79113" y="160697"/>
                    <a:pt x="64686" y="168267"/>
                    <a:pt x="53297" y="16826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5" name="자유형: 도형 3544">
              <a:extLst>
                <a:ext uri="{FF2B5EF4-FFF2-40B4-BE49-F238E27FC236}">
                  <a16:creationId xmlns:a16="http://schemas.microsoft.com/office/drawing/2014/main" id="{D26CBCAF-F949-0E9C-9290-E6F837868651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4184877" y="6567741"/>
              <a:ext cx="29612" cy="75445"/>
            </a:xfrm>
            <a:custGeom>
              <a:avLst/>
              <a:gdLst>
                <a:gd name="connsiteX0" fmla="*/ 29764 w 29612"/>
                <a:gd name="connsiteY0" fmla="*/ 26712 h 75445"/>
                <a:gd name="connsiteX1" fmla="*/ 13565 w 29612"/>
                <a:gd name="connsiteY1" fmla="*/ 218 h 75445"/>
                <a:gd name="connsiteX2" fmla="*/ 151 w 29612"/>
                <a:gd name="connsiteY2" fmla="*/ 13591 h 75445"/>
                <a:gd name="connsiteX3" fmla="*/ 13565 w 29612"/>
                <a:gd name="connsiteY3" fmla="*/ 26964 h 75445"/>
                <a:gd name="connsiteX4" fmla="*/ 22424 w 29612"/>
                <a:gd name="connsiteY4" fmla="*/ 23684 h 75445"/>
                <a:gd name="connsiteX5" fmla="*/ 23689 w 29612"/>
                <a:gd name="connsiteY5" fmla="*/ 22927 h 75445"/>
                <a:gd name="connsiteX6" fmla="*/ 24196 w 29612"/>
                <a:gd name="connsiteY6" fmla="*/ 26712 h 75445"/>
                <a:gd name="connsiteX7" fmla="*/ 6985 w 29612"/>
                <a:gd name="connsiteY7" fmla="*/ 68850 h 75445"/>
                <a:gd name="connsiteX8" fmla="*/ 4201 w 29612"/>
                <a:gd name="connsiteY8" fmla="*/ 72888 h 75445"/>
                <a:gd name="connsiteX9" fmla="*/ 6732 w 29612"/>
                <a:gd name="connsiteY9" fmla="*/ 75663 h 75445"/>
                <a:gd name="connsiteX10" fmla="*/ 29764 w 29612"/>
                <a:gd name="connsiteY10" fmla="*/ 26712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64" y="26712"/>
                  </a:moveTo>
                  <a:cubicBezTo>
                    <a:pt x="29764" y="10058"/>
                    <a:pt x="23436" y="218"/>
                    <a:pt x="13565" y="218"/>
                  </a:cubicBezTo>
                  <a:cubicBezTo>
                    <a:pt x="5213" y="218"/>
                    <a:pt x="151" y="6526"/>
                    <a:pt x="151" y="13591"/>
                  </a:cubicBezTo>
                  <a:cubicBezTo>
                    <a:pt x="151" y="20404"/>
                    <a:pt x="5213" y="26964"/>
                    <a:pt x="13565" y="26964"/>
                  </a:cubicBezTo>
                  <a:cubicBezTo>
                    <a:pt x="16603" y="26964"/>
                    <a:pt x="19893" y="25955"/>
                    <a:pt x="22424" y="23684"/>
                  </a:cubicBezTo>
                  <a:cubicBezTo>
                    <a:pt x="23183" y="23179"/>
                    <a:pt x="23436" y="22927"/>
                    <a:pt x="23689" y="22927"/>
                  </a:cubicBezTo>
                  <a:cubicBezTo>
                    <a:pt x="23942" y="22927"/>
                    <a:pt x="24196" y="23179"/>
                    <a:pt x="24196" y="26712"/>
                  </a:cubicBezTo>
                  <a:cubicBezTo>
                    <a:pt x="24196" y="45384"/>
                    <a:pt x="15337" y="60524"/>
                    <a:pt x="6985" y="68850"/>
                  </a:cubicBezTo>
                  <a:cubicBezTo>
                    <a:pt x="4201" y="71626"/>
                    <a:pt x="4201" y="72131"/>
                    <a:pt x="4201" y="72888"/>
                  </a:cubicBezTo>
                  <a:cubicBezTo>
                    <a:pt x="4201" y="74654"/>
                    <a:pt x="5466" y="75663"/>
                    <a:pt x="6732" y="75663"/>
                  </a:cubicBezTo>
                  <a:cubicBezTo>
                    <a:pt x="9516" y="75663"/>
                    <a:pt x="29764" y="56234"/>
                    <a:pt x="29764" y="267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6" name="자유형: 도형 3545">
              <a:extLst>
                <a:ext uri="{FF2B5EF4-FFF2-40B4-BE49-F238E27FC236}">
                  <a16:creationId xmlns:a16="http://schemas.microsoft.com/office/drawing/2014/main" id="{92FA72D3-137A-C592-8A26-7E8957FE83EA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4528695" y="6419373"/>
              <a:ext cx="140721" cy="180665"/>
            </a:xfrm>
            <a:custGeom>
              <a:avLst/>
              <a:gdLst>
                <a:gd name="connsiteX0" fmla="*/ 139622 w 140721"/>
                <a:gd name="connsiteY0" fmla="*/ 9806 h 180665"/>
                <a:gd name="connsiteX1" fmla="*/ 140887 w 140721"/>
                <a:gd name="connsiteY1" fmla="*/ 5264 h 180665"/>
                <a:gd name="connsiteX2" fmla="*/ 135826 w 140721"/>
                <a:gd name="connsiteY2" fmla="*/ 218 h 180665"/>
                <a:gd name="connsiteX3" fmla="*/ 130004 w 140721"/>
                <a:gd name="connsiteY3" fmla="*/ 6021 h 180665"/>
                <a:gd name="connsiteX4" fmla="*/ 108997 w 140721"/>
                <a:gd name="connsiteY4" fmla="*/ 61533 h 180665"/>
                <a:gd name="connsiteX5" fmla="*/ 32056 w 140721"/>
                <a:gd name="connsiteY5" fmla="*/ 61533 h 180665"/>
                <a:gd name="connsiteX6" fmla="*/ 11049 w 140721"/>
                <a:gd name="connsiteY6" fmla="*/ 6021 h 180665"/>
                <a:gd name="connsiteX7" fmla="*/ 5228 w 140721"/>
                <a:gd name="connsiteY7" fmla="*/ 218 h 180665"/>
                <a:gd name="connsiteX8" fmla="*/ 166 w 140721"/>
                <a:gd name="connsiteY8" fmla="*/ 5264 h 180665"/>
                <a:gd name="connsiteX9" fmla="*/ 1684 w 140721"/>
                <a:gd name="connsiteY9" fmla="*/ 9806 h 180665"/>
                <a:gd name="connsiteX10" fmla="*/ 64705 w 140721"/>
                <a:gd name="connsiteY10" fmla="*/ 175080 h 180665"/>
                <a:gd name="connsiteX11" fmla="*/ 70527 w 140721"/>
                <a:gd name="connsiteY11" fmla="*/ 180883 h 180665"/>
                <a:gd name="connsiteX12" fmla="*/ 76095 w 140721"/>
                <a:gd name="connsiteY12" fmla="*/ 175584 h 180665"/>
                <a:gd name="connsiteX13" fmla="*/ 139622 w 140721"/>
                <a:gd name="connsiteY13" fmla="*/ 9806 h 180665"/>
                <a:gd name="connsiteX14" fmla="*/ 36105 w 140721"/>
                <a:gd name="connsiteY14" fmla="*/ 71626 h 180665"/>
                <a:gd name="connsiteX15" fmla="*/ 104948 w 140721"/>
                <a:gd name="connsiteY15" fmla="*/ 71626 h 180665"/>
                <a:gd name="connsiteX16" fmla="*/ 70527 w 140721"/>
                <a:gd name="connsiteY16" fmla="*/ 161454 h 180665"/>
                <a:gd name="connsiteX17" fmla="*/ 36105 w 140721"/>
                <a:gd name="connsiteY17" fmla="*/ 71626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22" y="9806"/>
                  </a:moveTo>
                  <a:cubicBezTo>
                    <a:pt x="140887" y="7031"/>
                    <a:pt x="140887" y="6526"/>
                    <a:pt x="140887" y="5264"/>
                  </a:cubicBezTo>
                  <a:cubicBezTo>
                    <a:pt x="140887" y="2741"/>
                    <a:pt x="138863" y="218"/>
                    <a:pt x="135826" y="218"/>
                  </a:cubicBezTo>
                  <a:cubicBezTo>
                    <a:pt x="132535" y="218"/>
                    <a:pt x="131017" y="3246"/>
                    <a:pt x="130004" y="6021"/>
                  </a:cubicBezTo>
                  <a:lnTo>
                    <a:pt x="108997" y="61533"/>
                  </a:lnTo>
                  <a:lnTo>
                    <a:pt x="32056" y="61533"/>
                  </a:lnTo>
                  <a:lnTo>
                    <a:pt x="11049" y="6021"/>
                  </a:lnTo>
                  <a:cubicBezTo>
                    <a:pt x="9783" y="2489"/>
                    <a:pt x="8518" y="218"/>
                    <a:pt x="5228" y="218"/>
                  </a:cubicBezTo>
                  <a:cubicBezTo>
                    <a:pt x="2697" y="218"/>
                    <a:pt x="166" y="2741"/>
                    <a:pt x="166" y="5264"/>
                  </a:cubicBezTo>
                  <a:cubicBezTo>
                    <a:pt x="166" y="5769"/>
                    <a:pt x="166" y="6274"/>
                    <a:pt x="1684" y="9806"/>
                  </a:cubicBezTo>
                  <a:lnTo>
                    <a:pt x="64705" y="175080"/>
                  </a:lnTo>
                  <a:cubicBezTo>
                    <a:pt x="65971" y="178612"/>
                    <a:pt x="67236" y="180883"/>
                    <a:pt x="70527" y="180883"/>
                  </a:cubicBezTo>
                  <a:cubicBezTo>
                    <a:pt x="74070" y="180883"/>
                    <a:pt x="75082" y="178108"/>
                    <a:pt x="76095" y="175584"/>
                  </a:cubicBezTo>
                  <a:lnTo>
                    <a:pt x="139622" y="9806"/>
                  </a:lnTo>
                  <a:close/>
                  <a:moveTo>
                    <a:pt x="36105" y="71626"/>
                  </a:moveTo>
                  <a:lnTo>
                    <a:pt x="104948" y="71626"/>
                  </a:lnTo>
                  <a:lnTo>
                    <a:pt x="70527" y="161454"/>
                  </a:lnTo>
                  <a:lnTo>
                    <a:pt x="36105" y="716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7" name="자유형: 도형 3546">
              <a:extLst>
                <a:ext uri="{FF2B5EF4-FFF2-40B4-BE49-F238E27FC236}">
                  <a16:creationId xmlns:a16="http://schemas.microsoft.com/office/drawing/2014/main" id="{AB3CD79B-AF86-EB14-CD7E-8FC5EF9EB71F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4676644" y="6427700"/>
              <a:ext cx="66817" cy="169563"/>
            </a:xfrm>
            <a:custGeom>
              <a:avLst/>
              <a:gdLst>
                <a:gd name="connsiteX0" fmla="*/ 64711 w 66817"/>
                <a:gd name="connsiteY0" fmla="*/ 9301 h 169563"/>
                <a:gd name="connsiteX1" fmla="*/ 55346 w 66817"/>
                <a:gd name="connsiteY1" fmla="*/ 218 h 169563"/>
                <a:gd name="connsiteX2" fmla="*/ 41679 w 66817"/>
                <a:gd name="connsiteY2" fmla="*/ 13591 h 169563"/>
                <a:gd name="connsiteX3" fmla="*/ 51297 w 66817"/>
                <a:gd name="connsiteY3" fmla="*/ 22675 h 169563"/>
                <a:gd name="connsiteX4" fmla="*/ 64711 w 66817"/>
                <a:gd name="connsiteY4" fmla="*/ 9301 h 169563"/>
                <a:gd name="connsiteX5" fmla="*/ 45476 w 66817"/>
                <a:gd name="connsiteY5" fmla="*/ 104176 h 169563"/>
                <a:gd name="connsiteX6" fmla="*/ 51044 w 66817"/>
                <a:gd name="connsiteY6" fmla="*/ 89541 h 169563"/>
                <a:gd name="connsiteX7" fmla="*/ 54334 w 66817"/>
                <a:gd name="connsiteY7" fmla="*/ 76168 h 169563"/>
                <a:gd name="connsiteX8" fmla="*/ 33580 w 66817"/>
                <a:gd name="connsiteY8" fmla="*/ 55477 h 169563"/>
                <a:gd name="connsiteX9" fmla="*/ 171 w 66817"/>
                <a:gd name="connsiteY9" fmla="*/ 94335 h 169563"/>
                <a:gd name="connsiteX10" fmla="*/ 3208 w 66817"/>
                <a:gd name="connsiteY10" fmla="*/ 96859 h 169563"/>
                <a:gd name="connsiteX11" fmla="*/ 7258 w 66817"/>
                <a:gd name="connsiteY11" fmla="*/ 92317 h 169563"/>
                <a:gd name="connsiteX12" fmla="*/ 32821 w 66817"/>
                <a:gd name="connsiteY12" fmla="*/ 61028 h 169563"/>
                <a:gd name="connsiteX13" fmla="*/ 39148 w 66817"/>
                <a:gd name="connsiteY13" fmla="*/ 69103 h 169563"/>
                <a:gd name="connsiteX14" fmla="*/ 36364 w 66817"/>
                <a:gd name="connsiteY14" fmla="*/ 82224 h 169563"/>
                <a:gd name="connsiteX15" fmla="*/ 18900 w 66817"/>
                <a:gd name="connsiteY15" fmla="*/ 128904 h 169563"/>
                <a:gd name="connsiteX16" fmla="*/ 13079 w 66817"/>
                <a:gd name="connsiteY16" fmla="*/ 149090 h 169563"/>
                <a:gd name="connsiteX17" fmla="*/ 33833 w 66817"/>
                <a:gd name="connsiteY17" fmla="*/ 169781 h 169563"/>
                <a:gd name="connsiteX18" fmla="*/ 66989 w 66817"/>
                <a:gd name="connsiteY18" fmla="*/ 130923 h 169563"/>
                <a:gd name="connsiteX19" fmla="*/ 63952 w 66817"/>
                <a:gd name="connsiteY19" fmla="*/ 128399 h 169563"/>
                <a:gd name="connsiteX20" fmla="*/ 60155 w 66817"/>
                <a:gd name="connsiteY20" fmla="*/ 132941 h 169563"/>
                <a:gd name="connsiteX21" fmla="*/ 34339 w 66817"/>
                <a:gd name="connsiteY21" fmla="*/ 164230 h 169563"/>
                <a:gd name="connsiteX22" fmla="*/ 28265 w 66817"/>
                <a:gd name="connsiteY22" fmla="*/ 155903 h 169563"/>
                <a:gd name="connsiteX23" fmla="*/ 35605 w 66817"/>
                <a:gd name="connsiteY23" fmla="*/ 130670 h 169563"/>
                <a:gd name="connsiteX24" fmla="*/ 45476 w 66817"/>
                <a:gd name="connsiteY24" fmla="*/ 104176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11" y="9301"/>
                  </a:moveTo>
                  <a:cubicBezTo>
                    <a:pt x="64711" y="4255"/>
                    <a:pt x="61168" y="218"/>
                    <a:pt x="55346" y="218"/>
                  </a:cubicBezTo>
                  <a:cubicBezTo>
                    <a:pt x="48513" y="218"/>
                    <a:pt x="41679" y="6778"/>
                    <a:pt x="41679" y="13591"/>
                  </a:cubicBezTo>
                  <a:cubicBezTo>
                    <a:pt x="41679" y="18385"/>
                    <a:pt x="45223" y="22675"/>
                    <a:pt x="51297" y="22675"/>
                  </a:cubicBezTo>
                  <a:cubicBezTo>
                    <a:pt x="57118" y="22675"/>
                    <a:pt x="64711" y="16871"/>
                    <a:pt x="64711" y="9301"/>
                  </a:cubicBezTo>
                  <a:close/>
                  <a:moveTo>
                    <a:pt x="45476" y="104176"/>
                  </a:moveTo>
                  <a:cubicBezTo>
                    <a:pt x="48513" y="96859"/>
                    <a:pt x="48513" y="96354"/>
                    <a:pt x="51044" y="89541"/>
                  </a:cubicBezTo>
                  <a:cubicBezTo>
                    <a:pt x="53068" y="84495"/>
                    <a:pt x="54334" y="80962"/>
                    <a:pt x="54334" y="76168"/>
                  </a:cubicBezTo>
                  <a:cubicBezTo>
                    <a:pt x="54334" y="64813"/>
                    <a:pt x="46235" y="55477"/>
                    <a:pt x="33580" y="55477"/>
                  </a:cubicBezTo>
                  <a:cubicBezTo>
                    <a:pt x="9789" y="55477"/>
                    <a:pt x="171" y="92064"/>
                    <a:pt x="171" y="94335"/>
                  </a:cubicBezTo>
                  <a:cubicBezTo>
                    <a:pt x="171" y="96859"/>
                    <a:pt x="2702" y="96859"/>
                    <a:pt x="3208" y="96859"/>
                  </a:cubicBezTo>
                  <a:cubicBezTo>
                    <a:pt x="5739" y="96859"/>
                    <a:pt x="5993" y="96354"/>
                    <a:pt x="7258" y="92317"/>
                  </a:cubicBezTo>
                  <a:cubicBezTo>
                    <a:pt x="14092" y="68598"/>
                    <a:pt x="24215" y="61028"/>
                    <a:pt x="32821" y="61028"/>
                  </a:cubicBezTo>
                  <a:cubicBezTo>
                    <a:pt x="34846" y="61028"/>
                    <a:pt x="39148" y="61028"/>
                    <a:pt x="39148" y="69103"/>
                  </a:cubicBezTo>
                  <a:cubicBezTo>
                    <a:pt x="39148" y="74402"/>
                    <a:pt x="37377" y="79700"/>
                    <a:pt x="36364" y="82224"/>
                  </a:cubicBezTo>
                  <a:cubicBezTo>
                    <a:pt x="34339" y="88784"/>
                    <a:pt x="22950" y="118054"/>
                    <a:pt x="18900" y="128904"/>
                  </a:cubicBezTo>
                  <a:cubicBezTo>
                    <a:pt x="16369" y="135464"/>
                    <a:pt x="13079" y="143791"/>
                    <a:pt x="13079" y="149090"/>
                  </a:cubicBezTo>
                  <a:cubicBezTo>
                    <a:pt x="13079" y="160949"/>
                    <a:pt x="21685" y="169781"/>
                    <a:pt x="33833" y="169781"/>
                  </a:cubicBezTo>
                  <a:cubicBezTo>
                    <a:pt x="57624" y="169781"/>
                    <a:pt x="66989" y="133194"/>
                    <a:pt x="66989" y="130923"/>
                  </a:cubicBezTo>
                  <a:cubicBezTo>
                    <a:pt x="66989" y="128399"/>
                    <a:pt x="64711" y="128399"/>
                    <a:pt x="63952" y="128399"/>
                  </a:cubicBezTo>
                  <a:cubicBezTo>
                    <a:pt x="61421" y="128399"/>
                    <a:pt x="61421" y="129156"/>
                    <a:pt x="60155" y="132941"/>
                  </a:cubicBezTo>
                  <a:cubicBezTo>
                    <a:pt x="55599" y="148838"/>
                    <a:pt x="47247" y="164230"/>
                    <a:pt x="34339" y="164230"/>
                  </a:cubicBezTo>
                  <a:cubicBezTo>
                    <a:pt x="30037" y="164230"/>
                    <a:pt x="28265" y="161706"/>
                    <a:pt x="28265" y="155903"/>
                  </a:cubicBezTo>
                  <a:cubicBezTo>
                    <a:pt x="28265" y="149595"/>
                    <a:pt x="29784" y="146062"/>
                    <a:pt x="35605" y="130670"/>
                  </a:cubicBezTo>
                  <a:lnTo>
                    <a:pt x="45476" y="1041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8" name="자유형: 도형 3547">
              <a:extLst>
                <a:ext uri="{FF2B5EF4-FFF2-40B4-BE49-F238E27FC236}">
                  <a16:creationId xmlns:a16="http://schemas.microsoft.com/office/drawing/2014/main" id="{06F8BC13-43F1-47BC-78EB-D65AEAFBEB82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3298373" y="6901570"/>
              <a:ext cx="150086" cy="114303"/>
            </a:xfrm>
            <a:custGeom>
              <a:avLst/>
              <a:gdLst>
                <a:gd name="connsiteX0" fmla="*/ 150204 w 150086"/>
                <a:gd name="connsiteY0" fmla="*/ 17897 h 114303"/>
                <a:gd name="connsiteX1" fmla="*/ 140080 w 150086"/>
                <a:gd name="connsiteY1" fmla="*/ 234 h 114303"/>
                <a:gd name="connsiteX2" fmla="*/ 126666 w 150086"/>
                <a:gd name="connsiteY2" fmla="*/ 12094 h 114303"/>
                <a:gd name="connsiteX3" fmla="*/ 130462 w 150086"/>
                <a:gd name="connsiteY3" fmla="*/ 19663 h 114303"/>
                <a:gd name="connsiteX4" fmla="*/ 139320 w 150086"/>
                <a:gd name="connsiteY4" fmla="*/ 40859 h 114303"/>
                <a:gd name="connsiteX5" fmla="*/ 126666 w 150086"/>
                <a:gd name="connsiteY5" fmla="*/ 76941 h 114303"/>
                <a:gd name="connsiteX6" fmla="*/ 97813 w 150086"/>
                <a:gd name="connsiteY6" fmla="*/ 96370 h 114303"/>
                <a:gd name="connsiteX7" fmla="*/ 73262 w 150086"/>
                <a:gd name="connsiteY7" fmla="*/ 73661 h 114303"/>
                <a:gd name="connsiteX8" fmla="*/ 81867 w 150086"/>
                <a:gd name="connsiteY8" fmla="*/ 43887 h 114303"/>
                <a:gd name="connsiteX9" fmla="*/ 77312 w 150086"/>
                <a:gd name="connsiteY9" fmla="*/ 38336 h 114303"/>
                <a:gd name="connsiteX10" fmla="*/ 70478 w 150086"/>
                <a:gd name="connsiteY10" fmla="*/ 42625 h 114303"/>
                <a:gd name="connsiteX11" fmla="*/ 64657 w 150086"/>
                <a:gd name="connsiteY11" fmla="*/ 73156 h 114303"/>
                <a:gd name="connsiteX12" fmla="*/ 30236 w 150086"/>
                <a:gd name="connsiteY12" fmla="*/ 96370 h 114303"/>
                <a:gd name="connsiteX13" fmla="*/ 8216 w 150086"/>
                <a:gd name="connsiteY13" fmla="*/ 67353 h 114303"/>
                <a:gd name="connsiteX14" fmla="*/ 34032 w 150086"/>
                <a:gd name="connsiteY14" fmla="*/ 6038 h 114303"/>
                <a:gd name="connsiteX15" fmla="*/ 29223 w 150086"/>
                <a:gd name="connsiteY15" fmla="*/ 1244 h 114303"/>
                <a:gd name="connsiteX16" fmla="*/ 22643 w 150086"/>
                <a:gd name="connsiteY16" fmla="*/ 6795 h 114303"/>
                <a:gd name="connsiteX17" fmla="*/ 117 w 150086"/>
                <a:gd name="connsiteY17" fmla="*/ 78455 h 114303"/>
                <a:gd name="connsiteX18" fmla="*/ 26692 w 150086"/>
                <a:gd name="connsiteY18" fmla="*/ 114538 h 114303"/>
                <a:gd name="connsiteX19" fmla="*/ 65669 w 150086"/>
                <a:gd name="connsiteY19" fmla="*/ 88044 h 114303"/>
                <a:gd name="connsiteX20" fmla="*/ 93510 w 150086"/>
                <a:gd name="connsiteY20" fmla="*/ 114538 h 114303"/>
                <a:gd name="connsiteX21" fmla="*/ 134512 w 150086"/>
                <a:gd name="connsiteY21" fmla="*/ 80222 h 114303"/>
                <a:gd name="connsiteX22" fmla="*/ 150204 w 150086"/>
                <a:gd name="connsiteY22" fmla="*/ 17897 h 11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86" h="114303">
                  <a:moveTo>
                    <a:pt x="150204" y="17897"/>
                  </a:moveTo>
                  <a:cubicBezTo>
                    <a:pt x="150204" y="6542"/>
                    <a:pt x="145648" y="234"/>
                    <a:pt x="140080" y="234"/>
                  </a:cubicBezTo>
                  <a:cubicBezTo>
                    <a:pt x="133499" y="234"/>
                    <a:pt x="126666" y="6290"/>
                    <a:pt x="126666" y="12094"/>
                  </a:cubicBezTo>
                  <a:cubicBezTo>
                    <a:pt x="126666" y="14617"/>
                    <a:pt x="127931" y="17392"/>
                    <a:pt x="130462" y="19663"/>
                  </a:cubicBezTo>
                  <a:cubicBezTo>
                    <a:pt x="134765" y="23448"/>
                    <a:pt x="139320" y="30261"/>
                    <a:pt x="139320" y="40859"/>
                  </a:cubicBezTo>
                  <a:cubicBezTo>
                    <a:pt x="139320" y="50952"/>
                    <a:pt x="134512" y="65334"/>
                    <a:pt x="126666" y="76941"/>
                  </a:cubicBezTo>
                  <a:cubicBezTo>
                    <a:pt x="119073" y="87791"/>
                    <a:pt x="109708" y="96370"/>
                    <a:pt x="97813" y="96370"/>
                  </a:cubicBezTo>
                  <a:cubicBezTo>
                    <a:pt x="83386" y="96370"/>
                    <a:pt x="75540" y="87287"/>
                    <a:pt x="73262" y="73661"/>
                  </a:cubicBezTo>
                  <a:cubicBezTo>
                    <a:pt x="76046" y="67101"/>
                    <a:pt x="81867" y="50952"/>
                    <a:pt x="81867" y="43887"/>
                  </a:cubicBezTo>
                  <a:cubicBezTo>
                    <a:pt x="81867" y="40859"/>
                    <a:pt x="80602" y="38336"/>
                    <a:pt x="77312" y="38336"/>
                  </a:cubicBezTo>
                  <a:cubicBezTo>
                    <a:pt x="75287" y="38336"/>
                    <a:pt x="72503" y="38840"/>
                    <a:pt x="70478" y="42625"/>
                  </a:cubicBezTo>
                  <a:cubicBezTo>
                    <a:pt x="67694" y="47672"/>
                    <a:pt x="64657" y="64073"/>
                    <a:pt x="64657" y="73156"/>
                  </a:cubicBezTo>
                  <a:cubicBezTo>
                    <a:pt x="56305" y="85016"/>
                    <a:pt x="46181" y="96370"/>
                    <a:pt x="30236" y="96370"/>
                  </a:cubicBezTo>
                  <a:cubicBezTo>
                    <a:pt x="13531" y="96370"/>
                    <a:pt x="8216" y="81483"/>
                    <a:pt x="8216" y="67353"/>
                  </a:cubicBezTo>
                  <a:cubicBezTo>
                    <a:pt x="8216" y="35812"/>
                    <a:pt x="34032" y="9318"/>
                    <a:pt x="34032" y="6038"/>
                  </a:cubicBezTo>
                  <a:cubicBezTo>
                    <a:pt x="34032" y="3262"/>
                    <a:pt x="32007" y="1244"/>
                    <a:pt x="29223" y="1244"/>
                  </a:cubicBezTo>
                  <a:cubicBezTo>
                    <a:pt x="25933" y="1244"/>
                    <a:pt x="24161" y="4524"/>
                    <a:pt x="22643" y="6795"/>
                  </a:cubicBezTo>
                  <a:cubicBezTo>
                    <a:pt x="9735" y="25467"/>
                    <a:pt x="117" y="55494"/>
                    <a:pt x="117" y="78455"/>
                  </a:cubicBezTo>
                  <a:cubicBezTo>
                    <a:pt x="117" y="95866"/>
                    <a:pt x="5938" y="114538"/>
                    <a:pt x="26692" y="114538"/>
                  </a:cubicBezTo>
                  <a:cubicBezTo>
                    <a:pt x="44662" y="114538"/>
                    <a:pt x="56558" y="101922"/>
                    <a:pt x="65669" y="88044"/>
                  </a:cubicBezTo>
                  <a:cubicBezTo>
                    <a:pt x="67947" y="102679"/>
                    <a:pt x="77818" y="114538"/>
                    <a:pt x="93510" y="114538"/>
                  </a:cubicBezTo>
                  <a:cubicBezTo>
                    <a:pt x="113251" y="114538"/>
                    <a:pt x="125400" y="99146"/>
                    <a:pt x="134512" y="80222"/>
                  </a:cubicBezTo>
                  <a:cubicBezTo>
                    <a:pt x="140586" y="67858"/>
                    <a:pt x="150204" y="33541"/>
                    <a:pt x="150204" y="1789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49" name="자유형: 도형 3548">
              <a:extLst>
                <a:ext uri="{FF2B5EF4-FFF2-40B4-BE49-F238E27FC236}">
                  <a16:creationId xmlns:a16="http://schemas.microsoft.com/office/drawing/2014/main" id="{894FFA48-577B-5BC4-3679-5A6572FB8003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3461204" y="6933842"/>
              <a:ext cx="53681" cy="118870"/>
            </a:xfrm>
            <a:custGeom>
              <a:avLst/>
              <a:gdLst>
                <a:gd name="connsiteX0" fmla="*/ 49199 w 53681"/>
                <a:gd name="connsiteY0" fmla="*/ 6948 h 118870"/>
                <a:gd name="connsiteX1" fmla="*/ 42112 w 53681"/>
                <a:gd name="connsiteY1" fmla="*/ 236 h 118870"/>
                <a:gd name="connsiteX2" fmla="*/ 32191 w 53681"/>
                <a:gd name="connsiteY2" fmla="*/ 9950 h 118870"/>
                <a:gd name="connsiteX3" fmla="*/ 39277 w 53681"/>
                <a:gd name="connsiteY3" fmla="*/ 16662 h 118870"/>
                <a:gd name="connsiteX4" fmla="*/ 49199 w 53681"/>
                <a:gd name="connsiteY4" fmla="*/ 6948 h 118870"/>
                <a:gd name="connsiteX5" fmla="*/ 13057 w 53681"/>
                <a:gd name="connsiteY5" fmla="*/ 96675 h 118870"/>
                <a:gd name="connsiteX6" fmla="*/ 11462 w 53681"/>
                <a:gd name="connsiteY6" fmla="*/ 104093 h 118870"/>
                <a:gd name="connsiteX7" fmla="*/ 28293 w 53681"/>
                <a:gd name="connsiteY7" fmla="*/ 119107 h 118870"/>
                <a:gd name="connsiteX8" fmla="*/ 53805 w 53681"/>
                <a:gd name="connsiteY8" fmla="*/ 92082 h 118870"/>
                <a:gd name="connsiteX9" fmla="*/ 50971 w 53681"/>
                <a:gd name="connsiteY9" fmla="*/ 89786 h 118870"/>
                <a:gd name="connsiteX10" fmla="*/ 47604 w 53681"/>
                <a:gd name="connsiteY10" fmla="*/ 92789 h 118870"/>
                <a:gd name="connsiteX11" fmla="*/ 28825 w 53681"/>
                <a:gd name="connsiteY11" fmla="*/ 114161 h 118870"/>
                <a:gd name="connsiteX12" fmla="*/ 24395 w 53681"/>
                <a:gd name="connsiteY12" fmla="*/ 107979 h 118870"/>
                <a:gd name="connsiteX13" fmla="*/ 27230 w 53681"/>
                <a:gd name="connsiteY13" fmla="*/ 96675 h 118870"/>
                <a:gd name="connsiteX14" fmla="*/ 32899 w 53681"/>
                <a:gd name="connsiteY14" fmla="*/ 82545 h 118870"/>
                <a:gd name="connsiteX15" fmla="*/ 41581 w 53681"/>
                <a:gd name="connsiteY15" fmla="*/ 60113 h 118870"/>
                <a:gd name="connsiteX16" fmla="*/ 42644 w 53681"/>
                <a:gd name="connsiteY16" fmla="*/ 54461 h 118870"/>
                <a:gd name="connsiteX17" fmla="*/ 25813 w 53681"/>
                <a:gd name="connsiteY17" fmla="*/ 39447 h 118870"/>
                <a:gd name="connsiteX18" fmla="*/ 123 w 53681"/>
                <a:gd name="connsiteY18" fmla="*/ 66471 h 118870"/>
                <a:gd name="connsiteX19" fmla="*/ 3135 w 53681"/>
                <a:gd name="connsiteY19" fmla="*/ 68768 h 118870"/>
                <a:gd name="connsiteX20" fmla="*/ 6324 w 53681"/>
                <a:gd name="connsiteY20" fmla="*/ 65941 h 118870"/>
                <a:gd name="connsiteX21" fmla="*/ 25281 w 53681"/>
                <a:gd name="connsiteY21" fmla="*/ 44393 h 118870"/>
                <a:gd name="connsiteX22" fmla="*/ 29710 w 53681"/>
                <a:gd name="connsiteY22" fmla="*/ 50575 h 118870"/>
                <a:gd name="connsiteX23" fmla="*/ 24218 w 53681"/>
                <a:gd name="connsiteY23" fmla="*/ 68238 h 118870"/>
                <a:gd name="connsiteX24" fmla="*/ 13057 w 53681"/>
                <a:gd name="connsiteY24" fmla="*/ 96675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199" y="6948"/>
                  </a:moveTo>
                  <a:cubicBezTo>
                    <a:pt x="49199" y="4122"/>
                    <a:pt x="47073" y="236"/>
                    <a:pt x="42112" y="236"/>
                  </a:cubicBezTo>
                  <a:cubicBezTo>
                    <a:pt x="37329" y="236"/>
                    <a:pt x="32191" y="4828"/>
                    <a:pt x="32191" y="9950"/>
                  </a:cubicBezTo>
                  <a:cubicBezTo>
                    <a:pt x="32191" y="12953"/>
                    <a:pt x="34494" y="16662"/>
                    <a:pt x="39277" y="16662"/>
                  </a:cubicBezTo>
                  <a:cubicBezTo>
                    <a:pt x="44415" y="16662"/>
                    <a:pt x="49199" y="11717"/>
                    <a:pt x="49199" y="6948"/>
                  </a:cubicBezTo>
                  <a:close/>
                  <a:moveTo>
                    <a:pt x="13057" y="96675"/>
                  </a:moveTo>
                  <a:cubicBezTo>
                    <a:pt x="12348" y="98971"/>
                    <a:pt x="11462" y="101090"/>
                    <a:pt x="11462" y="104093"/>
                  </a:cubicBezTo>
                  <a:cubicBezTo>
                    <a:pt x="11462" y="112395"/>
                    <a:pt x="18549" y="119107"/>
                    <a:pt x="28293" y="119107"/>
                  </a:cubicBezTo>
                  <a:cubicBezTo>
                    <a:pt x="46010" y="119107"/>
                    <a:pt x="53805" y="94732"/>
                    <a:pt x="53805" y="92082"/>
                  </a:cubicBezTo>
                  <a:cubicBezTo>
                    <a:pt x="53805" y="89786"/>
                    <a:pt x="51502" y="89786"/>
                    <a:pt x="50971" y="89786"/>
                  </a:cubicBezTo>
                  <a:cubicBezTo>
                    <a:pt x="48490" y="89786"/>
                    <a:pt x="48313" y="90846"/>
                    <a:pt x="47604" y="92789"/>
                  </a:cubicBezTo>
                  <a:cubicBezTo>
                    <a:pt x="43529" y="106919"/>
                    <a:pt x="35734" y="114161"/>
                    <a:pt x="28825" y="114161"/>
                  </a:cubicBezTo>
                  <a:cubicBezTo>
                    <a:pt x="25281" y="114161"/>
                    <a:pt x="24395" y="111865"/>
                    <a:pt x="24395" y="107979"/>
                  </a:cubicBezTo>
                  <a:cubicBezTo>
                    <a:pt x="24395" y="103917"/>
                    <a:pt x="25636" y="100561"/>
                    <a:pt x="27230" y="96675"/>
                  </a:cubicBezTo>
                  <a:cubicBezTo>
                    <a:pt x="29002" y="91906"/>
                    <a:pt x="30951" y="87137"/>
                    <a:pt x="32899" y="82545"/>
                  </a:cubicBezTo>
                  <a:cubicBezTo>
                    <a:pt x="34494" y="78305"/>
                    <a:pt x="40872" y="62232"/>
                    <a:pt x="41581" y="60113"/>
                  </a:cubicBezTo>
                  <a:cubicBezTo>
                    <a:pt x="42112" y="58346"/>
                    <a:pt x="42644" y="56227"/>
                    <a:pt x="42644" y="54461"/>
                  </a:cubicBezTo>
                  <a:cubicBezTo>
                    <a:pt x="42644" y="46159"/>
                    <a:pt x="35557" y="39447"/>
                    <a:pt x="25813" y="39447"/>
                  </a:cubicBezTo>
                  <a:cubicBezTo>
                    <a:pt x="8273" y="39447"/>
                    <a:pt x="123" y="63469"/>
                    <a:pt x="123" y="66471"/>
                  </a:cubicBezTo>
                  <a:cubicBezTo>
                    <a:pt x="123" y="68768"/>
                    <a:pt x="2604" y="68768"/>
                    <a:pt x="3135" y="68768"/>
                  </a:cubicBezTo>
                  <a:cubicBezTo>
                    <a:pt x="5616" y="68768"/>
                    <a:pt x="5793" y="67884"/>
                    <a:pt x="6324" y="65941"/>
                  </a:cubicBezTo>
                  <a:cubicBezTo>
                    <a:pt x="10931" y="50751"/>
                    <a:pt x="18726" y="44393"/>
                    <a:pt x="25281" y="44393"/>
                  </a:cubicBezTo>
                  <a:cubicBezTo>
                    <a:pt x="28116" y="44393"/>
                    <a:pt x="29710" y="45806"/>
                    <a:pt x="29710" y="50575"/>
                  </a:cubicBezTo>
                  <a:cubicBezTo>
                    <a:pt x="29710" y="54637"/>
                    <a:pt x="28647" y="57287"/>
                    <a:pt x="24218" y="68238"/>
                  </a:cubicBezTo>
                  <a:lnTo>
                    <a:pt x="13057" y="966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0" name="자유형: 도형 3549">
              <a:extLst>
                <a:ext uri="{FF2B5EF4-FFF2-40B4-BE49-F238E27FC236}">
                  <a16:creationId xmlns:a16="http://schemas.microsoft.com/office/drawing/2014/main" id="{A9BDE7B4-3A99-9D49-99D6-964E3B2ADE29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3551313" y="6840759"/>
              <a:ext cx="180457" cy="177889"/>
            </a:xfrm>
            <a:custGeom>
              <a:avLst/>
              <a:gdLst>
                <a:gd name="connsiteX0" fmla="*/ 144898 w 180457"/>
                <a:gd name="connsiteY0" fmla="*/ 28999 h 177889"/>
                <a:gd name="connsiteX1" fmla="*/ 177294 w 180457"/>
                <a:gd name="connsiteY1" fmla="*/ 8056 h 177889"/>
                <a:gd name="connsiteX2" fmla="*/ 180585 w 180457"/>
                <a:gd name="connsiteY2" fmla="*/ 3262 h 177889"/>
                <a:gd name="connsiteX3" fmla="*/ 177294 w 180457"/>
                <a:gd name="connsiteY3" fmla="*/ 234 h 177889"/>
                <a:gd name="connsiteX4" fmla="*/ 156540 w 180457"/>
                <a:gd name="connsiteY4" fmla="*/ 991 h 177889"/>
                <a:gd name="connsiteX5" fmla="*/ 131484 w 180457"/>
                <a:gd name="connsiteY5" fmla="*/ 234 h 177889"/>
                <a:gd name="connsiteX6" fmla="*/ 126675 w 180457"/>
                <a:gd name="connsiteY6" fmla="*/ 5028 h 177889"/>
                <a:gd name="connsiteX7" fmla="*/ 130725 w 180457"/>
                <a:gd name="connsiteY7" fmla="*/ 8056 h 177889"/>
                <a:gd name="connsiteX8" fmla="*/ 142367 w 180457"/>
                <a:gd name="connsiteY8" fmla="*/ 16383 h 177889"/>
                <a:gd name="connsiteX9" fmla="*/ 138571 w 180457"/>
                <a:gd name="connsiteY9" fmla="*/ 25972 h 177889"/>
                <a:gd name="connsiteX10" fmla="*/ 60870 w 180457"/>
                <a:gd name="connsiteY10" fmla="*/ 149107 h 177889"/>
                <a:gd name="connsiteX11" fmla="*/ 43659 w 180457"/>
                <a:gd name="connsiteY11" fmla="*/ 15626 h 177889"/>
                <a:gd name="connsiteX12" fmla="*/ 61123 w 180457"/>
                <a:gd name="connsiteY12" fmla="*/ 8056 h 177889"/>
                <a:gd name="connsiteX13" fmla="*/ 67450 w 180457"/>
                <a:gd name="connsiteY13" fmla="*/ 3010 h 177889"/>
                <a:gd name="connsiteX14" fmla="*/ 63907 w 180457"/>
                <a:gd name="connsiteY14" fmla="*/ 234 h 177889"/>
                <a:gd name="connsiteX15" fmla="*/ 32523 w 180457"/>
                <a:gd name="connsiteY15" fmla="*/ 991 h 177889"/>
                <a:gd name="connsiteX16" fmla="*/ 18603 w 180457"/>
                <a:gd name="connsiteY16" fmla="*/ 739 h 177889"/>
                <a:gd name="connsiteX17" fmla="*/ 4936 w 180457"/>
                <a:gd name="connsiteY17" fmla="*/ 234 h 177889"/>
                <a:gd name="connsiteX18" fmla="*/ 127 w 180457"/>
                <a:gd name="connsiteY18" fmla="*/ 5028 h 177889"/>
                <a:gd name="connsiteX19" fmla="*/ 6454 w 180457"/>
                <a:gd name="connsiteY19" fmla="*/ 8056 h 177889"/>
                <a:gd name="connsiteX20" fmla="*/ 21640 w 180457"/>
                <a:gd name="connsiteY20" fmla="*/ 16635 h 177889"/>
                <a:gd name="connsiteX21" fmla="*/ 41635 w 180457"/>
                <a:gd name="connsiteY21" fmla="*/ 172321 h 177889"/>
                <a:gd name="connsiteX22" fmla="*/ 46697 w 180457"/>
                <a:gd name="connsiteY22" fmla="*/ 178124 h 177889"/>
                <a:gd name="connsiteX23" fmla="*/ 53783 w 180457"/>
                <a:gd name="connsiteY23" fmla="*/ 173582 h 177889"/>
                <a:gd name="connsiteX24" fmla="*/ 144898 w 180457"/>
                <a:gd name="connsiteY24" fmla="*/ 28999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898" y="28999"/>
                  </a:moveTo>
                  <a:cubicBezTo>
                    <a:pt x="157300" y="9318"/>
                    <a:pt x="167930" y="8561"/>
                    <a:pt x="177294" y="8056"/>
                  </a:cubicBezTo>
                  <a:cubicBezTo>
                    <a:pt x="180332" y="7804"/>
                    <a:pt x="180585" y="3515"/>
                    <a:pt x="180585" y="3262"/>
                  </a:cubicBezTo>
                  <a:cubicBezTo>
                    <a:pt x="180585" y="1244"/>
                    <a:pt x="179319" y="234"/>
                    <a:pt x="177294" y="234"/>
                  </a:cubicBezTo>
                  <a:cubicBezTo>
                    <a:pt x="170714" y="234"/>
                    <a:pt x="163374" y="991"/>
                    <a:pt x="156540" y="991"/>
                  </a:cubicBezTo>
                  <a:cubicBezTo>
                    <a:pt x="148188" y="991"/>
                    <a:pt x="139583" y="234"/>
                    <a:pt x="131484" y="234"/>
                  </a:cubicBezTo>
                  <a:cubicBezTo>
                    <a:pt x="129965" y="234"/>
                    <a:pt x="126675" y="234"/>
                    <a:pt x="126675" y="5028"/>
                  </a:cubicBezTo>
                  <a:cubicBezTo>
                    <a:pt x="126675" y="7804"/>
                    <a:pt x="128953" y="8056"/>
                    <a:pt x="130725" y="8056"/>
                  </a:cubicBezTo>
                  <a:cubicBezTo>
                    <a:pt x="137558" y="8561"/>
                    <a:pt x="142367" y="11084"/>
                    <a:pt x="142367" y="16383"/>
                  </a:cubicBezTo>
                  <a:cubicBezTo>
                    <a:pt x="142367" y="20168"/>
                    <a:pt x="138571" y="25719"/>
                    <a:pt x="138571" y="25972"/>
                  </a:cubicBezTo>
                  <a:lnTo>
                    <a:pt x="60870" y="149107"/>
                  </a:lnTo>
                  <a:lnTo>
                    <a:pt x="43659" y="15626"/>
                  </a:lnTo>
                  <a:cubicBezTo>
                    <a:pt x="43659" y="11337"/>
                    <a:pt x="49481" y="8056"/>
                    <a:pt x="61123" y="8056"/>
                  </a:cubicBezTo>
                  <a:cubicBezTo>
                    <a:pt x="64666" y="8056"/>
                    <a:pt x="67450" y="8056"/>
                    <a:pt x="67450" y="3010"/>
                  </a:cubicBezTo>
                  <a:cubicBezTo>
                    <a:pt x="67450" y="739"/>
                    <a:pt x="65426" y="234"/>
                    <a:pt x="63907" y="234"/>
                  </a:cubicBezTo>
                  <a:cubicBezTo>
                    <a:pt x="53783" y="234"/>
                    <a:pt x="42900" y="991"/>
                    <a:pt x="32523" y="991"/>
                  </a:cubicBezTo>
                  <a:cubicBezTo>
                    <a:pt x="27967" y="991"/>
                    <a:pt x="23159" y="739"/>
                    <a:pt x="18603" y="739"/>
                  </a:cubicBezTo>
                  <a:cubicBezTo>
                    <a:pt x="14047" y="739"/>
                    <a:pt x="9238" y="234"/>
                    <a:pt x="4936" y="234"/>
                  </a:cubicBezTo>
                  <a:cubicBezTo>
                    <a:pt x="3164" y="234"/>
                    <a:pt x="127" y="234"/>
                    <a:pt x="127" y="5028"/>
                  </a:cubicBezTo>
                  <a:cubicBezTo>
                    <a:pt x="127" y="8056"/>
                    <a:pt x="2405" y="8056"/>
                    <a:pt x="6454" y="8056"/>
                  </a:cubicBezTo>
                  <a:cubicBezTo>
                    <a:pt x="20628" y="8056"/>
                    <a:pt x="20881" y="10327"/>
                    <a:pt x="21640" y="16635"/>
                  </a:cubicBezTo>
                  <a:lnTo>
                    <a:pt x="41635" y="172321"/>
                  </a:lnTo>
                  <a:cubicBezTo>
                    <a:pt x="42394" y="177367"/>
                    <a:pt x="43406" y="178124"/>
                    <a:pt x="46697" y="178124"/>
                  </a:cubicBezTo>
                  <a:cubicBezTo>
                    <a:pt x="50746" y="178124"/>
                    <a:pt x="51758" y="176862"/>
                    <a:pt x="53783" y="173582"/>
                  </a:cubicBezTo>
                  <a:lnTo>
                    <a:pt x="144898" y="289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1" name="자유형: 도형 3550">
              <a:extLst>
                <a:ext uri="{FF2B5EF4-FFF2-40B4-BE49-F238E27FC236}">
                  <a16:creationId xmlns:a16="http://schemas.microsoft.com/office/drawing/2014/main" id="{135B4E49-45A2-D4B8-BF61-AC332B018814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3752008" y="6831022"/>
              <a:ext cx="76713" cy="79659"/>
            </a:xfrm>
            <a:custGeom>
              <a:avLst/>
              <a:gdLst>
                <a:gd name="connsiteX0" fmla="*/ 66750 w 76713"/>
                <a:gd name="connsiteY0" fmla="*/ 10475 h 79659"/>
                <a:gd name="connsiteX1" fmla="*/ 57714 w 76713"/>
                <a:gd name="connsiteY1" fmla="*/ 20366 h 79659"/>
                <a:gd name="connsiteX2" fmla="*/ 64624 w 76713"/>
                <a:gd name="connsiteY2" fmla="*/ 26901 h 79659"/>
                <a:gd name="connsiteX3" fmla="*/ 74722 w 76713"/>
                <a:gd name="connsiteY3" fmla="*/ 15597 h 79659"/>
                <a:gd name="connsiteX4" fmla="*/ 51336 w 76713"/>
                <a:gd name="connsiteY4" fmla="*/ 230 h 79659"/>
                <a:gd name="connsiteX5" fmla="*/ 135 w 76713"/>
                <a:gd name="connsiteY5" fmla="*/ 49156 h 79659"/>
                <a:gd name="connsiteX6" fmla="*/ 32911 w 76713"/>
                <a:gd name="connsiteY6" fmla="*/ 79889 h 79659"/>
                <a:gd name="connsiteX7" fmla="*/ 76848 w 76713"/>
                <a:gd name="connsiteY7" fmla="*/ 59931 h 79659"/>
                <a:gd name="connsiteX8" fmla="*/ 73836 w 76713"/>
                <a:gd name="connsiteY8" fmla="*/ 56928 h 79659"/>
                <a:gd name="connsiteX9" fmla="*/ 71002 w 76713"/>
                <a:gd name="connsiteY9" fmla="*/ 58694 h 79659"/>
                <a:gd name="connsiteX10" fmla="*/ 33265 w 76713"/>
                <a:gd name="connsiteY10" fmla="*/ 74944 h 79659"/>
                <a:gd name="connsiteX11" fmla="*/ 14840 w 76713"/>
                <a:gd name="connsiteY11" fmla="*/ 55338 h 79659"/>
                <a:gd name="connsiteX12" fmla="*/ 26533 w 76713"/>
                <a:gd name="connsiteY12" fmla="*/ 18776 h 79659"/>
                <a:gd name="connsiteX13" fmla="*/ 51336 w 76713"/>
                <a:gd name="connsiteY13" fmla="*/ 5176 h 79659"/>
                <a:gd name="connsiteX14" fmla="*/ 66750 w 76713"/>
                <a:gd name="connsiteY14" fmla="*/ 1047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50" y="10475"/>
                  </a:moveTo>
                  <a:cubicBezTo>
                    <a:pt x="60372" y="11534"/>
                    <a:pt x="57714" y="16480"/>
                    <a:pt x="57714" y="20366"/>
                  </a:cubicBezTo>
                  <a:cubicBezTo>
                    <a:pt x="57714" y="25135"/>
                    <a:pt x="61435" y="26901"/>
                    <a:pt x="64624" y="26901"/>
                  </a:cubicBezTo>
                  <a:cubicBezTo>
                    <a:pt x="68521" y="26901"/>
                    <a:pt x="74722" y="24075"/>
                    <a:pt x="74722" y="15597"/>
                  </a:cubicBezTo>
                  <a:cubicBezTo>
                    <a:pt x="74722" y="3586"/>
                    <a:pt x="60903" y="230"/>
                    <a:pt x="51336" y="230"/>
                  </a:cubicBezTo>
                  <a:cubicBezTo>
                    <a:pt x="24761" y="230"/>
                    <a:pt x="135" y="24605"/>
                    <a:pt x="135" y="49156"/>
                  </a:cubicBezTo>
                  <a:cubicBezTo>
                    <a:pt x="135" y="64346"/>
                    <a:pt x="10765" y="79889"/>
                    <a:pt x="32911" y="79889"/>
                  </a:cubicBezTo>
                  <a:cubicBezTo>
                    <a:pt x="62852" y="79889"/>
                    <a:pt x="76848" y="62403"/>
                    <a:pt x="76848" y="59931"/>
                  </a:cubicBezTo>
                  <a:cubicBezTo>
                    <a:pt x="76848" y="58871"/>
                    <a:pt x="75254" y="56928"/>
                    <a:pt x="73836" y="56928"/>
                  </a:cubicBezTo>
                  <a:cubicBezTo>
                    <a:pt x="72773" y="56928"/>
                    <a:pt x="72419" y="57281"/>
                    <a:pt x="71002" y="58694"/>
                  </a:cubicBezTo>
                  <a:cubicBezTo>
                    <a:pt x="57183" y="74944"/>
                    <a:pt x="36454" y="74944"/>
                    <a:pt x="33265" y="74944"/>
                  </a:cubicBezTo>
                  <a:cubicBezTo>
                    <a:pt x="20509" y="74944"/>
                    <a:pt x="14840" y="66289"/>
                    <a:pt x="14840" y="55338"/>
                  </a:cubicBezTo>
                  <a:cubicBezTo>
                    <a:pt x="14840" y="50216"/>
                    <a:pt x="17320" y="30963"/>
                    <a:pt x="26533" y="18776"/>
                  </a:cubicBezTo>
                  <a:cubicBezTo>
                    <a:pt x="33265" y="10121"/>
                    <a:pt x="42478" y="5176"/>
                    <a:pt x="51336" y="5176"/>
                  </a:cubicBezTo>
                  <a:cubicBezTo>
                    <a:pt x="53817" y="5176"/>
                    <a:pt x="62321" y="5529"/>
                    <a:pt x="66750" y="104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2" name="자유형: 도형 3551">
              <a:extLst>
                <a:ext uri="{FF2B5EF4-FFF2-40B4-BE49-F238E27FC236}">
                  <a16:creationId xmlns:a16="http://schemas.microsoft.com/office/drawing/2014/main" id="{4165D8D6-3841-ED36-A3D8-6D4BA4E93581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3842281" y="6831022"/>
              <a:ext cx="90355" cy="79659"/>
            </a:xfrm>
            <a:custGeom>
              <a:avLst/>
              <a:gdLst>
                <a:gd name="connsiteX0" fmla="*/ 64096 w 90355"/>
                <a:gd name="connsiteY0" fmla="*/ 10651 h 79659"/>
                <a:gd name="connsiteX1" fmla="*/ 45848 w 90355"/>
                <a:gd name="connsiteY1" fmla="*/ 230 h 79659"/>
                <a:gd name="connsiteX2" fmla="*/ 138 w 90355"/>
                <a:gd name="connsiteY2" fmla="*/ 50569 h 79659"/>
                <a:gd name="connsiteX3" fmla="*/ 26891 w 90355"/>
                <a:gd name="connsiteY3" fmla="*/ 79889 h 79659"/>
                <a:gd name="connsiteX4" fmla="*/ 52048 w 90355"/>
                <a:gd name="connsiteY4" fmla="*/ 67526 h 79659"/>
                <a:gd name="connsiteX5" fmla="*/ 70297 w 90355"/>
                <a:gd name="connsiteY5" fmla="*/ 79889 h 79659"/>
                <a:gd name="connsiteX6" fmla="*/ 84293 w 90355"/>
                <a:gd name="connsiteY6" fmla="*/ 70528 h 79659"/>
                <a:gd name="connsiteX7" fmla="*/ 90494 w 90355"/>
                <a:gd name="connsiteY7" fmla="*/ 52865 h 79659"/>
                <a:gd name="connsiteX8" fmla="*/ 87659 w 90355"/>
                <a:gd name="connsiteY8" fmla="*/ 50569 h 79659"/>
                <a:gd name="connsiteX9" fmla="*/ 83761 w 90355"/>
                <a:gd name="connsiteY9" fmla="*/ 56045 h 79659"/>
                <a:gd name="connsiteX10" fmla="*/ 70828 w 90355"/>
                <a:gd name="connsiteY10" fmla="*/ 74944 h 79659"/>
                <a:gd name="connsiteX11" fmla="*/ 64982 w 90355"/>
                <a:gd name="connsiteY11" fmla="*/ 66289 h 79659"/>
                <a:gd name="connsiteX12" fmla="*/ 67639 w 90355"/>
                <a:gd name="connsiteY12" fmla="*/ 52335 h 79659"/>
                <a:gd name="connsiteX13" fmla="*/ 71537 w 90355"/>
                <a:gd name="connsiteY13" fmla="*/ 36439 h 79659"/>
                <a:gd name="connsiteX14" fmla="*/ 75080 w 90355"/>
                <a:gd name="connsiteY14" fmla="*/ 23015 h 79659"/>
                <a:gd name="connsiteX15" fmla="*/ 78269 w 90355"/>
                <a:gd name="connsiteY15" fmla="*/ 9238 h 79659"/>
                <a:gd name="connsiteX16" fmla="*/ 72246 w 90355"/>
                <a:gd name="connsiteY16" fmla="*/ 3586 h 79659"/>
                <a:gd name="connsiteX17" fmla="*/ 64096 w 90355"/>
                <a:gd name="connsiteY17" fmla="*/ 10651 h 79659"/>
                <a:gd name="connsiteX18" fmla="*/ 52757 w 90355"/>
                <a:gd name="connsiteY18" fmla="*/ 56045 h 79659"/>
                <a:gd name="connsiteX19" fmla="*/ 43722 w 90355"/>
                <a:gd name="connsiteY19" fmla="*/ 67879 h 79659"/>
                <a:gd name="connsiteX20" fmla="*/ 27422 w 90355"/>
                <a:gd name="connsiteY20" fmla="*/ 74944 h 79659"/>
                <a:gd name="connsiteX21" fmla="*/ 14489 w 90355"/>
                <a:gd name="connsiteY21" fmla="*/ 57811 h 79659"/>
                <a:gd name="connsiteX22" fmla="*/ 23702 w 90355"/>
                <a:gd name="connsiteY22" fmla="*/ 21955 h 79659"/>
                <a:gd name="connsiteX23" fmla="*/ 45848 w 90355"/>
                <a:gd name="connsiteY23" fmla="*/ 5176 h 79659"/>
                <a:gd name="connsiteX24" fmla="*/ 61615 w 90355"/>
                <a:gd name="connsiteY24" fmla="*/ 20542 h 79659"/>
                <a:gd name="connsiteX25" fmla="*/ 61084 w 90355"/>
                <a:gd name="connsiteY25" fmla="*/ 23015 h 79659"/>
                <a:gd name="connsiteX26" fmla="*/ 52757 w 90355"/>
                <a:gd name="connsiteY26" fmla="*/ 5604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096" y="10651"/>
                  </a:moveTo>
                  <a:cubicBezTo>
                    <a:pt x="60375" y="4823"/>
                    <a:pt x="54352" y="230"/>
                    <a:pt x="45848" y="230"/>
                  </a:cubicBezTo>
                  <a:cubicBezTo>
                    <a:pt x="23170" y="230"/>
                    <a:pt x="138" y="25135"/>
                    <a:pt x="138" y="50569"/>
                  </a:cubicBezTo>
                  <a:cubicBezTo>
                    <a:pt x="138" y="67702"/>
                    <a:pt x="11654" y="79889"/>
                    <a:pt x="26891" y="79889"/>
                  </a:cubicBezTo>
                  <a:cubicBezTo>
                    <a:pt x="36458" y="79889"/>
                    <a:pt x="44962" y="74414"/>
                    <a:pt x="52048" y="67526"/>
                  </a:cubicBezTo>
                  <a:cubicBezTo>
                    <a:pt x="55415" y="78123"/>
                    <a:pt x="65690" y="79889"/>
                    <a:pt x="70297" y="79889"/>
                  </a:cubicBezTo>
                  <a:cubicBezTo>
                    <a:pt x="76675" y="79889"/>
                    <a:pt x="81104" y="76004"/>
                    <a:pt x="84293" y="70528"/>
                  </a:cubicBezTo>
                  <a:cubicBezTo>
                    <a:pt x="88191" y="63640"/>
                    <a:pt x="90494" y="53572"/>
                    <a:pt x="90494" y="52865"/>
                  </a:cubicBezTo>
                  <a:cubicBezTo>
                    <a:pt x="90494" y="50569"/>
                    <a:pt x="88191" y="50569"/>
                    <a:pt x="87659" y="50569"/>
                  </a:cubicBezTo>
                  <a:cubicBezTo>
                    <a:pt x="85179" y="50569"/>
                    <a:pt x="85002" y="51276"/>
                    <a:pt x="83761" y="56045"/>
                  </a:cubicBezTo>
                  <a:cubicBezTo>
                    <a:pt x="81635" y="64523"/>
                    <a:pt x="78269" y="74944"/>
                    <a:pt x="70828" y="74944"/>
                  </a:cubicBezTo>
                  <a:cubicBezTo>
                    <a:pt x="66222" y="74944"/>
                    <a:pt x="64982" y="71058"/>
                    <a:pt x="64982" y="66289"/>
                  </a:cubicBezTo>
                  <a:cubicBezTo>
                    <a:pt x="64982" y="63286"/>
                    <a:pt x="66399" y="56928"/>
                    <a:pt x="67639" y="52335"/>
                  </a:cubicBezTo>
                  <a:cubicBezTo>
                    <a:pt x="68879" y="47567"/>
                    <a:pt x="70651" y="40325"/>
                    <a:pt x="71537" y="36439"/>
                  </a:cubicBezTo>
                  <a:lnTo>
                    <a:pt x="75080" y="23015"/>
                  </a:lnTo>
                  <a:cubicBezTo>
                    <a:pt x="76143" y="18423"/>
                    <a:pt x="78269" y="10121"/>
                    <a:pt x="78269" y="9238"/>
                  </a:cubicBezTo>
                  <a:cubicBezTo>
                    <a:pt x="78269" y="5352"/>
                    <a:pt x="75080" y="3586"/>
                    <a:pt x="72246" y="3586"/>
                  </a:cubicBezTo>
                  <a:cubicBezTo>
                    <a:pt x="69234" y="3586"/>
                    <a:pt x="65159" y="5706"/>
                    <a:pt x="64096" y="10651"/>
                  </a:cubicBezTo>
                  <a:close/>
                  <a:moveTo>
                    <a:pt x="52757" y="56045"/>
                  </a:moveTo>
                  <a:cubicBezTo>
                    <a:pt x="51517" y="60990"/>
                    <a:pt x="47619" y="64523"/>
                    <a:pt x="43722" y="67879"/>
                  </a:cubicBezTo>
                  <a:cubicBezTo>
                    <a:pt x="42127" y="69292"/>
                    <a:pt x="35040" y="74944"/>
                    <a:pt x="27422" y="74944"/>
                  </a:cubicBezTo>
                  <a:cubicBezTo>
                    <a:pt x="20867" y="74944"/>
                    <a:pt x="14489" y="70352"/>
                    <a:pt x="14489" y="57811"/>
                  </a:cubicBezTo>
                  <a:cubicBezTo>
                    <a:pt x="14489" y="48450"/>
                    <a:pt x="19627" y="29021"/>
                    <a:pt x="23702" y="21955"/>
                  </a:cubicBezTo>
                  <a:cubicBezTo>
                    <a:pt x="31851" y="7825"/>
                    <a:pt x="40887" y="5176"/>
                    <a:pt x="45848" y="5176"/>
                  </a:cubicBezTo>
                  <a:cubicBezTo>
                    <a:pt x="58249" y="5176"/>
                    <a:pt x="61615" y="18599"/>
                    <a:pt x="61615" y="20542"/>
                  </a:cubicBezTo>
                  <a:cubicBezTo>
                    <a:pt x="61615" y="21249"/>
                    <a:pt x="61261" y="22485"/>
                    <a:pt x="61084" y="23015"/>
                  </a:cubicBezTo>
                  <a:lnTo>
                    <a:pt x="52757" y="560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3" name="자유형: 도형 3552">
              <a:extLst>
                <a:ext uri="{FF2B5EF4-FFF2-40B4-BE49-F238E27FC236}">
                  <a16:creationId xmlns:a16="http://schemas.microsoft.com/office/drawing/2014/main" id="{603174D3-8A33-83E6-26E0-68D6EC18ADAF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3952243" y="6786335"/>
              <a:ext cx="39685" cy="124346"/>
            </a:xfrm>
            <a:custGeom>
              <a:avLst/>
              <a:gdLst>
                <a:gd name="connsiteX0" fmla="*/ 39120 w 39685"/>
                <a:gd name="connsiteY0" fmla="*/ 5529 h 124346"/>
                <a:gd name="connsiteX1" fmla="*/ 39828 w 39685"/>
                <a:gd name="connsiteY1" fmla="*/ 2703 h 124346"/>
                <a:gd name="connsiteX2" fmla="*/ 36993 w 39685"/>
                <a:gd name="connsiteY2" fmla="*/ 230 h 124346"/>
                <a:gd name="connsiteX3" fmla="*/ 14316 w 39685"/>
                <a:gd name="connsiteY3" fmla="*/ 1996 h 124346"/>
                <a:gd name="connsiteX4" fmla="*/ 10596 w 39685"/>
                <a:gd name="connsiteY4" fmla="*/ 6059 h 124346"/>
                <a:gd name="connsiteX5" fmla="*/ 15025 w 39685"/>
                <a:gd name="connsiteY5" fmla="*/ 8532 h 124346"/>
                <a:gd name="connsiteX6" fmla="*/ 23529 w 39685"/>
                <a:gd name="connsiteY6" fmla="*/ 11181 h 124346"/>
                <a:gd name="connsiteX7" fmla="*/ 22820 w 39685"/>
                <a:gd name="connsiteY7" fmla="*/ 15067 h 124346"/>
                <a:gd name="connsiteX8" fmla="*/ 851 w 39685"/>
                <a:gd name="connsiteY8" fmla="*/ 102321 h 124346"/>
                <a:gd name="connsiteX9" fmla="*/ 143 w 39685"/>
                <a:gd name="connsiteY9" fmla="*/ 107797 h 124346"/>
                <a:gd name="connsiteX10" fmla="*/ 18745 w 39685"/>
                <a:gd name="connsiteY10" fmla="*/ 124576 h 124346"/>
                <a:gd name="connsiteX11" fmla="*/ 32919 w 39685"/>
                <a:gd name="connsiteY11" fmla="*/ 115215 h 124346"/>
                <a:gd name="connsiteX12" fmla="*/ 39120 w 39685"/>
                <a:gd name="connsiteY12" fmla="*/ 97552 h 124346"/>
                <a:gd name="connsiteX13" fmla="*/ 36285 w 39685"/>
                <a:gd name="connsiteY13" fmla="*/ 95256 h 124346"/>
                <a:gd name="connsiteX14" fmla="*/ 32741 w 39685"/>
                <a:gd name="connsiteY14" fmla="*/ 99495 h 124346"/>
                <a:gd name="connsiteX15" fmla="*/ 19454 w 39685"/>
                <a:gd name="connsiteY15" fmla="*/ 119631 h 124346"/>
                <a:gd name="connsiteX16" fmla="*/ 13430 w 39685"/>
                <a:gd name="connsiteY16" fmla="*/ 110976 h 124346"/>
                <a:gd name="connsiteX17" fmla="*/ 14493 w 39685"/>
                <a:gd name="connsiteY17" fmla="*/ 103734 h 124346"/>
                <a:gd name="connsiteX18" fmla="*/ 39120 w 39685"/>
                <a:gd name="connsiteY18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20" y="5529"/>
                  </a:moveTo>
                  <a:cubicBezTo>
                    <a:pt x="39297" y="5176"/>
                    <a:pt x="39828" y="2880"/>
                    <a:pt x="39828" y="2703"/>
                  </a:cubicBezTo>
                  <a:cubicBezTo>
                    <a:pt x="39828" y="1820"/>
                    <a:pt x="39120" y="230"/>
                    <a:pt x="36993" y="230"/>
                  </a:cubicBezTo>
                  <a:cubicBezTo>
                    <a:pt x="33450" y="230"/>
                    <a:pt x="18745" y="1643"/>
                    <a:pt x="14316" y="1996"/>
                  </a:cubicBezTo>
                  <a:cubicBezTo>
                    <a:pt x="13076" y="2173"/>
                    <a:pt x="10596" y="2350"/>
                    <a:pt x="10596" y="6059"/>
                  </a:cubicBezTo>
                  <a:cubicBezTo>
                    <a:pt x="10596" y="8532"/>
                    <a:pt x="13076" y="8532"/>
                    <a:pt x="15025" y="8532"/>
                  </a:cubicBezTo>
                  <a:cubicBezTo>
                    <a:pt x="23529" y="8532"/>
                    <a:pt x="23529" y="9768"/>
                    <a:pt x="23529" y="11181"/>
                  </a:cubicBezTo>
                  <a:cubicBezTo>
                    <a:pt x="23529" y="12418"/>
                    <a:pt x="23174" y="13477"/>
                    <a:pt x="22820" y="15067"/>
                  </a:cubicBezTo>
                  <a:lnTo>
                    <a:pt x="851" y="102321"/>
                  </a:lnTo>
                  <a:cubicBezTo>
                    <a:pt x="320" y="104088"/>
                    <a:pt x="143" y="106030"/>
                    <a:pt x="143" y="107797"/>
                  </a:cubicBezTo>
                  <a:cubicBezTo>
                    <a:pt x="143" y="119101"/>
                    <a:pt x="10241" y="124576"/>
                    <a:pt x="18745" y="124576"/>
                  </a:cubicBezTo>
                  <a:cubicBezTo>
                    <a:pt x="22997" y="124576"/>
                    <a:pt x="28312" y="123163"/>
                    <a:pt x="32919" y="115215"/>
                  </a:cubicBezTo>
                  <a:cubicBezTo>
                    <a:pt x="36639" y="108680"/>
                    <a:pt x="39120" y="98259"/>
                    <a:pt x="39120" y="97552"/>
                  </a:cubicBezTo>
                  <a:cubicBezTo>
                    <a:pt x="39120" y="95256"/>
                    <a:pt x="36816" y="95256"/>
                    <a:pt x="36285" y="95256"/>
                  </a:cubicBezTo>
                  <a:cubicBezTo>
                    <a:pt x="33804" y="95256"/>
                    <a:pt x="33450" y="96316"/>
                    <a:pt x="32741" y="99495"/>
                  </a:cubicBezTo>
                  <a:cubicBezTo>
                    <a:pt x="30438" y="108327"/>
                    <a:pt x="27072" y="119631"/>
                    <a:pt x="19454" y="119631"/>
                  </a:cubicBezTo>
                  <a:cubicBezTo>
                    <a:pt x="14670" y="119631"/>
                    <a:pt x="13430" y="115215"/>
                    <a:pt x="13430" y="110976"/>
                  </a:cubicBezTo>
                  <a:cubicBezTo>
                    <a:pt x="13430" y="109033"/>
                    <a:pt x="13962" y="105677"/>
                    <a:pt x="14493" y="103734"/>
                  </a:cubicBezTo>
                  <a:lnTo>
                    <a:pt x="39120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4" name="자유형: 도형 3553">
              <a:extLst>
                <a:ext uri="{FF2B5EF4-FFF2-40B4-BE49-F238E27FC236}">
                  <a16:creationId xmlns:a16="http://schemas.microsoft.com/office/drawing/2014/main" id="{E349422C-3BC7-EDAF-6E79-F46D3E376E39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3693107" y="6958373"/>
              <a:ext cx="53681" cy="118870"/>
            </a:xfrm>
            <a:custGeom>
              <a:avLst/>
              <a:gdLst>
                <a:gd name="connsiteX0" fmla="*/ 49208 w 53681"/>
                <a:gd name="connsiteY0" fmla="*/ 6949 h 118870"/>
                <a:gd name="connsiteX1" fmla="*/ 42121 w 53681"/>
                <a:gd name="connsiteY1" fmla="*/ 237 h 118870"/>
                <a:gd name="connsiteX2" fmla="*/ 32200 w 53681"/>
                <a:gd name="connsiteY2" fmla="*/ 9951 h 118870"/>
                <a:gd name="connsiteX3" fmla="*/ 39287 w 53681"/>
                <a:gd name="connsiteY3" fmla="*/ 16663 h 118870"/>
                <a:gd name="connsiteX4" fmla="*/ 49208 w 53681"/>
                <a:gd name="connsiteY4" fmla="*/ 6949 h 118870"/>
                <a:gd name="connsiteX5" fmla="*/ 13066 w 53681"/>
                <a:gd name="connsiteY5" fmla="*/ 96676 h 118870"/>
                <a:gd name="connsiteX6" fmla="*/ 11471 w 53681"/>
                <a:gd name="connsiteY6" fmla="*/ 104094 h 118870"/>
                <a:gd name="connsiteX7" fmla="*/ 28302 w 53681"/>
                <a:gd name="connsiteY7" fmla="*/ 119107 h 118870"/>
                <a:gd name="connsiteX8" fmla="*/ 53814 w 53681"/>
                <a:gd name="connsiteY8" fmla="*/ 92083 h 118870"/>
                <a:gd name="connsiteX9" fmla="*/ 50980 w 53681"/>
                <a:gd name="connsiteY9" fmla="*/ 89787 h 118870"/>
                <a:gd name="connsiteX10" fmla="*/ 47613 w 53681"/>
                <a:gd name="connsiteY10" fmla="*/ 92790 h 118870"/>
                <a:gd name="connsiteX11" fmla="*/ 28834 w 53681"/>
                <a:gd name="connsiteY11" fmla="*/ 114162 h 118870"/>
                <a:gd name="connsiteX12" fmla="*/ 24405 w 53681"/>
                <a:gd name="connsiteY12" fmla="*/ 107980 h 118870"/>
                <a:gd name="connsiteX13" fmla="*/ 27239 w 53681"/>
                <a:gd name="connsiteY13" fmla="*/ 96676 h 118870"/>
                <a:gd name="connsiteX14" fmla="*/ 32909 w 53681"/>
                <a:gd name="connsiteY14" fmla="*/ 82545 h 118870"/>
                <a:gd name="connsiteX15" fmla="*/ 41590 w 53681"/>
                <a:gd name="connsiteY15" fmla="*/ 60114 h 118870"/>
                <a:gd name="connsiteX16" fmla="*/ 42653 w 53681"/>
                <a:gd name="connsiteY16" fmla="*/ 54462 h 118870"/>
                <a:gd name="connsiteX17" fmla="*/ 25822 w 53681"/>
                <a:gd name="connsiteY17" fmla="*/ 39448 h 118870"/>
                <a:gd name="connsiteX18" fmla="*/ 133 w 53681"/>
                <a:gd name="connsiteY18" fmla="*/ 66472 h 118870"/>
                <a:gd name="connsiteX19" fmla="*/ 3144 w 53681"/>
                <a:gd name="connsiteY19" fmla="*/ 68768 h 118870"/>
                <a:gd name="connsiteX20" fmla="*/ 6333 w 53681"/>
                <a:gd name="connsiteY20" fmla="*/ 65942 h 118870"/>
                <a:gd name="connsiteX21" fmla="*/ 25290 w 53681"/>
                <a:gd name="connsiteY21" fmla="*/ 44394 h 118870"/>
                <a:gd name="connsiteX22" fmla="*/ 29720 w 53681"/>
                <a:gd name="connsiteY22" fmla="*/ 50576 h 118870"/>
                <a:gd name="connsiteX23" fmla="*/ 24227 w 53681"/>
                <a:gd name="connsiteY23" fmla="*/ 68239 h 118870"/>
                <a:gd name="connsiteX24" fmla="*/ 13066 w 53681"/>
                <a:gd name="connsiteY24" fmla="*/ 96676 h 118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81" h="118870">
                  <a:moveTo>
                    <a:pt x="49208" y="6949"/>
                  </a:moveTo>
                  <a:cubicBezTo>
                    <a:pt x="49208" y="4123"/>
                    <a:pt x="47082" y="237"/>
                    <a:pt x="42121" y="237"/>
                  </a:cubicBezTo>
                  <a:cubicBezTo>
                    <a:pt x="37338" y="237"/>
                    <a:pt x="32200" y="4829"/>
                    <a:pt x="32200" y="9951"/>
                  </a:cubicBezTo>
                  <a:cubicBezTo>
                    <a:pt x="32200" y="12954"/>
                    <a:pt x="34503" y="16663"/>
                    <a:pt x="39287" y="16663"/>
                  </a:cubicBezTo>
                  <a:cubicBezTo>
                    <a:pt x="44424" y="16663"/>
                    <a:pt x="49208" y="11718"/>
                    <a:pt x="49208" y="6949"/>
                  </a:cubicBezTo>
                  <a:close/>
                  <a:moveTo>
                    <a:pt x="13066" y="96676"/>
                  </a:moveTo>
                  <a:cubicBezTo>
                    <a:pt x="12357" y="98972"/>
                    <a:pt x="11471" y="101091"/>
                    <a:pt x="11471" y="104094"/>
                  </a:cubicBezTo>
                  <a:cubicBezTo>
                    <a:pt x="11471" y="112396"/>
                    <a:pt x="18558" y="119107"/>
                    <a:pt x="28302" y="119107"/>
                  </a:cubicBezTo>
                  <a:cubicBezTo>
                    <a:pt x="46019" y="119107"/>
                    <a:pt x="53814" y="94733"/>
                    <a:pt x="53814" y="92083"/>
                  </a:cubicBezTo>
                  <a:cubicBezTo>
                    <a:pt x="53814" y="89787"/>
                    <a:pt x="51511" y="89787"/>
                    <a:pt x="50980" y="89787"/>
                  </a:cubicBezTo>
                  <a:cubicBezTo>
                    <a:pt x="48499" y="89787"/>
                    <a:pt x="48322" y="90847"/>
                    <a:pt x="47613" y="92790"/>
                  </a:cubicBezTo>
                  <a:cubicBezTo>
                    <a:pt x="43539" y="106920"/>
                    <a:pt x="35743" y="114162"/>
                    <a:pt x="28834" y="114162"/>
                  </a:cubicBezTo>
                  <a:cubicBezTo>
                    <a:pt x="25290" y="114162"/>
                    <a:pt x="24405" y="111866"/>
                    <a:pt x="24405" y="107980"/>
                  </a:cubicBezTo>
                  <a:cubicBezTo>
                    <a:pt x="24405" y="103917"/>
                    <a:pt x="25645" y="100562"/>
                    <a:pt x="27239" y="96676"/>
                  </a:cubicBezTo>
                  <a:cubicBezTo>
                    <a:pt x="29011" y="91907"/>
                    <a:pt x="30960" y="87138"/>
                    <a:pt x="32909" y="82545"/>
                  </a:cubicBezTo>
                  <a:cubicBezTo>
                    <a:pt x="34503" y="78306"/>
                    <a:pt x="40881" y="62233"/>
                    <a:pt x="41590" y="60114"/>
                  </a:cubicBezTo>
                  <a:cubicBezTo>
                    <a:pt x="42121" y="58347"/>
                    <a:pt x="42653" y="56228"/>
                    <a:pt x="42653" y="54462"/>
                  </a:cubicBezTo>
                  <a:cubicBezTo>
                    <a:pt x="42653" y="46160"/>
                    <a:pt x="35566" y="39448"/>
                    <a:pt x="25822" y="39448"/>
                  </a:cubicBezTo>
                  <a:cubicBezTo>
                    <a:pt x="8282" y="39448"/>
                    <a:pt x="133" y="63470"/>
                    <a:pt x="133" y="66472"/>
                  </a:cubicBezTo>
                  <a:cubicBezTo>
                    <a:pt x="133" y="68768"/>
                    <a:pt x="2613" y="68768"/>
                    <a:pt x="3144" y="68768"/>
                  </a:cubicBezTo>
                  <a:cubicBezTo>
                    <a:pt x="5625" y="68768"/>
                    <a:pt x="5802" y="67885"/>
                    <a:pt x="6333" y="65942"/>
                  </a:cubicBezTo>
                  <a:cubicBezTo>
                    <a:pt x="10940" y="50752"/>
                    <a:pt x="18735" y="44394"/>
                    <a:pt x="25290" y="44394"/>
                  </a:cubicBezTo>
                  <a:cubicBezTo>
                    <a:pt x="28125" y="44394"/>
                    <a:pt x="29720" y="45807"/>
                    <a:pt x="29720" y="50576"/>
                  </a:cubicBezTo>
                  <a:cubicBezTo>
                    <a:pt x="29720" y="54638"/>
                    <a:pt x="28657" y="57288"/>
                    <a:pt x="24227" y="68239"/>
                  </a:cubicBezTo>
                  <a:lnTo>
                    <a:pt x="13066" y="966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5" name="자유형: 도형 3554">
              <a:extLst>
                <a:ext uri="{FF2B5EF4-FFF2-40B4-BE49-F238E27FC236}">
                  <a16:creationId xmlns:a16="http://schemas.microsoft.com/office/drawing/2014/main" id="{0EB252FA-99D8-4961-71DC-A414E124A6CB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4110255" y="6852619"/>
              <a:ext cx="154642" cy="195047"/>
            </a:xfrm>
            <a:custGeom>
              <a:avLst/>
              <a:gdLst>
                <a:gd name="connsiteX0" fmla="*/ 149982 w 154642"/>
                <a:gd name="connsiteY0" fmla="*/ 10832 h 195047"/>
                <a:gd name="connsiteX1" fmla="*/ 154791 w 154642"/>
                <a:gd name="connsiteY1" fmla="*/ 5281 h 195047"/>
                <a:gd name="connsiteX2" fmla="*/ 149729 w 154642"/>
                <a:gd name="connsiteY2" fmla="*/ 234 h 195047"/>
                <a:gd name="connsiteX3" fmla="*/ 145173 w 154642"/>
                <a:gd name="connsiteY3" fmla="*/ 1748 h 195047"/>
                <a:gd name="connsiteX4" fmla="*/ 5210 w 154642"/>
                <a:gd name="connsiteY4" fmla="*/ 67605 h 195047"/>
                <a:gd name="connsiteX5" fmla="*/ 148 w 154642"/>
                <a:gd name="connsiteY5" fmla="*/ 73409 h 195047"/>
                <a:gd name="connsiteX6" fmla="*/ 5210 w 154642"/>
                <a:gd name="connsiteY6" fmla="*/ 78960 h 195047"/>
                <a:gd name="connsiteX7" fmla="*/ 145173 w 154642"/>
                <a:gd name="connsiteY7" fmla="*/ 144565 h 195047"/>
                <a:gd name="connsiteX8" fmla="*/ 149729 w 154642"/>
                <a:gd name="connsiteY8" fmla="*/ 146331 h 195047"/>
                <a:gd name="connsiteX9" fmla="*/ 154791 w 154642"/>
                <a:gd name="connsiteY9" fmla="*/ 141285 h 195047"/>
                <a:gd name="connsiteX10" fmla="*/ 149475 w 154642"/>
                <a:gd name="connsiteY10" fmla="*/ 135481 h 195047"/>
                <a:gd name="connsiteX11" fmla="*/ 17106 w 154642"/>
                <a:gd name="connsiteY11" fmla="*/ 73409 h 195047"/>
                <a:gd name="connsiteX12" fmla="*/ 149982 w 154642"/>
                <a:gd name="connsiteY12" fmla="*/ 10832 h 195047"/>
                <a:gd name="connsiteX13" fmla="*/ 145932 w 154642"/>
                <a:gd name="connsiteY13" fmla="*/ 195282 h 195047"/>
                <a:gd name="connsiteX14" fmla="*/ 154791 w 154642"/>
                <a:gd name="connsiteY14" fmla="*/ 190236 h 195047"/>
                <a:gd name="connsiteX15" fmla="*/ 145679 w 154642"/>
                <a:gd name="connsiteY15" fmla="*/ 185189 h 195047"/>
                <a:gd name="connsiteX16" fmla="*/ 9260 w 154642"/>
                <a:gd name="connsiteY16" fmla="*/ 185189 h 195047"/>
                <a:gd name="connsiteX17" fmla="*/ 148 w 154642"/>
                <a:gd name="connsiteY17" fmla="*/ 190236 h 195047"/>
                <a:gd name="connsiteX18" fmla="*/ 9007 w 154642"/>
                <a:gd name="connsiteY18" fmla="*/ 195282 h 195047"/>
                <a:gd name="connsiteX19" fmla="*/ 145932 w 154642"/>
                <a:gd name="connsiteY19" fmla="*/ 195282 h 19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642" h="195047">
                  <a:moveTo>
                    <a:pt x="149982" y="10832"/>
                  </a:moveTo>
                  <a:cubicBezTo>
                    <a:pt x="152766" y="9570"/>
                    <a:pt x="154791" y="8309"/>
                    <a:pt x="154791" y="5281"/>
                  </a:cubicBezTo>
                  <a:cubicBezTo>
                    <a:pt x="154791" y="2505"/>
                    <a:pt x="152766" y="234"/>
                    <a:pt x="149729" y="234"/>
                  </a:cubicBezTo>
                  <a:cubicBezTo>
                    <a:pt x="148463" y="234"/>
                    <a:pt x="146185" y="1244"/>
                    <a:pt x="145173" y="1748"/>
                  </a:cubicBezTo>
                  <a:lnTo>
                    <a:pt x="5210" y="67605"/>
                  </a:lnTo>
                  <a:cubicBezTo>
                    <a:pt x="908" y="69624"/>
                    <a:pt x="148" y="71390"/>
                    <a:pt x="148" y="73409"/>
                  </a:cubicBezTo>
                  <a:cubicBezTo>
                    <a:pt x="148" y="75680"/>
                    <a:pt x="1667" y="77446"/>
                    <a:pt x="5210" y="78960"/>
                  </a:cubicBezTo>
                  <a:lnTo>
                    <a:pt x="145173" y="144565"/>
                  </a:lnTo>
                  <a:cubicBezTo>
                    <a:pt x="148463" y="146331"/>
                    <a:pt x="148969" y="146331"/>
                    <a:pt x="149729" y="146331"/>
                  </a:cubicBezTo>
                  <a:cubicBezTo>
                    <a:pt x="152513" y="146331"/>
                    <a:pt x="154791" y="144060"/>
                    <a:pt x="154791" y="141285"/>
                  </a:cubicBezTo>
                  <a:cubicBezTo>
                    <a:pt x="154791" y="139014"/>
                    <a:pt x="153778" y="137500"/>
                    <a:pt x="149475" y="135481"/>
                  </a:cubicBezTo>
                  <a:lnTo>
                    <a:pt x="17106" y="73409"/>
                  </a:lnTo>
                  <a:lnTo>
                    <a:pt x="149982" y="10832"/>
                  </a:lnTo>
                  <a:close/>
                  <a:moveTo>
                    <a:pt x="145932" y="195282"/>
                  </a:moveTo>
                  <a:cubicBezTo>
                    <a:pt x="150235" y="195282"/>
                    <a:pt x="154791" y="195282"/>
                    <a:pt x="154791" y="190236"/>
                  </a:cubicBezTo>
                  <a:cubicBezTo>
                    <a:pt x="154791" y="185189"/>
                    <a:pt x="149475" y="185189"/>
                    <a:pt x="145679" y="185189"/>
                  </a:cubicBezTo>
                  <a:lnTo>
                    <a:pt x="9260" y="185189"/>
                  </a:lnTo>
                  <a:cubicBezTo>
                    <a:pt x="5464" y="185189"/>
                    <a:pt x="148" y="185189"/>
                    <a:pt x="148" y="190236"/>
                  </a:cubicBezTo>
                  <a:cubicBezTo>
                    <a:pt x="148" y="195282"/>
                    <a:pt x="4704" y="195282"/>
                    <a:pt x="9007" y="195282"/>
                  </a:cubicBezTo>
                  <a:lnTo>
                    <a:pt x="145932" y="1952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6" name="자유형: 도형 3555">
              <a:extLst>
                <a:ext uri="{FF2B5EF4-FFF2-40B4-BE49-F238E27FC236}">
                  <a16:creationId xmlns:a16="http://schemas.microsoft.com/office/drawing/2014/main" id="{4F38443C-BF93-367A-6297-2B44D8A86A37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4370578" y="6840759"/>
              <a:ext cx="180457" cy="177889"/>
            </a:xfrm>
            <a:custGeom>
              <a:avLst/>
              <a:gdLst>
                <a:gd name="connsiteX0" fmla="*/ 144930 w 180457"/>
                <a:gd name="connsiteY0" fmla="*/ 28999 h 177889"/>
                <a:gd name="connsiteX1" fmla="*/ 177327 w 180457"/>
                <a:gd name="connsiteY1" fmla="*/ 8056 h 177889"/>
                <a:gd name="connsiteX2" fmla="*/ 180617 w 180457"/>
                <a:gd name="connsiteY2" fmla="*/ 3262 h 177889"/>
                <a:gd name="connsiteX3" fmla="*/ 177327 w 180457"/>
                <a:gd name="connsiteY3" fmla="*/ 234 h 177889"/>
                <a:gd name="connsiteX4" fmla="*/ 156573 w 180457"/>
                <a:gd name="connsiteY4" fmla="*/ 991 h 177889"/>
                <a:gd name="connsiteX5" fmla="*/ 131516 w 180457"/>
                <a:gd name="connsiteY5" fmla="*/ 234 h 177889"/>
                <a:gd name="connsiteX6" fmla="*/ 126707 w 180457"/>
                <a:gd name="connsiteY6" fmla="*/ 5028 h 177889"/>
                <a:gd name="connsiteX7" fmla="*/ 130757 w 180457"/>
                <a:gd name="connsiteY7" fmla="*/ 8056 h 177889"/>
                <a:gd name="connsiteX8" fmla="*/ 142399 w 180457"/>
                <a:gd name="connsiteY8" fmla="*/ 16383 h 177889"/>
                <a:gd name="connsiteX9" fmla="*/ 138603 w 180457"/>
                <a:gd name="connsiteY9" fmla="*/ 25972 h 177889"/>
                <a:gd name="connsiteX10" fmla="*/ 60902 w 180457"/>
                <a:gd name="connsiteY10" fmla="*/ 149107 h 177889"/>
                <a:gd name="connsiteX11" fmla="*/ 43692 w 180457"/>
                <a:gd name="connsiteY11" fmla="*/ 15626 h 177889"/>
                <a:gd name="connsiteX12" fmla="*/ 61155 w 180457"/>
                <a:gd name="connsiteY12" fmla="*/ 8056 h 177889"/>
                <a:gd name="connsiteX13" fmla="*/ 67483 w 180457"/>
                <a:gd name="connsiteY13" fmla="*/ 3010 h 177889"/>
                <a:gd name="connsiteX14" fmla="*/ 63939 w 180457"/>
                <a:gd name="connsiteY14" fmla="*/ 234 h 177889"/>
                <a:gd name="connsiteX15" fmla="*/ 32555 w 180457"/>
                <a:gd name="connsiteY15" fmla="*/ 991 h 177889"/>
                <a:gd name="connsiteX16" fmla="*/ 18635 w 180457"/>
                <a:gd name="connsiteY16" fmla="*/ 739 h 177889"/>
                <a:gd name="connsiteX17" fmla="*/ 4968 w 180457"/>
                <a:gd name="connsiteY17" fmla="*/ 234 h 177889"/>
                <a:gd name="connsiteX18" fmla="*/ 159 w 180457"/>
                <a:gd name="connsiteY18" fmla="*/ 5028 h 177889"/>
                <a:gd name="connsiteX19" fmla="*/ 6486 w 180457"/>
                <a:gd name="connsiteY19" fmla="*/ 8056 h 177889"/>
                <a:gd name="connsiteX20" fmla="*/ 21672 w 180457"/>
                <a:gd name="connsiteY20" fmla="*/ 16635 h 177889"/>
                <a:gd name="connsiteX21" fmla="*/ 41667 w 180457"/>
                <a:gd name="connsiteY21" fmla="*/ 172321 h 177889"/>
                <a:gd name="connsiteX22" fmla="*/ 46729 w 180457"/>
                <a:gd name="connsiteY22" fmla="*/ 178124 h 177889"/>
                <a:gd name="connsiteX23" fmla="*/ 53815 w 180457"/>
                <a:gd name="connsiteY23" fmla="*/ 173582 h 177889"/>
                <a:gd name="connsiteX24" fmla="*/ 144930 w 180457"/>
                <a:gd name="connsiteY24" fmla="*/ 28999 h 177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57" h="177889">
                  <a:moveTo>
                    <a:pt x="144930" y="28999"/>
                  </a:moveTo>
                  <a:cubicBezTo>
                    <a:pt x="157332" y="9318"/>
                    <a:pt x="167962" y="8561"/>
                    <a:pt x="177327" y="8056"/>
                  </a:cubicBezTo>
                  <a:cubicBezTo>
                    <a:pt x="180364" y="7804"/>
                    <a:pt x="180617" y="3515"/>
                    <a:pt x="180617" y="3262"/>
                  </a:cubicBezTo>
                  <a:cubicBezTo>
                    <a:pt x="180617" y="1244"/>
                    <a:pt x="179351" y="234"/>
                    <a:pt x="177327" y="234"/>
                  </a:cubicBezTo>
                  <a:cubicBezTo>
                    <a:pt x="170746" y="234"/>
                    <a:pt x="163406" y="991"/>
                    <a:pt x="156573" y="991"/>
                  </a:cubicBezTo>
                  <a:cubicBezTo>
                    <a:pt x="148221" y="991"/>
                    <a:pt x="139615" y="234"/>
                    <a:pt x="131516" y="234"/>
                  </a:cubicBezTo>
                  <a:cubicBezTo>
                    <a:pt x="129998" y="234"/>
                    <a:pt x="126707" y="234"/>
                    <a:pt x="126707" y="5028"/>
                  </a:cubicBezTo>
                  <a:cubicBezTo>
                    <a:pt x="126707" y="7804"/>
                    <a:pt x="128985" y="8056"/>
                    <a:pt x="130757" y="8056"/>
                  </a:cubicBezTo>
                  <a:cubicBezTo>
                    <a:pt x="137590" y="8561"/>
                    <a:pt x="142399" y="11084"/>
                    <a:pt x="142399" y="16383"/>
                  </a:cubicBezTo>
                  <a:cubicBezTo>
                    <a:pt x="142399" y="20168"/>
                    <a:pt x="138603" y="25719"/>
                    <a:pt x="138603" y="25972"/>
                  </a:cubicBezTo>
                  <a:lnTo>
                    <a:pt x="60902" y="149107"/>
                  </a:lnTo>
                  <a:lnTo>
                    <a:pt x="43692" y="15626"/>
                  </a:lnTo>
                  <a:cubicBezTo>
                    <a:pt x="43692" y="11337"/>
                    <a:pt x="49513" y="8056"/>
                    <a:pt x="61155" y="8056"/>
                  </a:cubicBezTo>
                  <a:cubicBezTo>
                    <a:pt x="64699" y="8056"/>
                    <a:pt x="67483" y="8056"/>
                    <a:pt x="67483" y="3010"/>
                  </a:cubicBezTo>
                  <a:cubicBezTo>
                    <a:pt x="67483" y="739"/>
                    <a:pt x="65458" y="234"/>
                    <a:pt x="63939" y="234"/>
                  </a:cubicBezTo>
                  <a:cubicBezTo>
                    <a:pt x="53815" y="234"/>
                    <a:pt x="42932" y="991"/>
                    <a:pt x="32555" y="991"/>
                  </a:cubicBezTo>
                  <a:cubicBezTo>
                    <a:pt x="28000" y="991"/>
                    <a:pt x="23191" y="739"/>
                    <a:pt x="18635" y="739"/>
                  </a:cubicBezTo>
                  <a:cubicBezTo>
                    <a:pt x="14079" y="739"/>
                    <a:pt x="9270" y="234"/>
                    <a:pt x="4968" y="234"/>
                  </a:cubicBezTo>
                  <a:cubicBezTo>
                    <a:pt x="3196" y="234"/>
                    <a:pt x="159" y="234"/>
                    <a:pt x="159" y="5028"/>
                  </a:cubicBezTo>
                  <a:cubicBezTo>
                    <a:pt x="159" y="8056"/>
                    <a:pt x="2437" y="8056"/>
                    <a:pt x="6486" y="8056"/>
                  </a:cubicBezTo>
                  <a:cubicBezTo>
                    <a:pt x="20660" y="8056"/>
                    <a:pt x="20913" y="10327"/>
                    <a:pt x="21672" y="16635"/>
                  </a:cubicBezTo>
                  <a:lnTo>
                    <a:pt x="41667" y="172321"/>
                  </a:lnTo>
                  <a:cubicBezTo>
                    <a:pt x="42426" y="177367"/>
                    <a:pt x="43438" y="178124"/>
                    <a:pt x="46729" y="178124"/>
                  </a:cubicBezTo>
                  <a:cubicBezTo>
                    <a:pt x="50778" y="178124"/>
                    <a:pt x="51791" y="176862"/>
                    <a:pt x="53815" y="173582"/>
                  </a:cubicBezTo>
                  <a:lnTo>
                    <a:pt x="144930" y="289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7" name="자유형: 도형 3556">
              <a:extLst>
                <a:ext uri="{FF2B5EF4-FFF2-40B4-BE49-F238E27FC236}">
                  <a16:creationId xmlns:a16="http://schemas.microsoft.com/office/drawing/2014/main" id="{989C58D8-7D32-8D06-3713-0658A2F7DBF5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4572867" y="6831022"/>
              <a:ext cx="70689" cy="79659"/>
            </a:xfrm>
            <a:custGeom>
              <a:avLst/>
              <a:gdLst>
                <a:gd name="connsiteX0" fmla="*/ 63947 w 70689"/>
                <a:gd name="connsiteY0" fmla="*/ 11711 h 79659"/>
                <a:gd name="connsiteX1" fmla="*/ 56506 w 70689"/>
                <a:gd name="connsiteY1" fmla="*/ 20013 h 79659"/>
                <a:gd name="connsiteX2" fmla="*/ 62353 w 70689"/>
                <a:gd name="connsiteY2" fmla="*/ 25665 h 79659"/>
                <a:gd name="connsiteX3" fmla="*/ 70857 w 70689"/>
                <a:gd name="connsiteY3" fmla="*/ 15597 h 79659"/>
                <a:gd name="connsiteX4" fmla="*/ 47294 w 70689"/>
                <a:gd name="connsiteY4" fmla="*/ 230 h 79659"/>
                <a:gd name="connsiteX5" fmla="*/ 14695 w 70689"/>
                <a:gd name="connsiteY5" fmla="*/ 26018 h 79659"/>
                <a:gd name="connsiteX6" fmla="*/ 20896 w 70689"/>
                <a:gd name="connsiteY6" fmla="*/ 38912 h 79659"/>
                <a:gd name="connsiteX7" fmla="*/ 40916 w 70689"/>
                <a:gd name="connsiteY7" fmla="*/ 45270 h 79659"/>
                <a:gd name="connsiteX8" fmla="*/ 55975 w 70689"/>
                <a:gd name="connsiteY8" fmla="*/ 56928 h 79659"/>
                <a:gd name="connsiteX9" fmla="*/ 46585 w 70689"/>
                <a:gd name="connsiteY9" fmla="*/ 71058 h 79659"/>
                <a:gd name="connsiteX10" fmla="*/ 28868 w 70689"/>
                <a:gd name="connsiteY10" fmla="*/ 74944 h 79659"/>
                <a:gd name="connsiteX11" fmla="*/ 7608 w 70689"/>
                <a:gd name="connsiteY11" fmla="*/ 67526 h 79659"/>
                <a:gd name="connsiteX12" fmla="*/ 17352 w 70689"/>
                <a:gd name="connsiteY12" fmla="*/ 57458 h 79659"/>
                <a:gd name="connsiteX13" fmla="*/ 10443 w 70689"/>
                <a:gd name="connsiteY13" fmla="*/ 50922 h 79659"/>
                <a:gd name="connsiteX14" fmla="*/ 167 w 70689"/>
                <a:gd name="connsiteY14" fmla="*/ 62757 h 79659"/>
                <a:gd name="connsiteX15" fmla="*/ 28691 w 70689"/>
                <a:gd name="connsiteY15" fmla="*/ 79889 h 79659"/>
                <a:gd name="connsiteX16" fmla="*/ 67314 w 70689"/>
                <a:gd name="connsiteY16" fmla="*/ 50746 h 79659"/>
                <a:gd name="connsiteX17" fmla="*/ 42864 w 70689"/>
                <a:gd name="connsiteY17" fmla="*/ 30080 h 79659"/>
                <a:gd name="connsiteX18" fmla="*/ 35778 w 70689"/>
                <a:gd name="connsiteY18" fmla="*/ 28667 h 79659"/>
                <a:gd name="connsiteX19" fmla="*/ 26033 w 70689"/>
                <a:gd name="connsiteY19" fmla="*/ 19836 h 79659"/>
                <a:gd name="connsiteX20" fmla="*/ 33120 w 70689"/>
                <a:gd name="connsiteY20" fmla="*/ 8532 h 79659"/>
                <a:gd name="connsiteX21" fmla="*/ 47116 w 70689"/>
                <a:gd name="connsiteY21" fmla="*/ 5176 h 79659"/>
                <a:gd name="connsiteX22" fmla="*/ 63947 w 70689"/>
                <a:gd name="connsiteY22" fmla="*/ 11711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689" h="79659">
                  <a:moveTo>
                    <a:pt x="63947" y="11711"/>
                  </a:moveTo>
                  <a:cubicBezTo>
                    <a:pt x="59341" y="12771"/>
                    <a:pt x="56506" y="16480"/>
                    <a:pt x="56506" y="20013"/>
                  </a:cubicBezTo>
                  <a:cubicBezTo>
                    <a:pt x="56506" y="24075"/>
                    <a:pt x="60050" y="25665"/>
                    <a:pt x="62353" y="25665"/>
                  </a:cubicBezTo>
                  <a:cubicBezTo>
                    <a:pt x="64125" y="25665"/>
                    <a:pt x="70857" y="24605"/>
                    <a:pt x="70857" y="15597"/>
                  </a:cubicBezTo>
                  <a:cubicBezTo>
                    <a:pt x="70857" y="4116"/>
                    <a:pt x="58101" y="230"/>
                    <a:pt x="47294" y="230"/>
                  </a:cubicBezTo>
                  <a:cubicBezTo>
                    <a:pt x="19655" y="230"/>
                    <a:pt x="14695" y="20542"/>
                    <a:pt x="14695" y="26018"/>
                  </a:cubicBezTo>
                  <a:cubicBezTo>
                    <a:pt x="14695" y="32553"/>
                    <a:pt x="18415" y="36792"/>
                    <a:pt x="20896" y="38912"/>
                  </a:cubicBezTo>
                  <a:cubicBezTo>
                    <a:pt x="25502" y="42444"/>
                    <a:pt x="28691" y="43151"/>
                    <a:pt x="40916" y="45270"/>
                  </a:cubicBezTo>
                  <a:cubicBezTo>
                    <a:pt x="44636" y="45977"/>
                    <a:pt x="55975" y="48096"/>
                    <a:pt x="55975" y="56928"/>
                  </a:cubicBezTo>
                  <a:cubicBezTo>
                    <a:pt x="55975" y="59931"/>
                    <a:pt x="54026" y="66642"/>
                    <a:pt x="46585" y="71058"/>
                  </a:cubicBezTo>
                  <a:cubicBezTo>
                    <a:pt x="39675" y="74944"/>
                    <a:pt x="30994" y="74944"/>
                    <a:pt x="28868" y="74944"/>
                  </a:cubicBezTo>
                  <a:cubicBezTo>
                    <a:pt x="21781" y="74944"/>
                    <a:pt x="11683" y="73354"/>
                    <a:pt x="7608" y="67526"/>
                  </a:cubicBezTo>
                  <a:cubicBezTo>
                    <a:pt x="13455" y="66819"/>
                    <a:pt x="17352" y="62403"/>
                    <a:pt x="17352" y="57458"/>
                  </a:cubicBezTo>
                  <a:cubicBezTo>
                    <a:pt x="17352" y="53042"/>
                    <a:pt x="14163" y="50922"/>
                    <a:pt x="10443" y="50922"/>
                  </a:cubicBezTo>
                  <a:cubicBezTo>
                    <a:pt x="5305" y="50922"/>
                    <a:pt x="167" y="54985"/>
                    <a:pt x="167" y="62757"/>
                  </a:cubicBezTo>
                  <a:cubicBezTo>
                    <a:pt x="167" y="73354"/>
                    <a:pt x="11506" y="79889"/>
                    <a:pt x="28691" y="79889"/>
                  </a:cubicBezTo>
                  <a:cubicBezTo>
                    <a:pt x="61290" y="79889"/>
                    <a:pt x="67314" y="57634"/>
                    <a:pt x="67314" y="50746"/>
                  </a:cubicBezTo>
                  <a:cubicBezTo>
                    <a:pt x="67314" y="34496"/>
                    <a:pt x="49420" y="31317"/>
                    <a:pt x="42864" y="30080"/>
                  </a:cubicBezTo>
                  <a:cubicBezTo>
                    <a:pt x="41270" y="29727"/>
                    <a:pt x="36841" y="29021"/>
                    <a:pt x="35778" y="28667"/>
                  </a:cubicBezTo>
                  <a:cubicBezTo>
                    <a:pt x="29222" y="27431"/>
                    <a:pt x="26033" y="23722"/>
                    <a:pt x="26033" y="19836"/>
                  </a:cubicBezTo>
                  <a:cubicBezTo>
                    <a:pt x="26033" y="15773"/>
                    <a:pt x="29222" y="11004"/>
                    <a:pt x="33120" y="8532"/>
                  </a:cubicBezTo>
                  <a:cubicBezTo>
                    <a:pt x="37904" y="5529"/>
                    <a:pt x="44105" y="5176"/>
                    <a:pt x="47116" y="5176"/>
                  </a:cubicBezTo>
                  <a:cubicBezTo>
                    <a:pt x="50837" y="5176"/>
                    <a:pt x="60050" y="5706"/>
                    <a:pt x="63947" y="1171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8" name="자유형: 도형 3557">
              <a:extLst>
                <a:ext uri="{FF2B5EF4-FFF2-40B4-BE49-F238E27FC236}">
                  <a16:creationId xmlns:a16="http://schemas.microsoft.com/office/drawing/2014/main" id="{62EC4974-A0CE-E30A-61CE-D5B6DD8A17FB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4666800" y="6786335"/>
              <a:ext cx="39685" cy="124346"/>
            </a:xfrm>
            <a:custGeom>
              <a:avLst/>
              <a:gdLst>
                <a:gd name="connsiteX0" fmla="*/ 39148 w 39685"/>
                <a:gd name="connsiteY0" fmla="*/ 5529 h 124346"/>
                <a:gd name="connsiteX1" fmla="*/ 39856 w 39685"/>
                <a:gd name="connsiteY1" fmla="*/ 2703 h 124346"/>
                <a:gd name="connsiteX2" fmla="*/ 37022 w 39685"/>
                <a:gd name="connsiteY2" fmla="*/ 230 h 124346"/>
                <a:gd name="connsiteX3" fmla="*/ 14344 w 39685"/>
                <a:gd name="connsiteY3" fmla="*/ 1996 h 124346"/>
                <a:gd name="connsiteX4" fmla="*/ 10624 w 39685"/>
                <a:gd name="connsiteY4" fmla="*/ 6059 h 124346"/>
                <a:gd name="connsiteX5" fmla="*/ 15053 w 39685"/>
                <a:gd name="connsiteY5" fmla="*/ 8532 h 124346"/>
                <a:gd name="connsiteX6" fmla="*/ 23557 w 39685"/>
                <a:gd name="connsiteY6" fmla="*/ 11181 h 124346"/>
                <a:gd name="connsiteX7" fmla="*/ 22848 w 39685"/>
                <a:gd name="connsiteY7" fmla="*/ 15067 h 124346"/>
                <a:gd name="connsiteX8" fmla="*/ 879 w 39685"/>
                <a:gd name="connsiteY8" fmla="*/ 102321 h 124346"/>
                <a:gd name="connsiteX9" fmla="*/ 171 w 39685"/>
                <a:gd name="connsiteY9" fmla="*/ 107797 h 124346"/>
                <a:gd name="connsiteX10" fmla="*/ 18773 w 39685"/>
                <a:gd name="connsiteY10" fmla="*/ 124576 h 124346"/>
                <a:gd name="connsiteX11" fmla="*/ 32947 w 39685"/>
                <a:gd name="connsiteY11" fmla="*/ 115215 h 124346"/>
                <a:gd name="connsiteX12" fmla="*/ 39148 w 39685"/>
                <a:gd name="connsiteY12" fmla="*/ 97552 h 124346"/>
                <a:gd name="connsiteX13" fmla="*/ 36313 w 39685"/>
                <a:gd name="connsiteY13" fmla="*/ 95256 h 124346"/>
                <a:gd name="connsiteX14" fmla="*/ 32770 w 39685"/>
                <a:gd name="connsiteY14" fmla="*/ 99495 h 124346"/>
                <a:gd name="connsiteX15" fmla="*/ 19482 w 39685"/>
                <a:gd name="connsiteY15" fmla="*/ 119631 h 124346"/>
                <a:gd name="connsiteX16" fmla="*/ 13458 w 39685"/>
                <a:gd name="connsiteY16" fmla="*/ 110976 h 124346"/>
                <a:gd name="connsiteX17" fmla="*/ 14521 w 39685"/>
                <a:gd name="connsiteY17" fmla="*/ 103734 h 124346"/>
                <a:gd name="connsiteX18" fmla="*/ 39148 w 39685"/>
                <a:gd name="connsiteY18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85" h="124346">
                  <a:moveTo>
                    <a:pt x="39148" y="5529"/>
                  </a:moveTo>
                  <a:cubicBezTo>
                    <a:pt x="39325" y="5176"/>
                    <a:pt x="39856" y="2880"/>
                    <a:pt x="39856" y="2703"/>
                  </a:cubicBezTo>
                  <a:cubicBezTo>
                    <a:pt x="39856" y="1820"/>
                    <a:pt x="39148" y="230"/>
                    <a:pt x="37022" y="230"/>
                  </a:cubicBezTo>
                  <a:cubicBezTo>
                    <a:pt x="33478" y="230"/>
                    <a:pt x="18773" y="1643"/>
                    <a:pt x="14344" y="1996"/>
                  </a:cubicBezTo>
                  <a:cubicBezTo>
                    <a:pt x="13104" y="2173"/>
                    <a:pt x="10624" y="2350"/>
                    <a:pt x="10624" y="6059"/>
                  </a:cubicBezTo>
                  <a:cubicBezTo>
                    <a:pt x="10624" y="8532"/>
                    <a:pt x="13104" y="8532"/>
                    <a:pt x="15053" y="8532"/>
                  </a:cubicBezTo>
                  <a:cubicBezTo>
                    <a:pt x="23557" y="8532"/>
                    <a:pt x="23557" y="9768"/>
                    <a:pt x="23557" y="11181"/>
                  </a:cubicBezTo>
                  <a:cubicBezTo>
                    <a:pt x="23557" y="12418"/>
                    <a:pt x="23203" y="13477"/>
                    <a:pt x="22848" y="15067"/>
                  </a:cubicBezTo>
                  <a:lnTo>
                    <a:pt x="879" y="102321"/>
                  </a:lnTo>
                  <a:cubicBezTo>
                    <a:pt x="348" y="104088"/>
                    <a:pt x="171" y="106030"/>
                    <a:pt x="171" y="107797"/>
                  </a:cubicBezTo>
                  <a:cubicBezTo>
                    <a:pt x="171" y="119101"/>
                    <a:pt x="10269" y="124576"/>
                    <a:pt x="18773" y="124576"/>
                  </a:cubicBezTo>
                  <a:cubicBezTo>
                    <a:pt x="23025" y="124576"/>
                    <a:pt x="28340" y="123163"/>
                    <a:pt x="32947" y="115215"/>
                  </a:cubicBezTo>
                  <a:cubicBezTo>
                    <a:pt x="36667" y="108680"/>
                    <a:pt x="39148" y="98259"/>
                    <a:pt x="39148" y="97552"/>
                  </a:cubicBezTo>
                  <a:cubicBezTo>
                    <a:pt x="39148" y="95256"/>
                    <a:pt x="36844" y="95256"/>
                    <a:pt x="36313" y="95256"/>
                  </a:cubicBezTo>
                  <a:cubicBezTo>
                    <a:pt x="33833" y="95256"/>
                    <a:pt x="33478" y="96316"/>
                    <a:pt x="32770" y="99495"/>
                  </a:cubicBezTo>
                  <a:cubicBezTo>
                    <a:pt x="30466" y="108327"/>
                    <a:pt x="27100" y="119631"/>
                    <a:pt x="19482" y="119631"/>
                  </a:cubicBezTo>
                  <a:cubicBezTo>
                    <a:pt x="14699" y="119631"/>
                    <a:pt x="13458" y="115215"/>
                    <a:pt x="13458" y="110976"/>
                  </a:cubicBezTo>
                  <a:cubicBezTo>
                    <a:pt x="13458" y="109033"/>
                    <a:pt x="13990" y="105677"/>
                    <a:pt x="14521" y="103734"/>
                  </a:cubicBezTo>
                  <a:lnTo>
                    <a:pt x="39148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59" name="자유형: 도형 3558">
              <a:extLst>
                <a:ext uri="{FF2B5EF4-FFF2-40B4-BE49-F238E27FC236}">
                  <a16:creationId xmlns:a16="http://schemas.microsoft.com/office/drawing/2014/main" id="{BA4F4ED4-8318-1BB7-E916-30B00C0D4438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4731655" y="6831022"/>
              <a:ext cx="90355" cy="79659"/>
            </a:xfrm>
            <a:custGeom>
              <a:avLst/>
              <a:gdLst>
                <a:gd name="connsiteX0" fmla="*/ 64131 w 90355"/>
                <a:gd name="connsiteY0" fmla="*/ 10651 h 79659"/>
                <a:gd name="connsiteX1" fmla="*/ 45883 w 90355"/>
                <a:gd name="connsiteY1" fmla="*/ 230 h 79659"/>
                <a:gd name="connsiteX2" fmla="*/ 173 w 90355"/>
                <a:gd name="connsiteY2" fmla="*/ 50569 h 79659"/>
                <a:gd name="connsiteX3" fmla="*/ 26926 w 90355"/>
                <a:gd name="connsiteY3" fmla="*/ 79889 h 79659"/>
                <a:gd name="connsiteX4" fmla="*/ 52083 w 90355"/>
                <a:gd name="connsiteY4" fmla="*/ 67526 h 79659"/>
                <a:gd name="connsiteX5" fmla="*/ 70332 w 90355"/>
                <a:gd name="connsiteY5" fmla="*/ 79889 h 79659"/>
                <a:gd name="connsiteX6" fmla="*/ 84328 w 90355"/>
                <a:gd name="connsiteY6" fmla="*/ 70528 h 79659"/>
                <a:gd name="connsiteX7" fmla="*/ 90529 w 90355"/>
                <a:gd name="connsiteY7" fmla="*/ 52865 h 79659"/>
                <a:gd name="connsiteX8" fmla="*/ 87694 w 90355"/>
                <a:gd name="connsiteY8" fmla="*/ 50569 h 79659"/>
                <a:gd name="connsiteX9" fmla="*/ 83796 w 90355"/>
                <a:gd name="connsiteY9" fmla="*/ 56045 h 79659"/>
                <a:gd name="connsiteX10" fmla="*/ 70863 w 90355"/>
                <a:gd name="connsiteY10" fmla="*/ 74944 h 79659"/>
                <a:gd name="connsiteX11" fmla="*/ 65017 w 90355"/>
                <a:gd name="connsiteY11" fmla="*/ 66289 h 79659"/>
                <a:gd name="connsiteX12" fmla="*/ 67674 w 90355"/>
                <a:gd name="connsiteY12" fmla="*/ 52335 h 79659"/>
                <a:gd name="connsiteX13" fmla="*/ 71572 w 90355"/>
                <a:gd name="connsiteY13" fmla="*/ 36439 h 79659"/>
                <a:gd name="connsiteX14" fmla="*/ 75115 w 90355"/>
                <a:gd name="connsiteY14" fmla="*/ 23015 h 79659"/>
                <a:gd name="connsiteX15" fmla="*/ 78304 w 90355"/>
                <a:gd name="connsiteY15" fmla="*/ 9238 h 79659"/>
                <a:gd name="connsiteX16" fmla="*/ 72281 w 90355"/>
                <a:gd name="connsiteY16" fmla="*/ 3586 h 79659"/>
                <a:gd name="connsiteX17" fmla="*/ 64131 w 90355"/>
                <a:gd name="connsiteY17" fmla="*/ 10651 h 79659"/>
                <a:gd name="connsiteX18" fmla="*/ 52792 w 90355"/>
                <a:gd name="connsiteY18" fmla="*/ 56045 h 79659"/>
                <a:gd name="connsiteX19" fmla="*/ 43757 w 90355"/>
                <a:gd name="connsiteY19" fmla="*/ 67879 h 79659"/>
                <a:gd name="connsiteX20" fmla="*/ 27457 w 90355"/>
                <a:gd name="connsiteY20" fmla="*/ 74944 h 79659"/>
                <a:gd name="connsiteX21" fmla="*/ 14524 w 90355"/>
                <a:gd name="connsiteY21" fmla="*/ 57811 h 79659"/>
                <a:gd name="connsiteX22" fmla="*/ 23737 w 90355"/>
                <a:gd name="connsiteY22" fmla="*/ 21955 h 79659"/>
                <a:gd name="connsiteX23" fmla="*/ 45883 w 90355"/>
                <a:gd name="connsiteY23" fmla="*/ 5176 h 79659"/>
                <a:gd name="connsiteX24" fmla="*/ 61650 w 90355"/>
                <a:gd name="connsiteY24" fmla="*/ 20542 h 79659"/>
                <a:gd name="connsiteX25" fmla="*/ 61119 w 90355"/>
                <a:gd name="connsiteY25" fmla="*/ 23015 h 79659"/>
                <a:gd name="connsiteX26" fmla="*/ 52792 w 90355"/>
                <a:gd name="connsiteY26" fmla="*/ 5604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55" h="79659">
                  <a:moveTo>
                    <a:pt x="64131" y="10651"/>
                  </a:moveTo>
                  <a:cubicBezTo>
                    <a:pt x="60410" y="4823"/>
                    <a:pt x="54387" y="230"/>
                    <a:pt x="45883" y="230"/>
                  </a:cubicBezTo>
                  <a:cubicBezTo>
                    <a:pt x="23205" y="230"/>
                    <a:pt x="173" y="25135"/>
                    <a:pt x="173" y="50569"/>
                  </a:cubicBezTo>
                  <a:cubicBezTo>
                    <a:pt x="173" y="67702"/>
                    <a:pt x="11689" y="79889"/>
                    <a:pt x="26926" y="79889"/>
                  </a:cubicBezTo>
                  <a:cubicBezTo>
                    <a:pt x="36493" y="79889"/>
                    <a:pt x="44997" y="74414"/>
                    <a:pt x="52083" y="67526"/>
                  </a:cubicBezTo>
                  <a:cubicBezTo>
                    <a:pt x="55450" y="78123"/>
                    <a:pt x="65725" y="79889"/>
                    <a:pt x="70332" y="79889"/>
                  </a:cubicBezTo>
                  <a:cubicBezTo>
                    <a:pt x="76710" y="79889"/>
                    <a:pt x="81139" y="76004"/>
                    <a:pt x="84328" y="70528"/>
                  </a:cubicBezTo>
                  <a:cubicBezTo>
                    <a:pt x="88226" y="63640"/>
                    <a:pt x="90529" y="53572"/>
                    <a:pt x="90529" y="52865"/>
                  </a:cubicBezTo>
                  <a:cubicBezTo>
                    <a:pt x="90529" y="50569"/>
                    <a:pt x="88226" y="50569"/>
                    <a:pt x="87694" y="50569"/>
                  </a:cubicBezTo>
                  <a:cubicBezTo>
                    <a:pt x="85214" y="50569"/>
                    <a:pt x="85037" y="51276"/>
                    <a:pt x="83796" y="56045"/>
                  </a:cubicBezTo>
                  <a:cubicBezTo>
                    <a:pt x="81670" y="64523"/>
                    <a:pt x="78304" y="74944"/>
                    <a:pt x="70863" y="74944"/>
                  </a:cubicBezTo>
                  <a:cubicBezTo>
                    <a:pt x="66257" y="74944"/>
                    <a:pt x="65017" y="71058"/>
                    <a:pt x="65017" y="66289"/>
                  </a:cubicBezTo>
                  <a:cubicBezTo>
                    <a:pt x="65017" y="63286"/>
                    <a:pt x="66434" y="56928"/>
                    <a:pt x="67674" y="52335"/>
                  </a:cubicBezTo>
                  <a:cubicBezTo>
                    <a:pt x="68914" y="47567"/>
                    <a:pt x="70686" y="40325"/>
                    <a:pt x="71572" y="36439"/>
                  </a:cubicBezTo>
                  <a:lnTo>
                    <a:pt x="75115" y="23015"/>
                  </a:lnTo>
                  <a:cubicBezTo>
                    <a:pt x="76178" y="18423"/>
                    <a:pt x="78304" y="10121"/>
                    <a:pt x="78304" y="9238"/>
                  </a:cubicBezTo>
                  <a:cubicBezTo>
                    <a:pt x="78304" y="5352"/>
                    <a:pt x="75115" y="3586"/>
                    <a:pt x="72281" y="3586"/>
                  </a:cubicBezTo>
                  <a:cubicBezTo>
                    <a:pt x="69269" y="3586"/>
                    <a:pt x="65194" y="5706"/>
                    <a:pt x="64131" y="10651"/>
                  </a:cubicBezTo>
                  <a:close/>
                  <a:moveTo>
                    <a:pt x="52792" y="56045"/>
                  </a:moveTo>
                  <a:cubicBezTo>
                    <a:pt x="51552" y="60990"/>
                    <a:pt x="47654" y="64523"/>
                    <a:pt x="43757" y="67879"/>
                  </a:cubicBezTo>
                  <a:cubicBezTo>
                    <a:pt x="42162" y="69292"/>
                    <a:pt x="35075" y="74944"/>
                    <a:pt x="27457" y="74944"/>
                  </a:cubicBezTo>
                  <a:cubicBezTo>
                    <a:pt x="20902" y="74944"/>
                    <a:pt x="14524" y="70352"/>
                    <a:pt x="14524" y="57811"/>
                  </a:cubicBezTo>
                  <a:cubicBezTo>
                    <a:pt x="14524" y="48450"/>
                    <a:pt x="19662" y="29021"/>
                    <a:pt x="23737" y="21955"/>
                  </a:cubicBezTo>
                  <a:cubicBezTo>
                    <a:pt x="31886" y="7825"/>
                    <a:pt x="40922" y="5176"/>
                    <a:pt x="45883" y="5176"/>
                  </a:cubicBezTo>
                  <a:cubicBezTo>
                    <a:pt x="58284" y="5176"/>
                    <a:pt x="61650" y="18599"/>
                    <a:pt x="61650" y="20542"/>
                  </a:cubicBezTo>
                  <a:cubicBezTo>
                    <a:pt x="61650" y="21249"/>
                    <a:pt x="61296" y="22485"/>
                    <a:pt x="61119" y="23015"/>
                  </a:cubicBezTo>
                  <a:lnTo>
                    <a:pt x="52792" y="560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0" name="자유형: 도형 3559">
              <a:extLst>
                <a:ext uri="{FF2B5EF4-FFF2-40B4-BE49-F238E27FC236}">
                  <a16:creationId xmlns:a16="http://schemas.microsoft.com/office/drawing/2014/main" id="{88220C2D-59F3-7FEB-B3F5-7318A51D5549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4841617" y="6831022"/>
              <a:ext cx="76713" cy="79659"/>
            </a:xfrm>
            <a:custGeom>
              <a:avLst/>
              <a:gdLst>
                <a:gd name="connsiteX0" fmla="*/ 66793 w 76713"/>
                <a:gd name="connsiteY0" fmla="*/ 10475 h 79659"/>
                <a:gd name="connsiteX1" fmla="*/ 57757 w 76713"/>
                <a:gd name="connsiteY1" fmla="*/ 20366 h 79659"/>
                <a:gd name="connsiteX2" fmla="*/ 64667 w 76713"/>
                <a:gd name="connsiteY2" fmla="*/ 26901 h 79659"/>
                <a:gd name="connsiteX3" fmla="*/ 74765 w 76713"/>
                <a:gd name="connsiteY3" fmla="*/ 15597 h 79659"/>
                <a:gd name="connsiteX4" fmla="*/ 51379 w 76713"/>
                <a:gd name="connsiteY4" fmla="*/ 230 h 79659"/>
                <a:gd name="connsiteX5" fmla="*/ 178 w 76713"/>
                <a:gd name="connsiteY5" fmla="*/ 49156 h 79659"/>
                <a:gd name="connsiteX6" fmla="*/ 32954 w 76713"/>
                <a:gd name="connsiteY6" fmla="*/ 79889 h 79659"/>
                <a:gd name="connsiteX7" fmla="*/ 76891 w 76713"/>
                <a:gd name="connsiteY7" fmla="*/ 59931 h 79659"/>
                <a:gd name="connsiteX8" fmla="*/ 73879 w 76713"/>
                <a:gd name="connsiteY8" fmla="*/ 56928 h 79659"/>
                <a:gd name="connsiteX9" fmla="*/ 71045 w 76713"/>
                <a:gd name="connsiteY9" fmla="*/ 58694 h 79659"/>
                <a:gd name="connsiteX10" fmla="*/ 33308 w 76713"/>
                <a:gd name="connsiteY10" fmla="*/ 74944 h 79659"/>
                <a:gd name="connsiteX11" fmla="*/ 14883 w 76713"/>
                <a:gd name="connsiteY11" fmla="*/ 55338 h 79659"/>
                <a:gd name="connsiteX12" fmla="*/ 26576 w 76713"/>
                <a:gd name="connsiteY12" fmla="*/ 18776 h 79659"/>
                <a:gd name="connsiteX13" fmla="*/ 51379 w 76713"/>
                <a:gd name="connsiteY13" fmla="*/ 5176 h 79659"/>
                <a:gd name="connsiteX14" fmla="*/ 66793 w 76713"/>
                <a:gd name="connsiteY14" fmla="*/ 10475 h 79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713" h="79659">
                  <a:moveTo>
                    <a:pt x="66793" y="10475"/>
                  </a:moveTo>
                  <a:cubicBezTo>
                    <a:pt x="60415" y="11534"/>
                    <a:pt x="57757" y="16480"/>
                    <a:pt x="57757" y="20366"/>
                  </a:cubicBezTo>
                  <a:cubicBezTo>
                    <a:pt x="57757" y="25135"/>
                    <a:pt x="61478" y="26901"/>
                    <a:pt x="64667" y="26901"/>
                  </a:cubicBezTo>
                  <a:cubicBezTo>
                    <a:pt x="68564" y="26901"/>
                    <a:pt x="74765" y="24075"/>
                    <a:pt x="74765" y="15597"/>
                  </a:cubicBezTo>
                  <a:cubicBezTo>
                    <a:pt x="74765" y="3586"/>
                    <a:pt x="60946" y="230"/>
                    <a:pt x="51379" y="230"/>
                  </a:cubicBezTo>
                  <a:cubicBezTo>
                    <a:pt x="24804" y="230"/>
                    <a:pt x="178" y="24605"/>
                    <a:pt x="178" y="49156"/>
                  </a:cubicBezTo>
                  <a:cubicBezTo>
                    <a:pt x="178" y="64346"/>
                    <a:pt x="10808" y="79889"/>
                    <a:pt x="32954" y="79889"/>
                  </a:cubicBezTo>
                  <a:cubicBezTo>
                    <a:pt x="62895" y="79889"/>
                    <a:pt x="76891" y="62403"/>
                    <a:pt x="76891" y="59931"/>
                  </a:cubicBezTo>
                  <a:cubicBezTo>
                    <a:pt x="76891" y="58871"/>
                    <a:pt x="75297" y="56928"/>
                    <a:pt x="73879" y="56928"/>
                  </a:cubicBezTo>
                  <a:cubicBezTo>
                    <a:pt x="72816" y="56928"/>
                    <a:pt x="72462" y="57281"/>
                    <a:pt x="71045" y="58694"/>
                  </a:cubicBezTo>
                  <a:cubicBezTo>
                    <a:pt x="57226" y="74944"/>
                    <a:pt x="36497" y="74944"/>
                    <a:pt x="33308" y="74944"/>
                  </a:cubicBezTo>
                  <a:cubicBezTo>
                    <a:pt x="20552" y="74944"/>
                    <a:pt x="14883" y="66289"/>
                    <a:pt x="14883" y="55338"/>
                  </a:cubicBezTo>
                  <a:cubicBezTo>
                    <a:pt x="14883" y="50216"/>
                    <a:pt x="17363" y="30963"/>
                    <a:pt x="26576" y="18776"/>
                  </a:cubicBezTo>
                  <a:cubicBezTo>
                    <a:pt x="33308" y="10121"/>
                    <a:pt x="42521" y="5176"/>
                    <a:pt x="51379" y="5176"/>
                  </a:cubicBezTo>
                  <a:cubicBezTo>
                    <a:pt x="53859" y="5176"/>
                    <a:pt x="62363" y="5529"/>
                    <a:pt x="66793" y="1047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1" name="자유형: 도형 3560">
              <a:extLst>
                <a:ext uri="{FF2B5EF4-FFF2-40B4-BE49-F238E27FC236}">
                  <a16:creationId xmlns:a16="http://schemas.microsoft.com/office/drawing/2014/main" id="{5B830205-9219-1BC7-439E-A213BCADCD94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4934370" y="6786335"/>
              <a:ext cx="87166" cy="124346"/>
            </a:xfrm>
            <a:custGeom>
              <a:avLst/>
              <a:gdLst>
                <a:gd name="connsiteX0" fmla="*/ 42347 w 87166"/>
                <a:gd name="connsiteY0" fmla="*/ 5529 h 124346"/>
                <a:gd name="connsiteX1" fmla="*/ 43056 w 87166"/>
                <a:gd name="connsiteY1" fmla="*/ 2703 h 124346"/>
                <a:gd name="connsiteX2" fmla="*/ 40221 w 87166"/>
                <a:gd name="connsiteY2" fmla="*/ 230 h 124346"/>
                <a:gd name="connsiteX3" fmla="*/ 17544 w 87166"/>
                <a:gd name="connsiteY3" fmla="*/ 1996 h 124346"/>
                <a:gd name="connsiteX4" fmla="*/ 13646 w 87166"/>
                <a:gd name="connsiteY4" fmla="*/ 6059 h 124346"/>
                <a:gd name="connsiteX5" fmla="*/ 18252 w 87166"/>
                <a:gd name="connsiteY5" fmla="*/ 8532 h 124346"/>
                <a:gd name="connsiteX6" fmla="*/ 26756 w 87166"/>
                <a:gd name="connsiteY6" fmla="*/ 11181 h 124346"/>
                <a:gd name="connsiteX7" fmla="*/ 26048 w 87166"/>
                <a:gd name="connsiteY7" fmla="*/ 15067 h 124346"/>
                <a:gd name="connsiteX8" fmla="*/ 1067 w 87166"/>
                <a:gd name="connsiteY8" fmla="*/ 115039 h 124346"/>
                <a:gd name="connsiteX9" fmla="*/ 181 w 87166"/>
                <a:gd name="connsiteY9" fmla="*/ 118924 h 124346"/>
                <a:gd name="connsiteX10" fmla="*/ 6205 w 87166"/>
                <a:gd name="connsiteY10" fmla="*/ 124576 h 124346"/>
                <a:gd name="connsiteX11" fmla="*/ 14355 w 87166"/>
                <a:gd name="connsiteY11" fmla="*/ 117158 h 124346"/>
                <a:gd name="connsiteX12" fmla="*/ 23036 w 87166"/>
                <a:gd name="connsiteY12" fmla="*/ 82892 h 124346"/>
                <a:gd name="connsiteX13" fmla="*/ 45713 w 87166"/>
                <a:gd name="connsiteY13" fmla="*/ 97376 h 124346"/>
                <a:gd name="connsiteX14" fmla="*/ 45359 w 87166"/>
                <a:gd name="connsiteY14" fmla="*/ 100908 h 124346"/>
                <a:gd name="connsiteX15" fmla="*/ 44650 w 87166"/>
                <a:gd name="connsiteY15" fmla="*/ 106384 h 124346"/>
                <a:gd name="connsiteX16" fmla="*/ 63430 w 87166"/>
                <a:gd name="connsiteY16" fmla="*/ 124576 h 124346"/>
                <a:gd name="connsiteX17" fmla="*/ 85930 w 87166"/>
                <a:gd name="connsiteY17" fmla="*/ 97552 h 124346"/>
                <a:gd name="connsiteX18" fmla="*/ 83096 w 87166"/>
                <a:gd name="connsiteY18" fmla="*/ 95256 h 124346"/>
                <a:gd name="connsiteX19" fmla="*/ 79552 w 87166"/>
                <a:gd name="connsiteY19" fmla="*/ 99495 h 124346"/>
                <a:gd name="connsiteX20" fmla="*/ 63962 w 87166"/>
                <a:gd name="connsiteY20" fmla="*/ 119631 h 124346"/>
                <a:gd name="connsiteX21" fmla="*/ 57761 w 87166"/>
                <a:gd name="connsiteY21" fmla="*/ 110446 h 124346"/>
                <a:gd name="connsiteX22" fmla="*/ 58824 w 87166"/>
                <a:gd name="connsiteY22" fmla="*/ 102498 h 124346"/>
                <a:gd name="connsiteX23" fmla="*/ 59710 w 87166"/>
                <a:gd name="connsiteY23" fmla="*/ 97022 h 124346"/>
                <a:gd name="connsiteX24" fmla="*/ 31008 w 87166"/>
                <a:gd name="connsiteY24" fmla="*/ 78300 h 124346"/>
                <a:gd name="connsiteX25" fmla="*/ 45713 w 87166"/>
                <a:gd name="connsiteY25" fmla="*/ 66642 h 124346"/>
                <a:gd name="connsiteX26" fmla="*/ 73529 w 87166"/>
                <a:gd name="connsiteY26" fmla="*/ 49863 h 124346"/>
                <a:gd name="connsiteX27" fmla="*/ 79375 w 87166"/>
                <a:gd name="connsiteY27" fmla="*/ 52159 h 124346"/>
                <a:gd name="connsiteX28" fmla="*/ 70162 w 87166"/>
                <a:gd name="connsiteY28" fmla="*/ 62050 h 124346"/>
                <a:gd name="connsiteX29" fmla="*/ 77249 w 87166"/>
                <a:gd name="connsiteY29" fmla="*/ 68585 h 124346"/>
                <a:gd name="connsiteX30" fmla="*/ 87348 w 87166"/>
                <a:gd name="connsiteY30" fmla="*/ 57281 h 124346"/>
                <a:gd name="connsiteX31" fmla="*/ 73706 w 87166"/>
                <a:gd name="connsiteY31" fmla="*/ 44917 h 124346"/>
                <a:gd name="connsiteX32" fmla="*/ 45359 w 87166"/>
                <a:gd name="connsiteY32" fmla="*/ 60460 h 124346"/>
                <a:gd name="connsiteX33" fmla="*/ 24807 w 87166"/>
                <a:gd name="connsiteY33" fmla="*/ 76004 h 124346"/>
                <a:gd name="connsiteX34" fmla="*/ 42347 w 87166"/>
                <a:gd name="connsiteY34" fmla="*/ 5529 h 124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66" h="124346">
                  <a:moveTo>
                    <a:pt x="42347" y="5529"/>
                  </a:moveTo>
                  <a:cubicBezTo>
                    <a:pt x="42524" y="5176"/>
                    <a:pt x="43056" y="2880"/>
                    <a:pt x="43056" y="2703"/>
                  </a:cubicBezTo>
                  <a:cubicBezTo>
                    <a:pt x="43056" y="1820"/>
                    <a:pt x="42347" y="230"/>
                    <a:pt x="40221" y="230"/>
                  </a:cubicBezTo>
                  <a:cubicBezTo>
                    <a:pt x="36678" y="230"/>
                    <a:pt x="21973" y="1643"/>
                    <a:pt x="17544" y="1996"/>
                  </a:cubicBezTo>
                  <a:cubicBezTo>
                    <a:pt x="16126" y="2173"/>
                    <a:pt x="13646" y="2350"/>
                    <a:pt x="13646" y="6059"/>
                  </a:cubicBezTo>
                  <a:cubicBezTo>
                    <a:pt x="13646" y="8532"/>
                    <a:pt x="16126" y="8532"/>
                    <a:pt x="18252" y="8532"/>
                  </a:cubicBezTo>
                  <a:cubicBezTo>
                    <a:pt x="26756" y="8532"/>
                    <a:pt x="26756" y="9768"/>
                    <a:pt x="26756" y="11181"/>
                  </a:cubicBezTo>
                  <a:cubicBezTo>
                    <a:pt x="26756" y="12418"/>
                    <a:pt x="26402" y="13477"/>
                    <a:pt x="26048" y="15067"/>
                  </a:cubicBezTo>
                  <a:lnTo>
                    <a:pt x="1067" y="115039"/>
                  </a:lnTo>
                  <a:cubicBezTo>
                    <a:pt x="181" y="118218"/>
                    <a:pt x="181" y="118571"/>
                    <a:pt x="181" y="118924"/>
                  </a:cubicBezTo>
                  <a:cubicBezTo>
                    <a:pt x="181" y="121574"/>
                    <a:pt x="2307" y="124576"/>
                    <a:pt x="6205" y="124576"/>
                  </a:cubicBezTo>
                  <a:cubicBezTo>
                    <a:pt x="10988" y="124576"/>
                    <a:pt x="13292" y="121044"/>
                    <a:pt x="14355" y="117158"/>
                  </a:cubicBezTo>
                  <a:cubicBezTo>
                    <a:pt x="14709" y="116452"/>
                    <a:pt x="22327" y="85365"/>
                    <a:pt x="23036" y="82892"/>
                  </a:cubicBezTo>
                  <a:cubicBezTo>
                    <a:pt x="35615" y="84129"/>
                    <a:pt x="45713" y="88191"/>
                    <a:pt x="45713" y="97376"/>
                  </a:cubicBezTo>
                  <a:cubicBezTo>
                    <a:pt x="45713" y="98259"/>
                    <a:pt x="45713" y="99142"/>
                    <a:pt x="45359" y="100908"/>
                  </a:cubicBezTo>
                  <a:cubicBezTo>
                    <a:pt x="44650" y="103558"/>
                    <a:pt x="44650" y="104441"/>
                    <a:pt x="44650" y="106384"/>
                  </a:cubicBezTo>
                  <a:cubicBezTo>
                    <a:pt x="44650" y="118924"/>
                    <a:pt x="54926" y="124576"/>
                    <a:pt x="63430" y="124576"/>
                  </a:cubicBezTo>
                  <a:cubicBezTo>
                    <a:pt x="80615" y="124576"/>
                    <a:pt x="85930" y="97729"/>
                    <a:pt x="85930" y="97552"/>
                  </a:cubicBezTo>
                  <a:cubicBezTo>
                    <a:pt x="85930" y="95256"/>
                    <a:pt x="83627" y="95256"/>
                    <a:pt x="83096" y="95256"/>
                  </a:cubicBezTo>
                  <a:cubicBezTo>
                    <a:pt x="80615" y="95256"/>
                    <a:pt x="80438" y="96139"/>
                    <a:pt x="79552" y="99495"/>
                  </a:cubicBezTo>
                  <a:cubicBezTo>
                    <a:pt x="77426" y="107090"/>
                    <a:pt x="72643" y="119631"/>
                    <a:pt x="63962" y="119631"/>
                  </a:cubicBezTo>
                  <a:cubicBezTo>
                    <a:pt x="59178" y="119631"/>
                    <a:pt x="57761" y="115215"/>
                    <a:pt x="57761" y="110446"/>
                  </a:cubicBezTo>
                  <a:cubicBezTo>
                    <a:pt x="57761" y="107443"/>
                    <a:pt x="57761" y="107090"/>
                    <a:pt x="58824" y="102498"/>
                  </a:cubicBezTo>
                  <a:cubicBezTo>
                    <a:pt x="59001" y="101968"/>
                    <a:pt x="59710" y="98965"/>
                    <a:pt x="59710" y="97022"/>
                  </a:cubicBezTo>
                  <a:cubicBezTo>
                    <a:pt x="59710" y="81303"/>
                    <a:pt x="38449" y="78830"/>
                    <a:pt x="31008" y="78300"/>
                  </a:cubicBezTo>
                  <a:cubicBezTo>
                    <a:pt x="36146" y="75121"/>
                    <a:pt x="42701" y="69292"/>
                    <a:pt x="45713" y="66642"/>
                  </a:cubicBezTo>
                  <a:cubicBezTo>
                    <a:pt x="54749" y="58164"/>
                    <a:pt x="63607" y="49863"/>
                    <a:pt x="73529" y="49863"/>
                  </a:cubicBezTo>
                  <a:cubicBezTo>
                    <a:pt x="75655" y="49863"/>
                    <a:pt x="77958" y="50393"/>
                    <a:pt x="79375" y="52159"/>
                  </a:cubicBezTo>
                  <a:cubicBezTo>
                    <a:pt x="71757" y="53395"/>
                    <a:pt x="70162" y="59401"/>
                    <a:pt x="70162" y="62050"/>
                  </a:cubicBezTo>
                  <a:cubicBezTo>
                    <a:pt x="70162" y="65936"/>
                    <a:pt x="73174" y="68585"/>
                    <a:pt x="77249" y="68585"/>
                  </a:cubicBezTo>
                  <a:cubicBezTo>
                    <a:pt x="82033" y="68585"/>
                    <a:pt x="87348" y="64699"/>
                    <a:pt x="87348" y="57281"/>
                  </a:cubicBezTo>
                  <a:cubicBezTo>
                    <a:pt x="87348" y="51452"/>
                    <a:pt x="83096" y="44917"/>
                    <a:pt x="73706" y="44917"/>
                  </a:cubicBezTo>
                  <a:cubicBezTo>
                    <a:pt x="63607" y="44917"/>
                    <a:pt x="54394" y="52159"/>
                    <a:pt x="45359" y="60460"/>
                  </a:cubicBezTo>
                  <a:cubicBezTo>
                    <a:pt x="37918" y="67526"/>
                    <a:pt x="32071" y="73001"/>
                    <a:pt x="24807" y="76004"/>
                  </a:cubicBezTo>
                  <a:lnTo>
                    <a:pt x="42347" y="552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2" name="자유형: 도형 3561">
              <a:extLst>
                <a:ext uri="{FF2B5EF4-FFF2-40B4-BE49-F238E27FC236}">
                  <a16:creationId xmlns:a16="http://schemas.microsoft.com/office/drawing/2014/main" id="{85CAA81C-F84D-2B08-7440-CD7F2B025F7C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5067376" y="6986351"/>
              <a:ext cx="29612" cy="75445"/>
            </a:xfrm>
            <a:custGeom>
              <a:avLst/>
              <a:gdLst>
                <a:gd name="connsiteX0" fmla="*/ 29798 w 29612"/>
                <a:gd name="connsiteY0" fmla="*/ 26729 h 75445"/>
                <a:gd name="connsiteX1" fmla="*/ 13600 w 29612"/>
                <a:gd name="connsiteY1" fmla="*/ 234 h 75445"/>
                <a:gd name="connsiteX2" fmla="*/ 186 w 29612"/>
                <a:gd name="connsiteY2" fmla="*/ 13608 h 75445"/>
                <a:gd name="connsiteX3" fmla="*/ 13600 w 29612"/>
                <a:gd name="connsiteY3" fmla="*/ 26981 h 75445"/>
                <a:gd name="connsiteX4" fmla="*/ 22459 w 29612"/>
                <a:gd name="connsiteY4" fmla="*/ 23701 h 75445"/>
                <a:gd name="connsiteX5" fmla="*/ 23724 w 29612"/>
                <a:gd name="connsiteY5" fmla="*/ 22944 h 75445"/>
                <a:gd name="connsiteX6" fmla="*/ 24230 w 29612"/>
                <a:gd name="connsiteY6" fmla="*/ 26729 h 75445"/>
                <a:gd name="connsiteX7" fmla="*/ 7020 w 29612"/>
                <a:gd name="connsiteY7" fmla="*/ 68867 h 75445"/>
                <a:gd name="connsiteX8" fmla="*/ 4236 w 29612"/>
                <a:gd name="connsiteY8" fmla="*/ 72904 h 75445"/>
                <a:gd name="connsiteX9" fmla="*/ 6767 w 29612"/>
                <a:gd name="connsiteY9" fmla="*/ 75680 h 75445"/>
                <a:gd name="connsiteX10" fmla="*/ 29798 w 29612"/>
                <a:gd name="connsiteY10" fmla="*/ 26729 h 75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12" h="75445">
                  <a:moveTo>
                    <a:pt x="29798" y="26729"/>
                  </a:moveTo>
                  <a:cubicBezTo>
                    <a:pt x="29798" y="10075"/>
                    <a:pt x="23471" y="234"/>
                    <a:pt x="13600" y="234"/>
                  </a:cubicBezTo>
                  <a:cubicBezTo>
                    <a:pt x="5248" y="234"/>
                    <a:pt x="186" y="6542"/>
                    <a:pt x="186" y="13608"/>
                  </a:cubicBezTo>
                  <a:cubicBezTo>
                    <a:pt x="186" y="20420"/>
                    <a:pt x="5248" y="26981"/>
                    <a:pt x="13600" y="26981"/>
                  </a:cubicBezTo>
                  <a:cubicBezTo>
                    <a:pt x="16637" y="26981"/>
                    <a:pt x="19928" y="25972"/>
                    <a:pt x="22459" y="23701"/>
                  </a:cubicBezTo>
                  <a:cubicBezTo>
                    <a:pt x="23218" y="23196"/>
                    <a:pt x="23471" y="22944"/>
                    <a:pt x="23724" y="22944"/>
                  </a:cubicBezTo>
                  <a:cubicBezTo>
                    <a:pt x="23977" y="22944"/>
                    <a:pt x="24230" y="23196"/>
                    <a:pt x="24230" y="26729"/>
                  </a:cubicBezTo>
                  <a:cubicBezTo>
                    <a:pt x="24230" y="45401"/>
                    <a:pt x="15372" y="60540"/>
                    <a:pt x="7020" y="68867"/>
                  </a:cubicBezTo>
                  <a:cubicBezTo>
                    <a:pt x="4236" y="71643"/>
                    <a:pt x="4236" y="72147"/>
                    <a:pt x="4236" y="72904"/>
                  </a:cubicBezTo>
                  <a:cubicBezTo>
                    <a:pt x="4236" y="74670"/>
                    <a:pt x="5501" y="75680"/>
                    <a:pt x="6767" y="75680"/>
                  </a:cubicBezTo>
                  <a:cubicBezTo>
                    <a:pt x="9551" y="75680"/>
                    <a:pt x="29798" y="56251"/>
                    <a:pt x="29798" y="2672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3" name="자유형: 도형 3562">
              <a:extLst>
                <a:ext uri="{FF2B5EF4-FFF2-40B4-BE49-F238E27FC236}">
                  <a16:creationId xmlns:a16="http://schemas.microsoft.com/office/drawing/2014/main" id="{46C71F7E-EBBF-DB33-7B20-A350012FD9B6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5411193" y="6837984"/>
              <a:ext cx="140721" cy="180665"/>
            </a:xfrm>
            <a:custGeom>
              <a:avLst/>
              <a:gdLst>
                <a:gd name="connsiteX0" fmla="*/ 139657 w 140721"/>
                <a:gd name="connsiteY0" fmla="*/ 9823 h 180665"/>
                <a:gd name="connsiteX1" fmla="*/ 140922 w 140721"/>
                <a:gd name="connsiteY1" fmla="*/ 5281 h 180665"/>
                <a:gd name="connsiteX2" fmla="*/ 135860 w 140721"/>
                <a:gd name="connsiteY2" fmla="*/ 234 h 180665"/>
                <a:gd name="connsiteX3" fmla="*/ 130039 w 140721"/>
                <a:gd name="connsiteY3" fmla="*/ 6038 h 180665"/>
                <a:gd name="connsiteX4" fmla="*/ 109032 w 140721"/>
                <a:gd name="connsiteY4" fmla="*/ 61549 h 180665"/>
                <a:gd name="connsiteX5" fmla="*/ 32091 w 140721"/>
                <a:gd name="connsiteY5" fmla="*/ 61549 h 180665"/>
                <a:gd name="connsiteX6" fmla="*/ 11084 w 140721"/>
                <a:gd name="connsiteY6" fmla="*/ 6038 h 180665"/>
                <a:gd name="connsiteX7" fmla="*/ 5262 w 140721"/>
                <a:gd name="connsiteY7" fmla="*/ 234 h 180665"/>
                <a:gd name="connsiteX8" fmla="*/ 201 w 140721"/>
                <a:gd name="connsiteY8" fmla="*/ 5281 h 180665"/>
                <a:gd name="connsiteX9" fmla="*/ 1719 w 140721"/>
                <a:gd name="connsiteY9" fmla="*/ 9823 h 180665"/>
                <a:gd name="connsiteX10" fmla="*/ 64740 w 140721"/>
                <a:gd name="connsiteY10" fmla="*/ 175096 h 180665"/>
                <a:gd name="connsiteX11" fmla="*/ 70561 w 140721"/>
                <a:gd name="connsiteY11" fmla="*/ 180900 h 180665"/>
                <a:gd name="connsiteX12" fmla="*/ 76129 w 140721"/>
                <a:gd name="connsiteY12" fmla="*/ 175601 h 180665"/>
                <a:gd name="connsiteX13" fmla="*/ 139657 w 140721"/>
                <a:gd name="connsiteY13" fmla="*/ 9823 h 180665"/>
                <a:gd name="connsiteX14" fmla="*/ 36140 w 140721"/>
                <a:gd name="connsiteY14" fmla="*/ 71643 h 180665"/>
                <a:gd name="connsiteX15" fmla="*/ 104983 w 140721"/>
                <a:gd name="connsiteY15" fmla="*/ 71643 h 180665"/>
                <a:gd name="connsiteX16" fmla="*/ 70561 w 140721"/>
                <a:gd name="connsiteY16" fmla="*/ 161471 h 180665"/>
                <a:gd name="connsiteX17" fmla="*/ 36140 w 140721"/>
                <a:gd name="connsiteY17" fmla="*/ 71643 h 180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721" h="180665">
                  <a:moveTo>
                    <a:pt x="139657" y="9823"/>
                  </a:moveTo>
                  <a:cubicBezTo>
                    <a:pt x="140922" y="7047"/>
                    <a:pt x="140922" y="6542"/>
                    <a:pt x="140922" y="5281"/>
                  </a:cubicBezTo>
                  <a:cubicBezTo>
                    <a:pt x="140922" y="2758"/>
                    <a:pt x="138897" y="234"/>
                    <a:pt x="135860" y="234"/>
                  </a:cubicBezTo>
                  <a:cubicBezTo>
                    <a:pt x="132570" y="234"/>
                    <a:pt x="131051" y="3262"/>
                    <a:pt x="130039" y="6038"/>
                  </a:cubicBezTo>
                  <a:lnTo>
                    <a:pt x="109032" y="61549"/>
                  </a:lnTo>
                  <a:lnTo>
                    <a:pt x="32091" y="61549"/>
                  </a:lnTo>
                  <a:lnTo>
                    <a:pt x="11084" y="6038"/>
                  </a:lnTo>
                  <a:cubicBezTo>
                    <a:pt x="9818" y="2505"/>
                    <a:pt x="8553" y="234"/>
                    <a:pt x="5262" y="234"/>
                  </a:cubicBezTo>
                  <a:cubicBezTo>
                    <a:pt x="2731" y="234"/>
                    <a:pt x="201" y="2758"/>
                    <a:pt x="201" y="5281"/>
                  </a:cubicBezTo>
                  <a:cubicBezTo>
                    <a:pt x="201" y="5785"/>
                    <a:pt x="201" y="6290"/>
                    <a:pt x="1719" y="9823"/>
                  </a:cubicBezTo>
                  <a:lnTo>
                    <a:pt x="64740" y="175096"/>
                  </a:lnTo>
                  <a:cubicBezTo>
                    <a:pt x="66006" y="178629"/>
                    <a:pt x="67271" y="180900"/>
                    <a:pt x="70561" y="180900"/>
                  </a:cubicBezTo>
                  <a:cubicBezTo>
                    <a:pt x="74105" y="180900"/>
                    <a:pt x="75117" y="178124"/>
                    <a:pt x="76129" y="175601"/>
                  </a:cubicBezTo>
                  <a:lnTo>
                    <a:pt x="139657" y="9823"/>
                  </a:lnTo>
                  <a:close/>
                  <a:moveTo>
                    <a:pt x="36140" y="71643"/>
                  </a:moveTo>
                  <a:lnTo>
                    <a:pt x="104983" y="71643"/>
                  </a:lnTo>
                  <a:lnTo>
                    <a:pt x="70561" y="161471"/>
                  </a:lnTo>
                  <a:lnTo>
                    <a:pt x="36140" y="7164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64" name="자유형: 도형 3563">
              <a:extLst>
                <a:ext uri="{FF2B5EF4-FFF2-40B4-BE49-F238E27FC236}">
                  <a16:creationId xmlns:a16="http://schemas.microsoft.com/office/drawing/2014/main" id="{FBC2F26D-F75D-BB2A-945C-3DB928A8D42F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5559143" y="6846311"/>
              <a:ext cx="66817" cy="169563"/>
            </a:xfrm>
            <a:custGeom>
              <a:avLst/>
              <a:gdLst>
                <a:gd name="connsiteX0" fmla="*/ 64746 w 66817"/>
                <a:gd name="connsiteY0" fmla="*/ 9318 h 169563"/>
                <a:gd name="connsiteX1" fmla="*/ 55381 w 66817"/>
                <a:gd name="connsiteY1" fmla="*/ 234 h 169563"/>
                <a:gd name="connsiteX2" fmla="*/ 41714 w 66817"/>
                <a:gd name="connsiteY2" fmla="*/ 13608 h 169563"/>
                <a:gd name="connsiteX3" fmla="*/ 51332 w 66817"/>
                <a:gd name="connsiteY3" fmla="*/ 22691 h 169563"/>
                <a:gd name="connsiteX4" fmla="*/ 64746 w 66817"/>
                <a:gd name="connsiteY4" fmla="*/ 9318 h 169563"/>
                <a:gd name="connsiteX5" fmla="*/ 45510 w 66817"/>
                <a:gd name="connsiteY5" fmla="*/ 104193 h 169563"/>
                <a:gd name="connsiteX6" fmla="*/ 51078 w 66817"/>
                <a:gd name="connsiteY6" fmla="*/ 89558 h 169563"/>
                <a:gd name="connsiteX7" fmla="*/ 54369 w 66817"/>
                <a:gd name="connsiteY7" fmla="*/ 76184 h 169563"/>
                <a:gd name="connsiteX8" fmla="*/ 33615 w 66817"/>
                <a:gd name="connsiteY8" fmla="*/ 55494 h 169563"/>
                <a:gd name="connsiteX9" fmla="*/ 206 w 66817"/>
                <a:gd name="connsiteY9" fmla="*/ 94352 h 169563"/>
                <a:gd name="connsiteX10" fmla="*/ 3243 w 66817"/>
                <a:gd name="connsiteY10" fmla="*/ 96875 h 169563"/>
                <a:gd name="connsiteX11" fmla="*/ 7293 w 66817"/>
                <a:gd name="connsiteY11" fmla="*/ 92333 h 169563"/>
                <a:gd name="connsiteX12" fmla="*/ 32855 w 66817"/>
                <a:gd name="connsiteY12" fmla="*/ 61045 h 169563"/>
                <a:gd name="connsiteX13" fmla="*/ 39183 w 66817"/>
                <a:gd name="connsiteY13" fmla="*/ 69119 h 169563"/>
                <a:gd name="connsiteX14" fmla="*/ 36399 w 66817"/>
                <a:gd name="connsiteY14" fmla="*/ 82240 h 169563"/>
                <a:gd name="connsiteX15" fmla="*/ 18935 w 66817"/>
                <a:gd name="connsiteY15" fmla="*/ 128921 h 169563"/>
                <a:gd name="connsiteX16" fmla="*/ 13114 w 66817"/>
                <a:gd name="connsiteY16" fmla="*/ 149107 h 169563"/>
                <a:gd name="connsiteX17" fmla="*/ 33868 w 66817"/>
                <a:gd name="connsiteY17" fmla="*/ 169797 h 169563"/>
                <a:gd name="connsiteX18" fmla="*/ 67024 w 66817"/>
                <a:gd name="connsiteY18" fmla="*/ 130939 h 169563"/>
                <a:gd name="connsiteX19" fmla="*/ 63986 w 66817"/>
                <a:gd name="connsiteY19" fmla="*/ 128416 h 169563"/>
                <a:gd name="connsiteX20" fmla="*/ 60190 w 66817"/>
                <a:gd name="connsiteY20" fmla="*/ 132958 h 169563"/>
                <a:gd name="connsiteX21" fmla="*/ 34374 w 66817"/>
                <a:gd name="connsiteY21" fmla="*/ 164246 h 169563"/>
                <a:gd name="connsiteX22" fmla="*/ 28300 w 66817"/>
                <a:gd name="connsiteY22" fmla="*/ 155919 h 169563"/>
                <a:gd name="connsiteX23" fmla="*/ 35640 w 66817"/>
                <a:gd name="connsiteY23" fmla="*/ 130687 h 169563"/>
                <a:gd name="connsiteX24" fmla="*/ 45510 w 66817"/>
                <a:gd name="connsiteY24" fmla="*/ 104193 h 169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17" h="169563">
                  <a:moveTo>
                    <a:pt x="64746" y="9318"/>
                  </a:moveTo>
                  <a:cubicBezTo>
                    <a:pt x="64746" y="4271"/>
                    <a:pt x="61202" y="234"/>
                    <a:pt x="55381" y="234"/>
                  </a:cubicBezTo>
                  <a:cubicBezTo>
                    <a:pt x="48547" y="234"/>
                    <a:pt x="41714" y="6795"/>
                    <a:pt x="41714" y="13608"/>
                  </a:cubicBezTo>
                  <a:cubicBezTo>
                    <a:pt x="41714" y="18402"/>
                    <a:pt x="45257" y="22691"/>
                    <a:pt x="51332" y="22691"/>
                  </a:cubicBezTo>
                  <a:cubicBezTo>
                    <a:pt x="57153" y="22691"/>
                    <a:pt x="64746" y="16888"/>
                    <a:pt x="64746" y="9318"/>
                  </a:cubicBezTo>
                  <a:close/>
                  <a:moveTo>
                    <a:pt x="45510" y="104193"/>
                  </a:moveTo>
                  <a:cubicBezTo>
                    <a:pt x="48547" y="96875"/>
                    <a:pt x="48547" y="96370"/>
                    <a:pt x="51078" y="89558"/>
                  </a:cubicBezTo>
                  <a:cubicBezTo>
                    <a:pt x="53103" y="84511"/>
                    <a:pt x="54369" y="80979"/>
                    <a:pt x="54369" y="76184"/>
                  </a:cubicBezTo>
                  <a:cubicBezTo>
                    <a:pt x="54369" y="64830"/>
                    <a:pt x="46270" y="55494"/>
                    <a:pt x="33615" y="55494"/>
                  </a:cubicBezTo>
                  <a:cubicBezTo>
                    <a:pt x="9824" y="55494"/>
                    <a:pt x="206" y="92081"/>
                    <a:pt x="206" y="94352"/>
                  </a:cubicBezTo>
                  <a:cubicBezTo>
                    <a:pt x="206" y="96875"/>
                    <a:pt x="2737" y="96875"/>
                    <a:pt x="3243" y="96875"/>
                  </a:cubicBezTo>
                  <a:cubicBezTo>
                    <a:pt x="5774" y="96875"/>
                    <a:pt x="6027" y="96370"/>
                    <a:pt x="7293" y="92333"/>
                  </a:cubicBezTo>
                  <a:cubicBezTo>
                    <a:pt x="14126" y="68615"/>
                    <a:pt x="24250" y="61045"/>
                    <a:pt x="32855" y="61045"/>
                  </a:cubicBezTo>
                  <a:cubicBezTo>
                    <a:pt x="34880" y="61045"/>
                    <a:pt x="39183" y="61045"/>
                    <a:pt x="39183" y="69119"/>
                  </a:cubicBezTo>
                  <a:cubicBezTo>
                    <a:pt x="39183" y="74418"/>
                    <a:pt x="37411" y="79717"/>
                    <a:pt x="36399" y="82240"/>
                  </a:cubicBezTo>
                  <a:cubicBezTo>
                    <a:pt x="34374" y="88801"/>
                    <a:pt x="22985" y="118071"/>
                    <a:pt x="18935" y="128921"/>
                  </a:cubicBezTo>
                  <a:cubicBezTo>
                    <a:pt x="16404" y="135481"/>
                    <a:pt x="13114" y="143808"/>
                    <a:pt x="13114" y="149107"/>
                  </a:cubicBezTo>
                  <a:cubicBezTo>
                    <a:pt x="13114" y="160966"/>
                    <a:pt x="21719" y="169797"/>
                    <a:pt x="33868" y="169797"/>
                  </a:cubicBezTo>
                  <a:cubicBezTo>
                    <a:pt x="57659" y="169797"/>
                    <a:pt x="67024" y="133210"/>
                    <a:pt x="67024" y="130939"/>
                  </a:cubicBezTo>
                  <a:cubicBezTo>
                    <a:pt x="67024" y="128416"/>
                    <a:pt x="64746" y="128416"/>
                    <a:pt x="63986" y="128416"/>
                  </a:cubicBezTo>
                  <a:cubicBezTo>
                    <a:pt x="61455" y="128416"/>
                    <a:pt x="61455" y="129173"/>
                    <a:pt x="60190" y="132958"/>
                  </a:cubicBezTo>
                  <a:cubicBezTo>
                    <a:pt x="55634" y="148854"/>
                    <a:pt x="47282" y="164246"/>
                    <a:pt x="34374" y="164246"/>
                  </a:cubicBezTo>
                  <a:cubicBezTo>
                    <a:pt x="30071" y="164246"/>
                    <a:pt x="28300" y="161723"/>
                    <a:pt x="28300" y="155919"/>
                  </a:cubicBezTo>
                  <a:cubicBezTo>
                    <a:pt x="28300" y="149611"/>
                    <a:pt x="29818" y="146079"/>
                    <a:pt x="35640" y="130687"/>
                  </a:cubicBezTo>
                  <a:lnTo>
                    <a:pt x="45510" y="10419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090745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9F150-6ADF-56BD-6C58-C32A891A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1" name="그룹 3290" descr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&#10;\end{align*}&#10;&#10;&#10;&#10;\end{document}" title="IguanaTex Shape Display">
            <a:extLst>
              <a:ext uri="{FF2B5EF4-FFF2-40B4-BE49-F238E27FC236}">
                <a16:creationId xmlns:a16="http://schemas.microsoft.com/office/drawing/2014/main" id="{B0C11666-03A7-9010-C40B-74495541C0CF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317500" y="1079500"/>
            <a:ext cx="11554081" cy="560769"/>
            <a:chOff x="1897044" y="3033455"/>
            <a:chExt cx="11554081" cy="560769"/>
          </a:xfrm>
        </p:grpSpPr>
        <p:sp>
          <p:nvSpPr>
            <p:cNvPr id="5" name="자유형: 도형 4">
              <a:extLst>
                <a:ext uri="{FF2B5EF4-FFF2-40B4-BE49-F238E27FC236}">
                  <a16:creationId xmlns:a16="http://schemas.microsoft.com/office/drawing/2014/main" id="{F2C83E2B-A6D5-F83B-3238-D91BAC87D4ED}"/>
                </a:ext>
              </a:extLst>
            </p:cNvPr>
            <p:cNvSpPr/>
            <p:nvPr>
              <p:custDataLst>
                <p:tags r:id="rId190"/>
              </p:custDataLst>
            </p:nvPr>
          </p:nvSpPr>
          <p:spPr>
            <a:xfrm>
              <a:off x="1897044" y="3102556"/>
              <a:ext cx="253557" cy="176761"/>
            </a:xfrm>
            <a:custGeom>
              <a:avLst/>
              <a:gdLst>
                <a:gd name="connsiteX0" fmla="*/ 223759 w 253557"/>
                <a:gd name="connsiteY0" fmla="*/ 20012 h 176761"/>
                <a:gd name="connsiteX1" fmla="*/ 245521 w 253557"/>
                <a:gd name="connsiteY1" fmla="*/ 8108 h 176761"/>
                <a:gd name="connsiteX2" fmla="*/ 253619 w 253557"/>
                <a:gd name="connsiteY2" fmla="*/ 2932 h 176761"/>
                <a:gd name="connsiteX3" fmla="*/ 246786 w 253557"/>
                <a:gd name="connsiteY3" fmla="*/ 85 h 176761"/>
                <a:gd name="connsiteX4" fmla="*/ 213384 w 253557"/>
                <a:gd name="connsiteY4" fmla="*/ 85 h 176761"/>
                <a:gd name="connsiteX5" fmla="*/ 203515 w 253557"/>
                <a:gd name="connsiteY5" fmla="*/ 5002 h 176761"/>
                <a:gd name="connsiteX6" fmla="*/ 111151 w 253557"/>
                <a:gd name="connsiteY6" fmla="*/ 152519 h 176761"/>
                <a:gd name="connsiteX7" fmla="*/ 91413 w 253557"/>
                <a:gd name="connsiteY7" fmla="*/ 6037 h 176761"/>
                <a:gd name="connsiteX8" fmla="*/ 83569 w 253557"/>
                <a:gd name="connsiteY8" fmla="*/ 85 h 176761"/>
                <a:gd name="connsiteX9" fmla="*/ 48901 w 253557"/>
                <a:gd name="connsiteY9" fmla="*/ 85 h 176761"/>
                <a:gd name="connsiteX10" fmla="*/ 41309 w 253557"/>
                <a:gd name="connsiteY10" fmla="*/ 5002 h 176761"/>
                <a:gd name="connsiteX11" fmla="*/ 48648 w 253557"/>
                <a:gd name="connsiteY11" fmla="*/ 8108 h 176761"/>
                <a:gd name="connsiteX12" fmla="*/ 59529 w 253557"/>
                <a:gd name="connsiteY12" fmla="*/ 8625 h 176761"/>
                <a:gd name="connsiteX13" fmla="*/ 65096 w 253557"/>
                <a:gd name="connsiteY13" fmla="*/ 12766 h 176761"/>
                <a:gd name="connsiteX14" fmla="*/ 64084 w 253557"/>
                <a:gd name="connsiteY14" fmla="*/ 17683 h 176761"/>
                <a:gd name="connsiteX15" fmla="*/ 31946 w 253557"/>
                <a:gd name="connsiteY15" fmla="*/ 149414 h 176761"/>
                <a:gd name="connsiteX16" fmla="*/ 4617 w 253557"/>
                <a:gd name="connsiteY16" fmla="*/ 168824 h 176761"/>
                <a:gd name="connsiteX17" fmla="*/ 62 w 253557"/>
                <a:gd name="connsiteY17" fmla="*/ 173741 h 176761"/>
                <a:gd name="connsiteX18" fmla="*/ 3604 w 253557"/>
                <a:gd name="connsiteY18" fmla="*/ 176847 h 176761"/>
                <a:gd name="connsiteX19" fmla="*/ 28910 w 253557"/>
                <a:gd name="connsiteY19" fmla="*/ 176070 h 176761"/>
                <a:gd name="connsiteX20" fmla="*/ 54974 w 253557"/>
                <a:gd name="connsiteY20" fmla="*/ 176847 h 176761"/>
                <a:gd name="connsiteX21" fmla="*/ 59529 w 253557"/>
                <a:gd name="connsiteY21" fmla="*/ 171671 h 176761"/>
                <a:gd name="connsiteX22" fmla="*/ 54974 w 253557"/>
                <a:gd name="connsiteY22" fmla="*/ 168824 h 176761"/>
                <a:gd name="connsiteX23" fmla="*/ 37766 w 253557"/>
                <a:gd name="connsiteY23" fmla="*/ 157436 h 176761"/>
                <a:gd name="connsiteX24" fmla="*/ 38779 w 253557"/>
                <a:gd name="connsiteY24" fmla="*/ 151484 h 176761"/>
                <a:gd name="connsiteX25" fmla="*/ 73193 w 253557"/>
                <a:gd name="connsiteY25" fmla="*/ 10437 h 176761"/>
                <a:gd name="connsiteX26" fmla="*/ 73447 w 253557"/>
                <a:gd name="connsiteY26" fmla="*/ 10437 h 176761"/>
                <a:gd name="connsiteX27" fmla="*/ 95209 w 253557"/>
                <a:gd name="connsiteY27" fmla="*/ 170894 h 176761"/>
                <a:gd name="connsiteX28" fmla="*/ 99005 w 253557"/>
                <a:gd name="connsiteY28" fmla="*/ 176847 h 176761"/>
                <a:gd name="connsiteX29" fmla="*/ 104572 w 253557"/>
                <a:gd name="connsiteY29" fmla="*/ 172188 h 176761"/>
                <a:gd name="connsiteX30" fmla="*/ 206804 w 253557"/>
                <a:gd name="connsiteY30" fmla="*/ 8366 h 176761"/>
                <a:gd name="connsiteX31" fmla="*/ 207057 w 253557"/>
                <a:gd name="connsiteY31" fmla="*/ 8366 h 176761"/>
                <a:gd name="connsiteX32" fmla="*/ 170871 w 253557"/>
                <a:gd name="connsiteY32" fmla="*/ 156660 h 176761"/>
                <a:gd name="connsiteX33" fmla="*/ 147844 w 253557"/>
                <a:gd name="connsiteY33" fmla="*/ 168824 h 176761"/>
                <a:gd name="connsiteX34" fmla="*/ 140758 w 253557"/>
                <a:gd name="connsiteY34" fmla="*/ 173741 h 176761"/>
                <a:gd name="connsiteX35" fmla="*/ 144554 w 253557"/>
                <a:gd name="connsiteY35" fmla="*/ 176847 h 176761"/>
                <a:gd name="connsiteX36" fmla="*/ 175932 w 253557"/>
                <a:gd name="connsiteY36" fmla="*/ 176070 h 176761"/>
                <a:gd name="connsiteX37" fmla="*/ 207564 w 253557"/>
                <a:gd name="connsiteY37" fmla="*/ 176847 h 176761"/>
                <a:gd name="connsiteX38" fmla="*/ 212372 w 253557"/>
                <a:gd name="connsiteY38" fmla="*/ 171671 h 176761"/>
                <a:gd name="connsiteX39" fmla="*/ 205286 w 253557"/>
                <a:gd name="connsiteY39" fmla="*/ 168824 h 176761"/>
                <a:gd name="connsiteX40" fmla="*/ 188838 w 253557"/>
                <a:gd name="connsiteY40" fmla="*/ 164165 h 176761"/>
                <a:gd name="connsiteX41" fmla="*/ 190103 w 253557"/>
                <a:gd name="connsiteY41" fmla="*/ 157954 h 176761"/>
                <a:gd name="connsiteX42" fmla="*/ 223759 w 253557"/>
                <a:gd name="connsiteY42" fmla="*/ 20012 h 17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53557" h="176761">
                  <a:moveTo>
                    <a:pt x="223759" y="20012"/>
                  </a:moveTo>
                  <a:cubicBezTo>
                    <a:pt x="226036" y="10696"/>
                    <a:pt x="226542" y="8108"/>
                    <a:pt x="245521" y="8108"/>
                  </a:cubicBezTo>
                  <a:cubicBezTo>
                    <a:pt x="251341" y="8108"/>
                    <a:pt x="253619" y="8108"/>
                    <a:pt x="253619" y="2932"/>
                  </a:cubicBezTo>
                  <a:cubicBezTo>
                    <a:pt x="253619" y="85"/>
                    <a:pt x="251088" y="85"/>
                    <a:pt x="246786" y="85"/>
                  </a:cubicBezTo>
                  <a:lnTo>
                    <a:pt x="213384" y="85"/>
                  </a:lnTo>
                  <a:cubicBezTo>
                    <a:pt x="206804" y="85"/>
                    <a:pt x="206551" y="85"/>
                    <a:pt x="203515" y="5002"/>
                  </a:cubicBezTo>
                  <a:lnTo>
                    <a:pt x="111151" y="152519"/>
                  </a:lnTo>
                  <a:lnTo>
                    <a:pt x="91413" y="6037"/>
                  </a:lnTo>
                  <a:cubicBezTo>
                    <a:pt x="90654" y="85"/>
                    <a:pt x="90148" y="85"/>
                    <a:pt x="83569" y="85"/>
                  </a:cubicBezTo>
                  <a:lnTo>
                    <a:pt x="48901" y="85"/>
                  </a:lnTo>
                  <a:cubicBezTo>
                    <a:pt x="44093" y="85"/>
                    <a:pt x="41309" y="85"/>
                    <a:pt x="41309" y="5002"/>
                  </a:cubicBezTo>
                  <a:cubicBezTo>
                    <a:pt x="41309" y="8108"/>
                    <a:pt x="43587" y="8108"/>
                    <a:pt x="48648" y="8108"/>
                  </a:cubicBezTo>
                  <a:cubicBezTo>
                    <a:pt x="51937" y="8108"/>
                    <a:pt x="56492" y="8366"/>
                    <a:pt x="59529" y="8625"/>
                  </a:cubicBezTo>
                  <a:cubicBezTo>
                    <a:pt x="63578" y="9143"/>
                    <a:pt x="65096" y="9919"/>
                    <a:pt x="65096" y="12766"/>
                  </a:cubicBezTo>
                  <a:cubicBezTo>
                    <a:pt x="65096" y="13801"/>
                    <a:pt x="64843" y="14578"/>
                    <a:pt x="64084" y="17683"/>
                  </a:cubicBezTo>
                  <a:lnTo>
                    <a:pt x="31946" y="149414"/>
                  </a:lnTo>
                  <a:cubicBezTo>
                    <a:pt x="29416" y="159766"/>
                    <a:pt x="25114" y="168047"/>
                    <a:pt x="4617" y="168824"/>
                  </a:cubicBezTo>
                  <a:cubicBezTo>
                    <a:pt x="3351" y="168824"/>
                    <a:pt x="62" y="169083"/>
                    <a:pt x="62" y="173741"/>
                  </a:cubicBezTo>
                  <a:cubicBezTo>
                    <a:pt x="62" y="176070"/>
                    <a:pt x="1580" y="176847"/>
                    <a:pt x="3604" y="176847"/>
                  </a:cubicBezTo>
                  <a:cubicBezTo>
                    <a:pt x="11702" y="176847"/>
                    <a:pt x="20559" y="176070"/>
                    <a:pt x="28910" y="176070"/>
                  </a:cubicBezTo>
                  <a:cubicBezTo>
                    <a:pt x="37513" y="176070"/>
                    <a:pt x="46623" y="176847"/>
                    <a:pt x="54974" y="176847"/>
                  </a:cubicBezTo>
                  <a:cubicBezTo>
                    <a:pt x="56239" y="176847"/>
                    <a:pt x="59529" y="176847"/>
                    <a:pt x="59529" y="171671"/>
                  </a:cubicBezTo>
                  <a:cubicBezTo>
                    <a:pt x="59529" y="168824"/>
                    <a:pt x="56745" y="168824"/>
                    <a:pt x="54974" y="168824"/>
                  </a:cubicBezTo>
                  <a:cubicBezTo>
                    <a:pt x="40550" y="168565"/>
                    <a:pt x="37766" y="163389"/>
                    <a:pt x="37766" y="157436"/>
                  </a:cubicBezTo>
                  <a:cubicBezTo>
                    <a:pt x="37766" y="155625"/>
                    <a:pt x="38019" y="154331"/>
                    <a:pt x="38779" y="151484"/>
                  </a:cubicBezTo>
                  <a:lnTo>
                    <a:pt x="73193" y="10437"/>
                  </a:lnTo>
                  <a:lnTo>
                    <a:pt x="73447" y="10437"/>
                  </a:lnTo>
                  <a:lnTo>
                    <a:pt x="95209" y="170894"/>
                  </a:lnTo>
                  <a:cubicBezTo>
                    <a:pt x="95715" y="174000"/>
                    <a:pt x="95968" y="176847"/>
                    <a:pt x="99005" y="176847"/>
                  </a:cubicBezTo>
                  <a:cubicBezTo>
                    <a:pt x="101788" y="176847"/>
                    <a:pt x="103307" y="174000"/>
                    <a:pt x="104572" y="172188"/>
                  </a:cubicBezTo>
                  <a:lnTo>
                    <a:pt x="206804" y="8366"/>
                  </a:lnTo>
                  <a:lnTo>
                    <a:pt x="207057" y="8366"/>
                  </a:lnTo>
                  <a:lnTo>
                    <a:pt x="170871" y="156660"/>
                  </a:lnTo>
                  <a:cubicBezTo>
                    <a:pt x="168341" y="166753"/>
                    <a:pt x="167835" y="168824"/>
                    <a:pt x="147844" y="168824"/>
                  </a:cubicBezTo>
                  <a:cubicBezTo>
                    <a:pt x="143542" y="168824"/>
                    <a:pt x="140758" y="168824"/>
                    <a:pt x="140758" y="173741"/>
                  </a:cubicBezTo>
                  <a:cubicBezTo>
                    <a:pt x="140758" y="176847"/>
                    <a:pt x="143795" y="176847"/>
                    <a:pt x="144554" y="176847"/>
                  </a:cubicBezTo>
                  <a:cubicBezTo>
                    <a:pt x="151639" y="176847"/>
                    <a:pt x="168847" y="176070"/>
                    <a:pt x="175932" y="176070"/>
                  </a:cubicBezTo>
                  <a:cubicBezTo>
                    <a:pt x="186307" y="176070"/>
                    <a:pt x="197188" y="176847"/>
                    <a:pt x="207564" y="176847"/>
                  </a:cubicBezTo>
                  <a:cubicBezTo>
                    <a:pt x="209082" y="176847"/>
                    <a:pt x="212372" y="176847"/>
                    <a:pt x="212372" y="171671"/>
                  </a:cubicBezTo>
                  <a:cubicBezTo>
                    <a:pt x="212372" y="168824"/>
                    <a:pt x="210094" y="168824"/>
                    <a:pt x="205286" y="168824"/>
                  </a:cubicBezTo>
                  <a:cubicBezTo>
                    <a:pt x="195923" y="168824"/>
                    <a:pt x="188838" y="168824"/>
                    <a:pt x="188838" y="164165"/>
                  </a:cubicBezTo>
                  <a:cubicBezTo>
                    <a:pt x="188838" y="163130"/>
                    <a:pt x="188838" y="162612"/>
                    <a:pt x="190103" y="157954"/>
                  </a:cubicBezTo>
                  <a:lnTo>
                    <a:pt x="223759" y="200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925D52FC-934A-F25B-912D-F6D67A64FA72}"/>
                </a:ext>
              </a:extLst>
            </p:cNvPr>
            <p:cNvSpPr/>
            <p:nvPr>
              <p:custDataLst>
                <p:tags r:id="rId191"/>
              </p:custDataLst>
            </p:nvPr>
          </p:nvSpPr>
          <p:spPr>
            <a:xfrm>
              <a:off x="2166839" y="3108250"/>
              <a:ext cx="66805" cy="173915"/>
            </a:xfrm>
            <a:custGeom>
              <a:avLst/>
              <a:gdLst>
                <a:gd name="connsiteX0" fmla="*/ 64601 w 66805"/>
                <a:gd name="connsiteY0" fmla="*/ 9402 h 173915"/>
                <a:gd name="connsiteX1" fmla="*/ 55238 w 66805"/>
                <a:gd name="connsiteY1" fmla="*/ 85 h 173915"/>
                <a:gd name="connsiteX2" fmla="*/ 41573 w 66805"/>
                <a:gd name="connsiteY2" fmla="*/ 13801 h 173915"/>
                <a:gd name="connsiteX3" fmla="*/ 51189 w 66805"/>
                <a:gd name="connsiteY3" fmla="*/ 23118 h 173915"/>
                <a:gd name="connsiteX4" fmla="*/ 64601 w 66805"/>
                <a:gd name="connsiteY4" fmla="*/ 9402 h 173915"/>
                <a:gd name="connsiteX5" fmla="*/ 45369 w 66805"/>
                <a:gd name="connsiteY5" fmla="*/ 106711 h 173915"/>
                <a:gd name="connsiteX6" fmla="*/ 50936 w 66805"/>
                <a:gd name="connsiteY6" fmla="*/ 91701 h 173915"/>
                <a:gd name="connsiteX7" fmla="*/ 54225 w 66805"/>
                <a:gd name="connsiteY7" fmla="*/ 77984 h 173915"/>
                <a:gd name="connsiteX8" fmla="*/ 33475 w 66805"/>
                <a:gd name="connsiteY8" fmla="*/ 56762 h 173915"/>
                <a:gd name="connsiteX9" fmla="*/ 73 w 66805"/>
                <a:gd name="connsiteY9" fmla="*/ 96618 h 173915"/>
                <a:gd name="connsiteX10" fmla="*/ 3109 w 66805"/>
                <a:gd name="connsiteY10" fmla="*/ 99206 h 173915"/>
                <a:gd name="connsiteX11" fmla="*/ 7158 w 66805"/>
                <a:gd name="connsiteY11" fmla="*/ 94548 h 173915"/>
                <a:gd name="connsiteX12" fmla="*/ 32716 w 66805"/>
                <a:gd name="connsiteY12" fmla="*/ 62456 h 173915"/>
                <a:gd name="connsiteX13" fmla="*/ 39042 w 66805"/>
                <a:gd name="connsiteY13" fmla="*/ 70738 h 173915"/>
                <a:gd name="connsiteX14" fmla="*/ 36259 w 66805"/>
                <a:gd name="connsiteY14" fmla="*/ 84195 h 173915"/>
                <a:gd name="connsiteX15" fmla="*/ 18798 w 66805"/>
                <a:gd name="connsiteY15" fmla="*/ 132074 h 173915"/>
                <a:gd name="connsiteX16" fmla="*/ 12978 w 66805"/>
                <a:gd name="connsiteY16" fmla="*/ 152778 h 173915"/>
                <a:gd name="connsiteX17" fmla="*/ 33728 w 66805"/>
                <a:gd name="connsiteY17" fmla="*/ 174000 h 173915"/>
                <a:gd name="connsiteX18" fmla="*/ 66878 w 66805"/>
                <a:gd name="connsiteY18" fmla="*/ 134144 h 173915"/>
                <a:gd name="connsiteX19" fmla="*/ 63841 w 66805"/>
                <a:gd name="connsiteY19" fmla="*/ 131556 h 173915"/>
                <a:gd name="connsiteX20" fmla="*/ 60046 w 66805"/>
                <a:gd name="connsiteY20" fmla="*/ 136215 h 173915"/>
                <a:gd name="connsiteX21" fmla="*/ 34234 w 66805"/>
                <a:gd name="connsiteY21" fmla="*/ 168306 h 173915"/>
                <a:gd name="connsiteX22" fmla="*/ 28161 w 66805"/>
                <a:gd name="connsiteY22" fmla="*/ 159766 h 173915"/>
                <a:gd name="connsiteX23" fmla="*/ 35500 w 66805"/>
                <a:gd name="connsiteY23" fmla="*/ 133885 h 173915"/>
                <a:gd name="connsiteX24" fmla="*/ 45369 w 66805"/>
                <a:gd name="connsiteY24" fmla="*/ 106711 h 17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05" h="173915">
                  <a:moveTo>
                    <a:pt x="64601" y="9402"/>
                  </a:moveTo>
                  <a:cubicBezTo>
                    <a:pt x="64601" y="4226"/>
                    <a:pt x="61058" y="85"/>
                    <a:pt x="55238" y="85"/>
                  </a:cubicBezTo>
                  <a:cubicBezTo>
                    <a:pt x="48405" y="85"/>
                    <a:pt x="41573" y="6814"/>
                    <a:pt x="41573" y="13801"/>
                  </a:cubicBezTo>
                  <a:cubicBezTo>
                    <a:pt x="41573" y="18718"/>
                    <a:pt x="45116" y="23118"/>
                    <a:pt x="51189" y="23118"/>
                  </a:cubicBezTo>
                  <a:cubicBezTo>
                    <a:pt x="57009" y="23118"/>
                    <a:pt x="64601" y="17166"/>
                    <a:pt x="64601" y="9402"/>
                  </a:cubicBezTo>
                  <a:close/>
                  <a:moveTo>
                    <a:pt x="45369" y="106711"/>
                  </a:moveTo>
                  <a:cubicBezTo>
                    <a:pt x="48405" y="99206"/>
                    <a:pt x="48405" y="98688"/>
                    <a:pt x="50936" y="91701"/>
                  </a:cubicBezTo>
                  <a:cubicBezTo>
                    <a:pt x="52960" y="86525"/>
                    <a:pt x="54225" y="82901"/>
                    <a:pt x="54225" y="77984"/>
                  </a:cubicBezTo>
                  <a:cubicBezTo>
                    <a:pt x="54225" y="66338"/>
                    <a:pt x="46128" y="56762"/>
                    <a:pt x="33475" y="56762"/>
                  </a:cubicBezTo>
                  <a:cubicBezTo>
                    <a:pt x="9688" y="56762"/>
                    <a:pt x="73" y="94289"/>
                    <a:pt x="73" y="96618"/>
                  </a:cubicBezTo>
                  <a:cubicBezTo>
                    <a:pt x="73" y="99206"/>
                    <a:pt x="2603" y="99206"/>
                    <a:pt x="3109" y="99206"/>
                  </a:cubicBezTo>
                  <a:cubicBezTo>
                    <a:pt x="5640" y="99206"/>
                    <a:pt x="5893" y="98688"/>
                    <a:pt x="7158" y="94548"/>
                  </a:cubicBezTo>
                  <a:cubicBezTo>
                    <a:pt x="13990" y="70220"/>
                    <a:pt x="24112" y="62456"/>
                    <a:pt x="32716" y="62456"/>
                  </a:cubicBezTo>
                  <a:cubicBezTo>
                    <a:pt x="34740" y="62456"/>
                    <a:pt x="39042" y="62456"/>
                    <a:pt x="39042" y="70738"/>
                  </a:cubicBezTo>
                  <a:cubicBezTo>
                    <a:pt x="39042" y="76173"/>
                    <a:pt x="37271" y="81607"/>
                    <a:pt x="36259" y="84195"/>
                  </a:cubicBezTo>
                  <a:cubicBezTo>
                    <a:pt x="34234" y="90924"/>
                    <a:pt x="22847" y="120945"/>
                    <a:pt x="18798" y="132074"/>
                  </a:cubicBezTo>
                  <a:cubicBezTo>
                    <a:pt x="16268" y="138803"/>
                    <a:pt x="12978" y="147343"/>
                    <a:pt x="12978" y="152778"/>
                  </a:cubicBezTo>
                  <a:cubicBezTo>
                    <a:pt x="12978" y="164942"/>
                    <a:pt x="21582" y="174000"/>
                    <a:pt x="33728" y="174000"/>
                  </a:cubicBezTo>
                  <a:cubicBezTo>
                    <a:pt x="57515" y="174000"/>
                    <a:pt x="66878" y="136473"/>
                    <a:pt x="66878" y="134144"/>
                  </a:cubicBezTo>
                  <a:cubicBezTo>
                    <a:pt x="66878" y="131556"/>
                    <a:pt x="64601" y="131556"/>
                    <a:pt x="63841" y="131556"/>
                  </a:cubicBezTo>
                  <a:cubicBezTo>
                    <a:pt x="61311" y="131556"/>
                    <a:pt x="61311" y="132333"/>
                    <a:pt x="60046" y="136215"/>
                  </a:cubicBezTo>
                  <a:cubicBezTo>
                    <a:pt x="55491" y="152519"/>
                    <a:pt x="47140" y="168306"/>
                    <a:pt x="34234" y="168306"/>
                  </a:cubicBezTo>
                  <a:cubicBezTo>
                    <a:pt x="29933" y="168306"/>
                    <a:pt x="28161" y="165718"/>
                    <a:pt x="28161" y="159766"/>
                  </a:cubicBezTo>
                  <a:cubicBezTo>
                    <a:pt x="28161" y="153296"/>
                    <a:pt x="29679" y="149672"/>
                    <a:pt x="35500" y="133885"/>
                  </a:cubicBezTo>
                  <a:lnTo>
                    <a:pt x="45369" y="1067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5F5EE724-3888-DA7F-0BF2-55A362172E62}"/>
                </a:ext>
              </a:extLst>
            </p:cNvPr>
            <p:cNvSpPr/>
            <p:nvPr>
              <p:custDataLst>
                <p:tags r:id="rId192"/>
              </p:custDataLst>
            </p:nvPr>
          </p:nvSpPr>
          <p:spPr>
            <a:xfrm>
              <a:off x="2254018" y="3164928"/>
              <a:ext cx="137153" cy="117237"/>
            </a:xfrm>
            <a:custGeom>
              <a:avLst/>
              <a:gdLst>
                <a:gd name="connsiteX0" fmla="*/ 15006 w 137153"/>
                <a:gd name="connsiteY0" fmla="*/ 99206 h 117237"/>
                <a:gd name="connsiteX1" fmla="*/ 12728 w 137153"/>
                <a:gd name="connsiteY1" fmla="*/ 110334 h 117237"/>
                <a:gd name="connsiteX2" fmla="*/ 20067 w 137153"/>
                <a:gd name="connsiteY2" fmla="*/ 117322 h 117237"/>
                <a:gd name="connsiteX3" fmla="*/ 29430 w 137153"/>
                <a:gd name="connsiteY3" fmla="*/ 110076 h 117237"/>
                <a:gd name="connsiteX4" fmla="*/ 34238 w 137153"/>
                <a:gd name="connsiteY4" fmla="*/ 90924 h 117237"/>
                <a:gd name="connsiteX5" fmla="*/ 39805 w 137153"/>
                <a:gd name="connsiteY5" fmla="*/ 67632 h 117237"/>
                <a:gd name="connsiteX6" fmla="*/ 44107 w 137153"/>
                <a:gd name="connsiteY6" fmla="*/ 50292 h 117237"/>
                <a:gd name="connsiteX7" fmla="*/ 47396 w 137153"/>
                <a:gd name="connsiteY7" fmla="*/ 37352 h 117237"/>
                <a:gd name="connsiteX8" fmla="*/ 88644 w 137153"/>
                <a:gd name="connsiteY8" fmla="*/ 5778 h 117237"/>
                <a:gd name="connsiteX9" fmla="*/ 102309 w 137153"/>
                <a:gd name="connsiteY9" fmla="*/ 23894 h 117237"/>
                <a:gd name="connsiteX10" fmla="*/ 85860 w 137153"/>
                <a:gd name="connsiteY10" fmla="*/ 84195 h 117237"/>
                <a:gd name="connsiteX11" fmla="*/ 83330 w 137153"/>
                <a:gd name="connsiteY11" fmla="*/ 96100 h 117237"/>
                <a:gd name="connsiteX12" fmla="*/ 104080 w 137153"/>
                <a:gd name="connsiteY12" fmla="*/ 117322 h 117237"/>
                <a:gd name="connsiteX13" fmla="*/ 137230 w 137153"/>
                <a:gd name="connsiteY13" fmla="*/ 77467 h 117237"/>
                <a:gd name="connsiteX14" fmla="*/ 134193 w 137153"/>
                <a:gd name="connsiteY14" fmla="*/ 74879 h 117237"/>
                <a:gd name="connsiteX15" fmla="*/ 130397 w 137153"/>
                <a:gd name="connsiteY15" fmla="*/ 79537 h 117237"/>
                <a:gd name="connsiteX16" fmla="*/ 104586 w 137153"/>
                <a:gd name="connsiteY16" fmla="*/ 111628 h 117237"/>
                <a:gd name="connsiteX17" fmla="*/ 98513 w 137153"/>
                <a:gd name="connsiteY17" fmla="*/ 103088 h 117237"/>
                <a:gd name="connsiteX18" fmla="*/ 103068 w 137153"/>
                <a:gd name="connsiteY18" fmla="*/ 84713 h 117237"/>
                <a:gd name="connsiteX19" fmla="*/ 118504 w 137153"/>
                <a:gd name="connsiteY19" fmla="*/ 27777 h 117237"/>
                <a:gd name="connsiteX20" fmla="*/ 89403 w 137153"/>
                <a:gd name="connsiteY20" fmla="*/ 85 h 117237"/>
                <a:gd name="connsiteX21" fmla="*/ 49927 w 137153"/>
                <a:gd name="connsiteY21" fmla="*/ 22600 h 117237"/>
                <a:gd name="connsiteX22" fmla="*/ 26646 w 137153"/>
                <a:gd name="connsiteY22" fmla="*/ 85 h 117237"/>
                <a:gd name="connsiteX23" fmla="*/ 7667 w 137153"/>
                <a:gd name="connsiteY23" fmla="*/ 14836 h 117237"/>
                <a:gd name="connsiteX24" fmla="*/ 76 w 137153"/>
                <a:gd name="connsiteY24" fmla="*/ 39940 h 117237"/>
                <a:gd name="connsiteX25" fmla="*/ 3113 w 137153"/>
                <a:gd name="connsiteY25" fmla="*/ 42528 h 117237"/>
                <a:gd name="connsiteX26" fmla="*/ 7414 w 137153"/>
                <a:gd name="connsiteY26" fmla="*/ 36576 h 117237"/>
                <a:gd name="connsiteX27" fmla="*/ 25887 w 137153"/>
                <a:gd name="connsiteY27" fmla="*/ 5778 h 117237"/>
                <a:gd name="connsiteX28" fmla="*/ 33732 w 137153"/>
                <a:gd name="connsiteY28" fmla="*/ 17683 h 117237"/>
                <a:gd name="connsiteX29" fmla="*/ 29683 w 137153"/>
                <a:gd name="connsiteY29" fmla="*/ 39423 h 117237"/>
                <a:gd name="connsiteX30" fmla="*/ 15006 w 137153"/>
                <a:gd name="connsiteY30" fmla="*/ 99206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153" h="117237">
                  <a:moveTo>
                    <a:pt x="15006" y="99206"/>
                  </a:moveTo>
                  <a:cubicBezTo>
                    <a:pt x="14247" y="103088"/>
                    <a:pt x="12728" y="109040"/>
                    <a:pt x="12728" y="110334"/>
                  </a:cubicBezTo>
                  <a:cubicBezTo>
                    <a:pt x="12728" y="114993"/>
                    <a:pt x="16271" y="117322"/>
                    <a:pt x="20067" y="117322"/>
                  </a:cubicBezTo>
                  <a:cubicBezTo>
                    <a:pt x="23104" y="117322"/>
                    <a:pt x="27658" y="115252"/>
                    <a:pt x="29430" y="110076"/>
                  </a:cubicBezTo>
                  <a:cubicBezTo>
                    <a:pt x="29683" y="109558"/>
                    <a:pt x="32720" y="97394"/>
                    <a:pt x="34238" y="90924"/>
                  </a:cubicBezTo>
                  <a:lnTo>
                    <a:pt x="39805" y="67632"/>
                  </a:lnTo>
                  <a:cubicBezTo>
                    <a:pt x="41323" y="61938"/>
                    <a:pt x="42842" y="56245"/>
                    <a:pt x="44107" y="50292"/>
                  </a:cubicBezTo>
                  <a:cubicBezTo>
                    <a:pt x="45119" y="45893"/>
                    <a:pt x="47143" y="38387"/>
                    <a:pt x="47396" y="37352"/>
                  </a:cubicBezTo>
                  <a:cubicBezTo>
                    <a:pt x="51192" y="29329"/>
                    <a:pt x="64604" y="5778"/>
                    <a:pt x="88644" y="5778"/>
                  </a:cubicBezTo>
                  <a:cubicBezTo>
                    <a:pt x="100031" y="5778"/>
                    <a:pt x="102309" y="15354"/>
                    <a:pt x="102309" y="23894"/>
                  </a:cubicBezTo>
                  <a:cubicBezTo>
                    <a:pt x="102309" y="39940"/>
                    <a:pt x="89909" y="73067"/>
                    <a:pt x="85860" y="84195"/>
                  </a:cubicBezTo>
                  <a:cubicBezTo>
                    <a:pt x="83583" y="90148"/>
                    <a:pt x="83330" y="93254"/>
                    <a:pt x="83330" y="96100"/>
                  </a:cubicBezTo>
                  <a:cubicBezTo>
                    <a:pt x="83330" y="108264"/>
                    <a:pt x="92186" y="117322"/>
                    <a:pt x="104080" y="117322"/>
                  </a:cubicBezTo>
                  <a:cubicBezTo>
                    <a:pt x="127867" y="117322"/>
                    <a:pt x="137230" y="79537"/>
                    <a:pt x="137230" y="77467"/>
                  </a:cubicBezTo>
                  <a:cubicBezTo>
                    <a:pt x="137230" y="74879"/>
                    <a:pt x="134952" y="74879"/>
                    <a:pt x="134193" y="74879"/>
                  </a:cubicBezTo>
                  <a:cubicBezTo>
                    <a:pt x="131662" y="74879"/>
                    <a:pt x="131662" y="75655"/>
                    <a:pt x="130397" y="79537"/>
                  </a:cubicBezTo>
                  <a:cubicBezTo>
                    <a:pt x="125336" y="97136"/>
                    <a:pt x="116985" y="111628"/>
                    <a:pt x="104586" y="111628"/>
                  </a:cubicBezTo>
                  <a:cubicBezTo>
                    <a:pt x="100284" y="111628"/>
                    <a:pt x="98513" y="109040"/>
                    <a:pt x="98513" y="103088"/>
                  </a:cubicBezTo>
                  <a:cubicBezTo>
                    <a:pt x="98513" y="96618"/>
                    <a:pt x="100790" y="90407"/>
                    <a:pt x="103068" y="84713"/>
                  </a:cubicBezTo>
                  <a:cubicBezTo>
                    <a:pt x="107876" y="70996"/>
                    <a:pt x="118504" y="42528"/>
                    <a:pt x="118504" y="27777"/>
                  </a:cubicBezTo>
                  <a:cubicBezTo>
                    <a:pt x="118504" y="10437"/>
                    <a:pt x="107623" y="85"/>
                    <a:pt x="89403" y="85"/>
                  </a:cubicBezTo>
                  <a:cubicBezTo>
                    <a:pt x="66628" y="85"/>
                    <a:pt x="54229" y="16648"/>
                    <a:pt x="49927" y="22600"/>
                  </a:cubicBezTo>
                  <a:cubicBezTo>
                    <a:pt x="48662" y="8108"/>
                    <a:pt x="38287" y="85"/>
                    <a:pt x="26646" y="85"/>
                  </a:cubicBezTo>
                  <a:cubicBezTo>
                    <a:pt x="15006" y="85"/>
                    <a:pt x="10198" y="10178"/>
                    <a:pt x="7667" y="14836"/>
                  </a:cubicBezTo>
                  <a:cubicBezTo>
                    <a:pt x="3619" y="23636"/>
                    <a:pt x="76" y="38905"/>
                    <a:pt x="76" y="39940"/>
                  </a:cubicBezTo>
                  <a:cubicBezTo>
                    <a:pt x="76" y="42528"/>
                    <a:pt x="2606" y="42528"/>
                    <a:pt x="3113" y="42528"/>
                  </a:cubicBezTo>
                  <a:cubicBezTo>
                    <a:pt x="5643" y="42528"/>
                    <a:pt x="5896" y="42269"/>
                    <a:pt x="7414" y="36576"/>
                  </a:cubicBezTo>
                  <a:cubicBezTo>
                    <a:pt x="11716" y="18201"/>
                    <a:pt x="16777" y="5778"/>
                    <a:pt x="25887" y="5778"/>
                  </a:cubicBezTo>
                  <a:cubicBezTo>
                    <a:pt x="30948" y="5778"/>
                    <a:pt x="33732" y="9143"/>
                    <a:pt x="33732" y="17683"/>
                  </a:cubicBezTo>
                  <a:cubicBezTo>
                    <a:pt x="33732" y="23118"/>
                    <a:pt x="32973" y="25965"/>
                    <a:pt x="29683" y="39423"/>
                  </a:cubicBezTo>
                  <a:lnTo>
                    <a:pt x="15006" y="992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B1E19699-7333-B498-1A45-72122096AA98}"/>
                </a:ext>
              </a:extLst>
            </p:cNvPr>
            <p:cNvSpPr/>
            <p:nvPr>
              <p:custDataLst>
                <p:tags r:id="rId193"/>
              </p:custDataLst>
            </p:nvPr>
          </p:nvSpPr>
          <p:spPr>
            <a:xfrm>
              <a:off x="2405908" y="3108250"/>
              <a:ext cx="66805" cy="173915"/>
            </a:xfrm>
            <a:custGeom>
              <a:avLst/>
              <a:gdLst>
                <a:gd name="connsiteX0" fmla="*/ 64610 w 66805"/>
                <a:gd name="connsiteY0" fmla="*/ 9402 h 173915"/>
                <a:gd name="connsiteX1" fmla="*/ 55247 w 66805"/>
                <a:gd name="connsiteY1" fmla="*/ 85 h 173915"/>
                <a:gd name="connsiteX2" fmla="*/ 41582 w 66805"/>
                <a:gd name="connsiteY2" fmla="*/ 13801 h 173915"/>
                <a:gd name="connsiteX3" fmla="*/ 51198 w 66805"/>
                <a:gd name="connsiteY3" fmla="*/ 23118 h 173915"/>
                <a:gd name="connsiteX4" fmla="*/ 64610 w 66805"/>
                <a:gd name="connsiteY4" fmla="*/ 9402 h 173915"/>
                <a:gd name="connsiteX5" fmla="*/ 45378 w 66805"/>
                <a:gd name="connsiteY5" fmla="*/ 106711 h 173915"/>
                <a:gd name="connsiteX6" fmla="*/ 50945 w 66805"/>
                <a:gd name="connsiteY6" fmla="*/ 91701 h 173915"/>
                <a:gd name="connsiteX7" fmla="*/ 54235 w 66805"/>
                <a:gd name="connsiteY7" fmla="*/ 77984 h 173915"/>
                <a:gd name="connsiteX8" fmla="*/ 33485 w 66805"/>
                <a:gd name="connsiteY8" fmla="*/ 56762 h 173915"/>
                <a:gd name="connsiteX9" fmla="*/ 82 w 66805"/>
                <a:gd name="connsiteY9" fmla="*/ 96618 h 173915"/>
                <a:gd name="connsiteX10" fmla="*/ 3119 w 66805"/>
                <a:gd name="connsiteY10" fmla="*/ 99206 h 173915"/>
                <a:gd name="connsiteX11" fmla="*/ 7167 w 66805"/>
                <a:gd name="connsiteY11" fmla="*/ 94548 h 173915"/>
                <a:gd name="connsiteX12" fmla="*/ 32725 w 66805"/>
                <a:gd name="connsiteY12" fmla="*/ 62456 h 173915"/>
                <a:gd name="connsiteX13" fmla="*/ 39052 w 66805"/>
                <a:gd name="connsiteY13" fmla="*/ 70738 h 173915"/>
                <a:gd name="connsiteX14" fmla="*/ 36268 w 66805"/>
                <a:gd name="connsiteY14" fmla="*/ 84195 h 173915"/>
                <a:gd name="connsiteX15" fmla="*/ 18808 w 66805"/>
                <a:gd name="connsiteY15" fmla="*/ 132074 h 173915"/>
                <a:gd name="connsiteX16" fmla="*/ 12988 w 66805"/>
                <a:gd name="connsiteY16" fmla="*/ 152778 h 173915"/>
                <a:gd name="connsiteX17" fmla="*/ 33738 w 66805"/>
                <a:gd name="connsiteY17" fmla="*/ 174000 h 173915"/>
                <a:gd name="connsiteX18" fmla="*/ 66887 w 66805"/>
                <a:gd name="connsiteY18" fmla="*/ 134144 h 173915"/>
                <a:gd name="connsiteX19" fmla="*/ 63851 w 66805"/>
                <a:gd name="connsiteY19" fmla="*/ 131556 h 173915"/>
                <a:gd name="connsiteX20" fmla="*/ 60055 w 66805"/>
                <a:gd name="connsiteY20" fmla="*/ 136215 h 173915"/>
                <a:gd name="connsiteX21" fmla="*/ 34244 w 66805"/>
                <a:gd name="connsiteY21" fmla="*/ 168306 h 173915"/>
                <a:gd name="connsiteX22" fmla="*/ 28171 w 66805"/>
                <a:gd name="connsiteY22" fmla="*/ 159766 h 173915"/>
                <a:gd name="connsiteX23" fmla="*/ 35509 w 66805"/>
                <a:gd name="connsiteY23" fmla="*/ 133885 h 173915"/>
                <a:gd name="connsiteX24" fmla="*/ 45378 w 66805"/>
                <a:gd name="connsiteY24" fmla="*/ 106711 h 17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05" h="173915">
                  <a:moveTo>
                    <a:pt x="64610" y="9402"/>
                  </a:moveTo>
                  <a:cubicBezTo>
                    <a:pt x="64610" y="4226"/>
                    <a:pt x="61067" y="85"/>
                    <a:pt x="55247" y="85"/>
                  </a:cubicBezTo>
                  <a:cubicBezTo>
                    <a:pt x="48415" y="85"/>
                    <a:pt x="41582" y="6814"/>
                    <a:pt x="41582" y="13801"/>
                  </a:cubicBezTo>
                  <a:cubicBezTo>
                    <a:pt x="41582" y="18718"/>
                    <a:pt x="45125" y="23118"/>
                    <a:pt x="51198" y="23118"/>
                  </a:cubicBezTo>
                  <a:cubicBezTo>
                    <a:pt x="57018" y="23118"/>
                    <a:pt x="64610" y="17166"/>
                    <a:pt x="64610" y="9402"/>
                  </a:cubicBezTo>
                  <a:close/>
                  <a:moveTo>
                    <a:pt x="45378" y="106711"/>
                  </a:moveTo>
                  <a:cubicBezTo>
                    <a:pt x="48415" y="99206"/>
                    <a:pt x="48415" y="98688"/>
                    <a:pt x="50945" y="91701"/>
                  </a:cubicBezTo>
                  <a:cubicBezTo>
                    <a:pt x="52970" y="86525"/>
                    <a:pt x="54235" y="82901"/>
                    <a:pt x="54235" y="77984"/>
                  </a:cubicBezTo>
                  <a:cubicBezTo>
                    <a:pt x="54235" y="66338"/>
                    <a:pt x="46137" y="56762"/>
                    <a:pt x="33485" y="56762"/>
                  </a:cubicBezTo>
                  <a:cubicBezTo>
                    <a:pt x="9698" y="56762"/>
                    <a:pt x="82" y="94289"/>
                    <a:pt x="82" y="96618"/>
                  </a:cubicBezTo>
                  <a:cubicBezTo>
                    <a:pt x="82" y="99206"/>
                    <a:pt x="2612" y="99206"/>
                    <a:pt x="3119" y="99206"/>
                  </a:cubicBezTo>
                  <a:cubicBezTo>
                    <a:pt x="5649" y="99206"/>
                    <a:pt x="5902" y="98688"/>
                    <a:pt x="7167" y="94548"/>
                  </a:cubicBezTo>
                  <a:cubicBezTo>
                    <a:pt x="14000" y="70220"/>
                    <a:pt x="24122" y="62456"/>
                    <a:pt x="32725" y="62456"/>
                  </a:cubicBezTo>
                  <a:cubicBezTo>
                    <a:pt x="34750" y="62456"/>
                    <a:pt x="39052" y="62456"/>
                    <a:pt x="39052" y="70738"/>
                  </a:cubicBezTo>
                  <a:cubicBezTo>
                    <a:pt x="39052" y="76173"/>
                    <a:pt x="37280" y="81607"/>
                    <a:pt x="36268" y="84195"/>
                  </a:cubicBezTo>
                  <a:cubicBezTo>
                    <a:pt x="34244" y="90924"/>
                    <a:pt x="22857" y="120945"/>
                    <a:pt x="18808" y="132074"/>
                  </a:cubicBezTo>
                  <a:cubicBezTo>
                    <a:pt x="16277" y="138803"/>
                    <a:pt x="12988" y="147343"/>
                    <a:pt x="12988" y="152778"/>
                  </a:cubicBezTo>
                  <a:cubicBezTo>
                    <a:pt x="12988" y="164942"/>
                    <a:pt x="21591" y="174000"/>
                    <a:pt x="33738" y="174000"/>
                  </a:cubicBezTo>
                  <a:cubicBezTo>
                    <a:pt x="57524" y="174000"/>
                    <a:pt x="66887" y="136473"/>
                    <a:pt x="66887" y="134144"/>
                  </a:cubicBezTo>
                  <a:cubicBezTo>
                    <a:pt x="66887" y="131556"/>
                    <a:pt x="64610" y="131556"/>
                    <a:pt x="63851" y="131556"/>
                  </a:cubicBezTo>
                  <a:cubicBezTo>
                    <a:pt x="61320" y="131556"/>
                    <a:pt x="61320" y="132333"/>
                    <a:pt x="60055" y="136215"/>
                  </a:cubicBezTo>
                  <a:cubicBezTo>
                    <a:pt x="55500" y="152519"/>
                    <a:pt x="47149" y="168306"/>
                    <a:pt x="34244" y="168306"/>
                  </a:cubicBezTo>
                  <a:cubicBezTo>
                    <a:pt x="29942" y="168306"/>
                    <a:pt x="28171" y="165718"/>
                    <a:pt x="28171" y="159766"/>
                  </a:cubicBezTo>
                  <a:cubicBezTo>
                    <a:pt x="28171" y="153296"/>
                    <a:pt x="29689" y="149672"/>
                    <a:pt x="35509" y="133885"/>
                  </a:cubicBezTo>
                  <a:lnTo>
                    <a:pt x="45378" y="1067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21E44F63-0BD2-AD15-E099-1997C329E881}"/>
                </a:ext>
              </a:extLst>
            </p:cNvPr>
            <p:cNvSpPr/>
            <p:nvPr>
              <p:custDataLst>
                <p:tags r:id="rId194"/>
              </p:custDataLst>
            </p:nvPr>
          </p:nvSpPr>
          <p:spPr>
            <a:xfrm>
              <a:off x="2493087" y="3164928"/>
              <a:ext cx="207248" cy="117237"/>
            </a:xfrm>
            <a:custGeom>
              <a:avLst/>
              <a:gdLst>
                <a:gd name="connsiteX0" fmla="*/ 15015 w 207248"/>
                <a:gd name="connsiteY0" fmla="*/ 99206 h 117237"/>
                <a:gd name="connsiteX1" fmla="*/ 12738 w 207248"/>
                <a:gd name="connsiteY1" fmla="*/ 110334 h 117237"/>
                <a:gd name="connsiteX2" fmla="*/ 20076 w 207248"/>
                <a:gd name="connsiteY2" fmla="*/ 117322 h 117237"/>
                <a:gd name="connsiteX3" fmla="*/ 29439 w 207248"/>
                <a:gd name="connsiteY3" fmla="*/ 110076 h 117237"/>
                <a:gd name="connsiteX4" fmla="*/ 34247 w 207248"/>
                <a:gd name="connsiteY4" fmla="*/ 90924 h 117237"/>
                <a:gd name="connsiteX5" fmla="*/ 39814 w 207248"/>
                <a:gd name="connsiteY5" fmla="*/ 67632 h 117237"/>
                <a:gd name="connsiteX6" fmla="*/ 44116 w 207248"/>
                <a:gd name="connsiteY6" fmla="*/ 50292 h 117237"/>
                <a:gd name="connsiteX7" fmla="*/ 47406 w 207248"/>
                <a:gd name="connsiteY7" fmla="*/ 37352 h 117237"/>
                <a:gd name="connsiteX8" fmla="*/ 88653 w 207248"/>
                <a:gd name="connsiteY8" fmla="*/ 5778 h 117237"/>
                <a:gd name="connsiteX9" fmla="*/ 102318 w 207248"/>
                <a:gd name="connsiteY9" fmla="*/ 23894 h 117237"/>
                <a:gd name="connsiteX10" fmla="*/ 98522 w 207248"/>
                <a:gd name="connsiteY10" fmla="*/ 45375 h 117237"/>
                <a:gd name="connsiteX11" fmla="*/ 91437 w 207248"/>
                <a:gd name="connsiteY11" fmla="*/ 75396 h 117237"/>
                <a:gd name="connsiteX12" fmla="*/ 86376 w 207248"/>
                <a:gd name="connsiteY12" fmla="*/ 95065 h 117237"/>
                <a:gd name="connsiteX13" fmla="*/ 83086 w 207248"/>
                <a:gd name="connsiteY13" fmla="*/ 110334 h 117237"/>
                <a:gd name="connsiteX14" fmla="*/ 90425 w 207248"/>
                <a:gd name="connsiteY14" fmla="*/ 117322 h 117237"/>
                <a:gd name="connsiteX15" fmla="*/ 101812 w 207248"/>
                <a:gd name="connsiteY15" fmla="*/ 102570 h 117237"/>
                <a:gd name="connsiteX16" fmla="*/ 116995 w 207248"/>
                <a:gd name="connsiteY16" fmla="*/ 40199 h 117237"/>
                <a:gd name="connsiteX17" fmla="*/ 158748 w 207248"/>
                <a:gd name="connsiteY17" fmla="*/ 5778 h 117237"/>
                <a:gd name="connsiteX18" fmla="*/ 172413 w 207248"/>
                <a:gd name="connsiteY18" fmla="*/ 23894 h 117237"/>
                <a:gd name="connsiteX19" fmla="*/ 156724 w 207248"/>
                <a:gd name="connsiteY19" fmla="*/ 81866 h 117237"/>
                <a:gd name="connsiteX20" fmla="*/ 153434 w 207248"/>
                <a:gd name="connsiteY20" fmla="*/ 96100 h 117237"/>
                <a:gd name="connsiteX21" fmla="*/ 174184 w 207248"/>
                <a:gd name="connsiteY21" fmla="*/ 117322 h 117237"/>
                <a:gd name="connsiteX22" fmla="*/ 207334 w 207248"/>
                <a:gd name="connsiteY22" fmla="*/ 77467 h 117237"/>
                <a:gd name="connsiteX23" fmla="*/ 204297 w 207248"/>
                <a:gd name="connsiteY23" fmla="*/ 74879 h 117237"/>
                <a:gd name="connsiteX24" fmla="*/ 200502 w 207248"/>
                <a:gd name="connsiteY24" fmla="*/ 79537 h 117237"/>
                <a:gd name="connsiteX25" fmla="*/ 174690 w 207248"/>
                <a:gd name="connsiteY25" fmla="*/ 111628 h 117237"/>
                <a:gd name="connsiteX26" fmla="*/ 168617 w 207248"/>
                <a:gd name="connsiteY26" fmla="*/ 103088 h 117237"/>
                <a:gd name="connsiteX27" fmla="*/ 173172 w 207248"/>
                <a:gd name="connsiteY27" fmla="*/ 84713 h 117237"/>
                <a:gd name="connsiteX28" fmla="*/ 188608 w 207248"/>
                <a:gd name="connsiteY28" fmla="*/ 27777 h 117237"/>
                <a:gd name="connsiteX29" fmla="*/ 159507 w 207248"/>
                <a:gd name="connsiteY29" fmla="*/ 85 h 117237"/>
                <a:gd name="connsiteX30" fmla="*/ 118260 w 207248"/>
                <a:gd name="connsiteY30" fmla="*/ 25189 h 117237"/>
                <a:gd name="connsiteX31" fmla="*/ 110163 w 207248"/>
                <a:gd name="connsiteY31" fmla="*/ 6814 h 117237"/>
                <a:gd name="connsiteX32" fmla="*/ 89412 w 207248"/>
                <a:gd name="connsiteY32" fmla="*/ 85 h 117237"/>
                <a:gd name="connsiteX33" fmla="*/ 49936 w 207248"/>
                <a:gd name="connsiteY33" fmla="*/ 22600 h 117237"/>
                <a:gd name="connsiteX34" fmla="*/ 26656 w 207248"/>
                <a:gd name="connsiteY34" fmla="*/ 85 h 117237"/>
                <a:gd name="connsiteX35" fmla="*/ 7930 w 207248"/>
                <a:gd name="connsiteY35" fmla="*/ 14836 h 117237"/>
                <a:gd name="connsiteX36" fmla="*/ 85 w 207248"/>
                <a:gd name="connsiteY36" fmla="*/ 39940 h 117237"/>
                <a:gd name="connsiteX37" fmla="*/ 3122 w 207248"/>
                <a:gd name="connsiteY37" fmla="*/ 42528 h 117237"/>
                <a:gd name="connsiteX38" fmla="*/ 7424 w 207248"/>
                <a:gd name="connsiteY38" fmla="*/ 36576 h 117237"/>
                <a:gd name="connsiteX39" fmla="*/ 25897 w 207248"/>
                <a:gd name="connsiteY39" fmla="*/ 5778 h 117237"/>
                <a:gd name="connsiteX40" fmla="*/ 33741 w 207248"/>
                <a:gd name="connsiteY40" fmla="*/ 17683 h 117237"/>
                <a:gd name="connsiteX41" fmla="*/ 29692 w 207248"/>
                <a:gd name="connsiteY41" fmla="*/ 39423 h 117237"/>
                <a:gd name="connsiteX42" fmla="*/ 15015 w 207248"/>
                <a:gd name="connsiteY42" fmla="*/ 99206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207248" h="117237">
                  <a:moveTo>
                    <a:pt x="15015" y="99206"/>
                  </a:moveTo>
                  <a:cubicBezTo>
                    <a:pt x="14256" y="103088"/>
                    <a:pt x="12738" y="109040"/>
                    <a:pt x="12738" y="110334"/>
                  </a:cubicBezTo>
                  <a:cubicBezTo>
                    <a:pt x="12738" y="114993"/>
                    <a:pt x="16281" y="117322"/>
                    <a:pt x="20076" y="117322"/>
                  </a:cubicBezTo>
                  <a:cubicBezTo>
                    <a:pt x="23113" y="117322"/>
                    <a:pt x="27668" y="115252"/>
                    <a:pt x="29439" y="110076"/>
                  </a:cubicBezTo>
                  <a:cubicBezTo>
                    <a:pt x="29692" y="109558"/>
                    <a:pt x="32729" y="97394"/>
                    <a:pt x="34247" y="90924"/>
                  </a:cubicBezTo>
                  <a:lnTo>
                    <a:pt x="39814" y="67632"/>
                  </a:lnTo>
                  <a:cubicBezTo>
                    <a:pt x="41333" y="61938"/>
                    <a:pt x="42851" y="56245"/>
                    <a:pt x="44116" y="50292"/>
                  </a:cubicBezTo>
                  <a:cubicBezTo>
                    <a:pt x="45128" y="45893"/>
                    <a:pt x="47153" y="38387"/>
                    <a:pt x="47406" y="37352"/>
                  </a:cubicBezTo>
                  <a:cubicBezTo>
                    <a:pt x="51202" y="29329"/>
                    <a:pt x="64613" y="5778"/>
                    <a:pt x="88653" y="5778"/>
                  </a:cubicBezTo>
                  <a:cubicBezTo>
                    <a:pt x="100040" y="5778"/>
                    <a:pt x="102318" y="15354"/>
                    <a:pt x="102318" y="23894"/>
                  </a:cubicBezTo>
                  <a:cubicBezTo>
                    <a:pt x="102318" y="30365"/>
                    <a:pt x="100547" y="37611"/>
                    <a:pt x="98522" y="45375"/>
                  </a:cubicBezTo>
                  <a:lnTo>
                    <a:pt x="91437" y="75396"/>
                  </a:lnTo>
                  <a:lnTo>
                    <a:pt x="86376" y="95065"/>
                  </a:lnTo>
                  <a:cubicBezTo>
                    <a:pt x="85364" y="100241"/>
                    <a:pt x="83086" y="109040"/>
                    <a:pt x="83086" y="110334"/>
                  </a:cubicBezTo>
                  <a:cubicBezTo>
                    <a:pt x="83086" y="114993"/>
                    <a:pt x="86629" y="117322"/>
                    <a:pt x="90425" y="117322"/>
                  </a:cubicBezTo>
                  <a:cubicBezTo>
                    <a:pt x="98269" y="117322"/>
                    <a:pt x="99787" y="110852"/>
                    <a:pt x="101812" y="102570"/>
                  </a:cubicBezTo>
                  <a:cubicBezTo>
                    <a:pt x="105355" y="88077"/>
                    <a:pt x="114717" y="50292"/>
                    <a:pt x="116995" y="40199"/>
                  </a:cubicBezTo>
                  <a:cubicBezTo>
                    <a:pt x="117754" y="36835"/>
                    <a:pt x="131166" y="5778"/>
                    <a:pt x="158748" y="5778"/>
                  </a:cubicBezTo>
                  <a:cubicBezTo>
                    <a:pt x="169629" y="5778"/>
                    <a:pt x="172413" y="14578"/>
                    <a:pt x="172413" y="23894"/>
                  </a:cubicBezTo>
                  <a:cubicBezTo>
                    <a:pt x="172413" y="38646"/>
                    <a:pt x="161785" y="68150"/>
                    <a:pt x="156724" y="81866"/>
                  </a:cubicBezTo>
                  <a:cubicBezTo>
                    <a:pt x="154446" y="88077"/>
                    <a:pt x="153434" y="90924"/>
                    <a:pt x="153434" y="96100"/>
                  </a:cubicBezTo>
                  <a:cubicBezTo>
                    <a:pt x="153434" y="108264"/>
                    <a:pt x="162291" y="117322"/>
                    <a:pt x="174184" y="117322"/>
                  </a:cubicBezTo>
                  <a:cubicBezTo>
                    <a:pt x="197971" y="117322"/>
                    <a:pt x="207334" y="79537"/>
                    <a:pt x="207334" y="77467"/>
                  </a:cubicBezTo>
                  <a:cubicBezTo>
                    <a:pt x="207334" y="74879"/>
                    <a:pt x="205057" y="74879"/>
                    <a:pt x="204297" y="74879"/>
                  </a:cubicBezTo>
                  <a:cubicBezTo>
                    <a:pt x="201767" y="74879"/>
                    <a:pt x="201767" y="75655"/>
                    <a:pt x="200502" y="79537"/>
                  </a:cubicBezTo>
                  <a:cubicBezTo>
                    <a:pt x="196706" y="93254"/>
                    <a:pt x="188608" y="111628"/>
                    <a:pt x="174690" y="111628"/>
                  </a:cubicBezTo>
                  <a:cubicBezTo>
                    <a:pt x="170389" y="111628"/>
                    <a:pt x="168617" y="109040"/>
                    <a:pt x="168617" y="103088"/>
                  </a:cubicBezTo>
                  <a:cubicBezTo>
                    <a:pt x="168617" y="96618"/>
                    <a:pt x="170895" y="90407"/>
                    <a:pt x="173172" y="84713"/>
                  </a:cubicBezTo>
                  <a:cubicBezTo>
                    <a:pt x="177980" y="71255"/>
                    <a:pt x="188608" y="42528"/>
                    <a:pt x="188608" y="27777"/>
                  </a:cubicBezTo>
                  <a:cubicBezTo>
                    <a:pt x="188608" y="10954"/>
                    <a:pt x="178486" y="85"/>
                    <a:pt x="159507" y="85"/>
                  </a:cubicBezTo>
                  <a:cubicBezTo>
                    <a:pt x="140529" y="85"/>
                    <a:pt x="127623" y="11472"/>
                    <a:pt x="118260" y="25189"/>
                  </a:cubicBezTo>
                  <a:cubicBezTo>
                    <a:pt x="118007" y="21824"/>
                    <a:pt x="117248" y="13025"/>
                    <a:pt x="110163" y="6814"/>
                  </a:cubicBezTo>
                  <a:cubicBezTo>
                    <a:pt x="103836" y="1379"/>
                    <a:pt x="95739" y="85"/>
                    <a:pt x="89412" y="85"/>
                  </a:cubicBezTo>
                  <a:cubicBezTo>
                    <a:pt x="66638" y="85"/>
                    <a:pt x="54238" y="16648"/>
                    <a:pt x="49936" y="22600"/>
                  </a:cubicBezTo>
                  <a:cubicBezTo>
                    <a:pt x="48671" y="7849"/>
                    <a:pt x="38043" y="85"/>
                    <a:pt x="26656" y="85"/>
                  </a:cubicBezTo>
                  <a:cubicBezTo>
                    <a:pt x="15015" y="85"/>
                    <a:pt x="10207" y="10178"/>
                    <a:pt x="7930" y="14836"/>
                  </a:cubicBezTo>
                  <a:cubicBezTo>
                    <a:pt x="3375" y="23894"/>
                    <a:pt x="85" y="39164"/>
                    <a:pt x="85" y="39940"/>
                  </a:cubicBezTo>
                  <a:cubicBezTo>
                    <a:pt x="85" y="42528"/>
                    <a:pt x="2616" y="42528"/>
                    <a:pt x="3122" y="42528"/>
                  </a:cubicBezTo>
                  <a:cubicBezTo>
                    <a:pt x="5652" y="42528"/>
                    <a:pt x="5906" y="42269"/>
                    <a:pt x="7424" y="36576"/>
                  </a:cubicBezTo>
                  <a:cubicBezTo>
                    <a:pt x="11726" y="18201"/>
                    <a:pt x="16787" y="5778"/>
                    <a:pt x="25897" y="5778"/>
                  </a:cubicBezTo>
                  <a:cubicBezTo>
                    <a:pt x="29945" y="5778"/>
                    <a:pt x="33741" y="7849"/>
                    <a:pt x="33741" y="17683"/>
                  </a:cubicBezTo>
                  <a:cubicBezTo>
                    <a:pt x="33741" y="23118"/>
                    <a:pt x="32982" y="25965"/>
                    <a:pt x="29692" y="39423"/>
                  </a:cubicBezTo>
                  <a:lnTo>
                    <a:pt x="15015" y="9920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EA142A55-0CEF-6316-ABC8-A47D52AFB0EE}"/>
                </a:ext>
              </a:extLst>
            </p:cNvPr>
            <p:cNvSpPr/>
            <p:nvPr>
              <p:custDataLst>
                <p:tags r:id="rId195"/>
              </p:custDataLst>
            </p:nvPr>
          </p:nvSpPr>
          <p:spPr>
            <a:xfrm>
              <a:off x="2715270" y="3108250"/>
              <a:ext cx="66805" cy="173915"/>
            </a:xfrm>
            <a:custGeom>
              <a:avLst/>
              <a:gdLst>
                <a:gd name="connsiteX0" fmla="*/ 64622 w 66805"/>
                <a:gd name="connsiteY0" fmla="*/ 9402 h 173915"/>
                <a:gd name="connsiteX1" fmla="*/ 55259 w 66805"/>
                <a:gd name="connsiteY1" fmla="*/ 85 h 173915"/>
                <a:gd name="connsiteX2" fmla="*/ 41594 w 66805"/>
                <a:gd name="connsiteY2" fmla="*/ 13801 h 173915"/>
                <a:gd name="connsiteX3" fmla="*/ 51210 w 66805"/>
                <a:gd name="connsiteY3" fmla="*/ 23118 h 173915"/>
                <a:gd name="connsiteX4" fmla="*/ 64622 w 66805"/>
                <a:gd name="connsiteY4" fmla="*/ 9402 h 173915"/>
                <a:gd name="connsiteX5" fmla="*/ 45390 w 66805"/>
                <a:gd name="connsiteY5" fmla="*/ 106711 h 173915"/>
                <a:gd name="connsiteX6" fmla="*/ 50957 w 66805"/>
                <a:gd name="connsiteY6" fmla="*/ 91701 h 173915"/>
                <a:gd name="connsiteX7" fmla="*/ 54247 w 66805"/>
                <a:gd name="connsiteY7" fmla="*/ 77984 h 173915"/>
                <a:gd name="connsiteX8" fmla="*/ 33497 w 66805"/>
                <a:gd name="connsiteY8" fmla="*/ 56762 h 173915"/>
                <a:gd name="connsiteX9" fmla="*/ 94 w 66805"/>
                <a:gd name="connsiteY9" fmla="*/ 96618 h 173915"/>
                <a:gd name="connsiteX10" fmla="*/ 3131 w 66805"/>
                <a:gd name="connsiteY10" fmla="*/ 99206 h 173915"/>
                <a:gd name="connsiteX11" fmla="*/ 7180 w 66805"/>
                <a:gd name="connsiteY11" fmla="*/ 94548 h 173915"/>
                <a:gd name="connsiteX12" fmla="*/ 32738 w 66805"/>
                <a:gd name="connsiteY12" fmla="*/ 62456 h 173915"/>
                <a:gd name="connsiteX13" fmla="*/ 39064 w 66805"/>
                <a:gd name="connsiteY13" fmla="*/ 70738 h 173915"/>
                <a:gd name="connsiteX14" fmla="*/ 36280 w 66805"/>
                <a:gd name="connsiteY14" fmla="*/ 84195 h 173915"/>
                <a:gd name="connsiteX15" fmla="*/ 18820 w 66805"/>
                <a:gd name="connsiteY15" fmla="*/ 132074 h 173915"/>
                <a:gd name="connsiteX16" fmla="*/ 13000 w 66805"/>
                <a:gd name="connsiteY16" fmla="*/ 152778 h 173915"/>
                <a:gd name="connsiteX17" fmla="*/ 33750 w 66805"/>
                <a:gd name="connsiteY17" fmla="*/ 174000 h 173915"/>
                <a:gd name="connsiteX18" fmla="*/ 66900 w 66805"/>
                <a:gd name="connsiteY18" fmla="*/ 134144 h 173915"/>
                <a:gd name="connsiteX19" fmla="*/ 63863 w 66805"/>
                <a:gd name="connsiteY19" fmla="*/ 131556 h 173915"/>
                <a:gd name="connsiteX20" fmla="*/ 60067 w 66805"/>
                <a:gd name="connsiteY20" fmla="*/ 136215 h 173915"/>
                <a:gd name="connsiteX21" fmla="*/ 34256 w 66805"/>
                <a:gd name="connsiteY21" fmla="*/ 168306 h 173915"/>
                <a:gd name="connsiteX22" fmla="*/ 28183 w 66805"/>
                <a:gd name="connsiteY22" fmla="*/ 159766 h 173915"/>
                <a:gd name="connsiteX23" fmla="*/ 35521 w 66805"/>
                <a:gd name="connsiteY23" fmla="*/ 133885 h 173915"/>
                <a:gd name="connsiteX24" fmla="*/ 45390 w 66805"/>
                <a:gd name="connsiteY24" fmla="*/ 106711 h 173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805" h="173915">
                  <a:moveTo>
                    <a:pt x="64622" y="9402"/>
                  </a:moveTo>
                  <a:cubicBezTo>
                    <a:pt x="64622" y="4226"/>
                    <a:pt x="61079" y="85"/>
                    <a:pt x="55259" y="85"/>
                  </a:cubicBezTo>
                  <a:cubicBezTo>
                    <a:pt x="48427" y="85"/>
                    <a:pt x="41594" y="6814"/>
                    <a:pt x="41594" y="13801"/>
                  </a:cubicBezTo>
                  <a:cubicBezTo>
                    <a:pt x="41594" y="18718"/>
                    <a:pt x="45137" y="23118"/>
                    <a:pt x="51210" y="23118"/>
                  </a:cubicBezTo>
                  <a:cubicBezTo>
                    <a:pt x="57031" y="23118"/>
                    <a:pt x="64622" y="17166"/>
                    <a:pt x="64622" y="9402"/>
                  </a:cubicBezTo>
                  <a:close/>
                  <a:moveTo>
                    <a:pt x="45390" y="106711"/>
                  </a:moveTo>
                  <a:cubicBezTo>
                    <a:pt x="48427" y="99206"/>
                    <a:pt x="48427" y="98688"/>
                    <a:pt x="50957" y="91701"/>
                  </a:cubicBezTo>
                  <a:cubicBezTo>
                    <a:pt x="52982" y="86525"/>
                    <a:pt x="54247" y="82901"/>
                    <a:pt x="54247" y="77984"/>
                  </a:cubicBezTo>
                  <a:cubicBezTo>
                    <a:pt x="54247" y="66338"/>
                    <a:pt x="46149" y="56762"/>
                    <a:pt x="33497" y="56762"/>
                  </a:cubicBezTo>
                  <a:cubicBezTo>
                    <a:pt x="9710" y="56762"/>
                    <a:pt x="94" y="94289"/>
                    <a:pt x="94" y="96618"/>
                  </a:cubicBezTo>
                  <a:cubicBezTo>
                    <a:pt x="94" y="99206"/>
                    <a:pt x="2625" y="99206"/>
                    <a:pt x="3131" y="99206"/>
                  </a:cubicBezTo>
                  <a:cubicBezTo>
                    <a:pt x="5661" y="99206"/>
                    <a:pt x="5914" y="98688"/>
                    <a:pt x="7180" y="94548"/>
                  </a:cubicBezTo>
                  <a:cubicBezTo>
                    <a:pt x="14012" y="70220"/>
                    <a:pt x="24134" y="62456"/>
                    <a:pt x="32738" y="62456"/>
                  </a:cubicBezTo>
                  <a:cubicBezTo>
                    <a:pt x="34762" y="62456"/>
                    <a:pt x="39064" y="62456"/>
                    <a:pt x="39064" y="70738"/>
                  </a:cubicBezTo>
                  <a:cubicBezTo>
                    <a:pt x="39064" y="76173"/>
                    <a:pt x="37293" y="81607"/>
                    <a:pt x="36280" y="84195"/>
                  </a:cubicBezTo>
                  <a:cubicBezTo>
                    <a:pt x="34256" y="90924"/>
                    <a:pt x="22869" y="120945"/>
                    <a:pt x="18820" y="132074"/>
                  </a:cubicBezTo>
                  <a:cubicBezTo>
                    <a:pt x="16289" y="138803"/>
                    <a:pt x="13000" y="147343"/>
                    <a:pt x="13000" y="152778"/>
                  </a:cubicBezTo>
                  <a:cubicBezTo>
                    <a:pt x="13000" y="164942"/>
                    <a:pt x="21603" y="174000"/>
                    <a:pt x="33750" y="174000"/>
                  </a:cubicBezTo>
                  <a:cubicBezTo>
                    <a:pt x="57537" y="174000"/>
                    <a:pt x="66900" y="136473"/>
                    <a:pt x="66900" y="134144"/>
                  </a:cubicBezTo>
                  <a:cubicBezTo>
                    <a:pt x="66900" y="131556"/>
                    <a:pt x="64622" y="131556"/>
                    <a:pt x="63863" y="131556"/>
                  </a:cubicBezTo>
                  <a:cubicBezTo>
                    <a:pt x="61332" y="131556"/>
                    <a:pt x="61332" y="132333"/>
                    <a:pt x="60067" y="136215"/>
                  </a:cubicBezTo>
                  <a:cubicBezTo>
                    <a:pt x="55512" y="152519"/>
                    <a:pt x="47162" y="168306"/>
                    <a:pt x="34256" y="168306"/>
                  </a:cubicBezTo>
                  <a:cubicBezTo>
                    <a:pt x="29954" y="168306"/>
                    <a:pt x="28183" y="165718"/>
                    <a:pt x="28183" y="159766"/>
                  </a:cubicBezTo>
                  <a:cubicBezTo>
                    <a:pt x="28183" y="153296"/>
                    <a:pt x="29701" y="149672"/>
                    <a:pt x="35521" y="133885"/>
                  </a:cubicBezTo>
                  <a:lnTo>
                    <a:pt x="45390" y="1067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238CB46D-ACB6-54D0-7290-09293E68DF99}"/>
                </a:ext>
              </a:extLst>
            </p:cNvPr>
            <p:cNvSpPr/>
            <p:nvPr>
              <p:custDataLst>
                <p:tags r:id="rId196"/>
              </p:custDataLst>
            </p:nvPr>
          </p:nvSpPr>
          <p:spPr>
            <a:xfrm>
              <a:off x="2805992" y="3164928"/>
              <a:ext cx="107293" cy="117237"/>
            </a:xfrm>
            <a:custGeom>
              <a:avLst/>
              <a:gdLst>
                <a:gd name="connsiteX0" fmla="*/ 22872 w 107293"/>
                <a:gd name="connsiteY0" fmla="*/ 92995 h 117237"/>
                <a:gd name="connsiteX1" fmla="*/ 52985 w 107293"/>
                <a:gd name="connsiteY1" fmla="*/ 63491 h 117237"/>
                <a:gd name="connsiteX2" fmla="*/ 77784 w 107293"/>
                <a:gd name="connsiteY2" fmla="*/ 40199 h 117237"/>
                <a:gd name="connsiteX3" fmla="*/ 107391 w 107293"/>
                <a:gd name="connsiteY3" fmla="*/ 2673 h 117237"/>
                <a:gd name="connsiteX4" fmla="*/ 104608 w 107293"/>
                <a:gd name="connsiteY4" fmla="*/ 85 h 117237"/>
                <a:gd name="connsiteX5" fmla="*/ 100812 w 107293"/>
                <a:gd name="connsiteY5" fmla="*/ 2932 h 117237"/>
                <a:gd name="connsiteX6" fmla="*/ 81833 w 107293"/>
                <a:gd name="connsiteY6" fmla="*/ 19495 h 117237"/>
                <a:gd name="connsiteX7" fmla="*/ 68927 w 107293"/>
                <a:gd name="connsiteY7" fmla="*/ 11213 h 117237"/>
                <a:gd name="connsiteX8" fmla="*/ 51467 w 107293"/>
                <a:gd name="connsiteY8" fmla="*/ 85 h 117237"/>
                <a:gd name="connsiteX9" fmla="*/ 20848 w 107293"/>
                <a:gd name="connsiteY9" fmla="*/ 29588 h 117237"/>
                <a:gd name="connsiteX10" fmla="*/ 23884 w 107293"/>
                <a:gd name="connsiteY10" fmla="*/ 32435 h 117237"/>
                <a:gd name="connsiteX11" fmla="*/ 27174 w 107293"/>
                <a:gd name="connsiteY11" fmla="*/ 29588 h 117237"/>
                <a:gd name="connsiteX12" fmla="*/ 48683 w 107293"/>
                <a:gd name="connsiteY12" fmla="*/ 17424 h 117237"/>
                <a:gd name="connsiteX13" fmla="*/ 64626 w 107293"/>
                <a:gd name="connsiteY13" fmla="*/ 21306 h 117237"/>
                <a:gd name="connsiteX14" fmla="*/ 84110 w 107293"/>
                <a:gd name="connsiteY14" fmla="*/ 25189 h 117237"/>
                <a:gd name="connsiteX15" fmla="*/ 48936 w 107293"/>
                <a:gd name="connsiteY15" fmla="*/ 59092 h 117237"/>
                <a:gd name="connsiteX16" fmla="*/ 26162 w 107293"/>
                <a:gd name="connsiteY16" fmla="*/ 80831 h 117237"/>
                <a:gd name="connsiteX17" fmla="*/ 98 w 107293"/>
                <a:gd name="connsiteY17" fmla="*/ 114734 h 117237"/>
                <a:gd name="connsiteX18" fmla="*/ 3134 w 107293"/>
                <a:gd name="connsiteY18" fmla="*/ 117322 h 117237"/>
                <a:gd name="connsiteX19" fmla="*/ 7183 w 107293"/>
                <a:gd name="connsiteY19" fmla="*/ 113958 h 117237"/>
                <a:gd name="connsiteX20" fmla="*/ 28692 w 107293"/>
                <a:gd name="connsiteY20" fmla="*/ 97912 h 117237"/>
                <a:gd name="connsiteX21" fmla="*/ 43369 w 107293"/>
                <a:gd name="connsiteY21" fmla="*/ 107746 h 117237"/>
                <a:gd name="connsiteX22" fmla="*/ 59565 w 107293"/>
                <a:gd name="connsiteY22" fmla="*/ 117322 h 117237"/>
                <a:gd name="connsiteX23" fmla="*/ 99293 w 107293"/>
                <a:gd name="connsiteY23" fmla="*/ 77467 h 117237"/>
                <a:gd name="connsiteX24" fmla="*/ 96257 w 107293"/>
                <a:gd name="connsiteY24" fmla="*/ 74879 h 117237"/>
                <a:gd name="connsiteX25" fmla="*/ 92714 w 107293"/>
                <a:gd name="connsiteY25" fmla="*/ 78243 h 117237"/>
                <a:gd name="connsiteX26" fmla="*/ 62348 w 107293"/>
                <a:gd name="connsiteY26" fmla="*/ 99982 h 117237"/>
                <a:gd name="connsiteX27" fmla="*/ 47418 w 107293"/>
                <a:gd name="connsiteY27" fmla="*/ 96618 h 117237"/>
                <a:gd name="connsiteX28" fmla="*/ 29704 w 107293"/>
                <a:gd name="connsiteY28" fmla="*/ 92218 h 117237"/>
                <a:gd name="connsiteX29" fmla="*/ 22872 w 107293"/>
                <a:gd name="connsiteY29" fmla="*/ 92995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7293" h="117237">
                  <a:moveTo>
                    <a:pt x="22872" y="92995"/>
                  </a:moveTo>
                  <a:cubicBezTo>
                    <a:pt x="36537" y="77984"/>
                    <a:pt x="43875" y="71514"/>
                    <a:pt x="52985" y="63491"/>
                  </a:cubicBezTo>
                  <a:cubicBezTo>
                    <a:pt x="52985" y="63232"/>
                    <a:pt x="68674" y="49516"/>
                    <a:pt x="77784" y="40199"/>
                  </a:cubicBezTo>
                  <a:cubicBezTo>
                    <a:pt x="101824" y="16130"/>
                    <a:pt x="107391" y="3708"/>
                    <a:pt x="107391" y="2673"/>
                  </a:cubicBezTo>
                  <a:cubicBezTo>
                    <a:pt x="107391" y="85"/>
                    <a:pt x="105114" y="85"/>
                    <a:pt x="104608" y="85"/>
                  </a:cubicBezTo>
                  <a:cubicBezTo>
                    <a:pt x="102836" y="85"/>
                    <a:pt x="102077" y="602"/>
                    <a:pt x="100812" y="2932"/>
                  </a:cubicBezTo>
                  <a:cubicBezTo>
                    <a:pt x="93220" y="15354"/>
                    <a:pt x="87906" y="19495"/>
                    <a:pt x="81833" y="19495"/>
                  </a:cubicBezTo>
                  <a:cubicBezTo>
                    <a:pt x="75760" y="19495"/>
                    <a:pt x="72723" y="15613"/>
                    <a:pt x="68927" y="11213"/>
                  </a:cubicBezTo>
                  <a:cubicBezTo>
                    <a:pt x="64119" y="5261"/>
                    <a:pt x="59818" y="85"/>
                    <a:pt x="51467" y="85"/>
                  </a:cubicBezTo>
                  <a:cubicBezTo>
                    <a:pt x="32488" y="85"/>
                    <a:pt x="20848" y="24153"/>
                    <a:pt x="20848" y="29588"/>
                  </a:cubicBezTo>
                  <a:cubicBezTo>
                    <a:pt x="20848" y="30882"/>
                    <a:pt x="21607" y="32435"/>
                    <a:pt x="23884" y="32435"/>
                  </a:cubicBezTo>
                  <a:cubicBezTo>
                    <a:pt x="26162" y="32435"/>
                    <a:pt x="26668" y="31141"/>
                    <a:pt x="27174" y="29588"/>
                  </a:cubicBezTo>
                  <a:cubicBezTo>
                    <a:pt x="31982" y="17683"/>
                    <a:pt x="46659" y="17424"/>
                    <a:pt x="48683" y="17424"/>
                  </a:cubicBezTo>
                  <a:cubicBezTo>
                    <a:pt x="53997" y="17424"/>
                    <a:pt x="58805" y="19236"/>
                    <a:pt x="64626" y="21306"/>
                  </a:cubicBezTo>
                  <a:cubicBezTo>
                    <a:pt x="74748" y="25189"/>
                    <a:pt x="77531" y="25189"/>
                    <a:pt x="84110" y="25189"/>
                  </a:cubicBezTo>
                  <a:cubicBezTo>
                    <a:pt x="75001" y="36317"/>
                    <a:pt x="53744" y="54951"/>
                    <a:pt x="48936" y="59092"/>
                  </a:cubicBezTo>
                  <a:lnTo>
                    <a:pt x="26162" y="80831"/>
                  </a:lnTo>
                  <a:cubicBezTo>
                    <a:pt x="8954" y="98171"/>
                    <a:pt x="98" y="112922"/>
                    <a:pt x="98" y="114734"/>
                  </a:cubicBezTo>
                  <a:cubicBezTo>
                    <a:pt x="98" y="117322"/>
                    <a:pt x="2628" y="117322"/>
                    <a:pt x="3134" y="117322"/>
                  </a:cubicBezTo>
                  <a:cubicBezTo>
                    <a:pt x="5159" y="117322"/>
                    <a:pt x="5665" y="116805"/>
                    <a:pt x="7183" y="113958"/>
                  </a:cubicBezTo>
                  <a:cubicBezTo>
                    <a:pt x="13003" y="104900"/>
                    <a:pt x="20595" y="97912"/>
                    <a:pt x="28692" y="97912"/>
                  </a:cubicBezTo>
                  <a:cubicBezTo>
                    <a:pt x="34512" y="97912"/>
                    <a:pt x="37043" y="100241"/>
                    <a:pt x="43369" y="107746"/>
                  </a:cubicBezTo>
                  <a:cubicBezTo>
                    <a:pt x="47671" y="113181"/>
                    <a:pt x="52226" y="117322"/>
                    <a:pt x="59565" y="117322"/>
                  </a:cubicBezTo>
                  <a:cubicBezTo>
                    <a:pt x="84617" y="117322"/>
                    <a:pt x="99293" y="84454"/>
                    <a:pt x="99293" y="77467"/>
                  </a:cubicBezTo>
                  <a:cubicBezTo>
                    <a:pt x="99293" y="76173"/>
                    <a:pt x="98281" y="74879"/>
                    <a:pt x="96257" y="74879"/>
                  </a:cubicBezTo>
                  <a:cubicBezTo>
                    <a:pt x="93979" y="74879"/>
                    <a:pt x="93473" y="76431"/>
                    <a:pt x="92714" y="78243"/>
                  </a:cubicBezTo>
                  <a:cubicBezTo>
                    <a:pt x="86894" y="95065"/>
                    <a:pt x="70699" y="99982"/>
                    <a:pt x="62348" y="99982"/>
                  </a:cubicBezTo>
                  <a:cubicBezTo>
                    <a:pt x="57287" y="99982"/>
                    <a:pt x="52732" y="98430"/>
                    <a:pt x="47418" y="96618"/>
                  </a:cubicBezTo>
                  <a:cubicBezTo>
                    <a:pt x="38814" y="93254"/>
                    <a:pt x="35019" y="92218"/>
                    <a:pt x="29704" y="92218"/>
                  </a:cubicBezTo>
                  <a:cubicBezTo>
                    <a:pt x="29198" y="92218"/>
                    <a:pt x="25150" y="92218"/>
                    <a:pt x="22872" y="9299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4B4EEB1D-8666-11B7-B51D-0D5B4FAACA40}"/>
                </a:ext>
              </a:extLst>
            </p:cNvPr>
            <p:cNvSpPr/>
            <p:nvPr>
              <p:custDataLst>
                <p:tags r:id="rId197"/>
              </p:custDataLst>
            </p:nvPr>
          </p:nvSpPr>
          <p:spPr>
            <a:xfrm>
              <a:off x="2935561" y="3164928"/>
              <a:ext cx="97171" cy="117237"/>
            </a:xfrm>
            <a:custGeom>
              <a:avLst/>
              <a:gdLst>
                <a:gd name="connsiteX0" fmla="*/ 35783 w 97171"/>
                <a:gd name="connsiteY0" fmla="*/ 54692 h 117237"/>
                <a:gd name="connsiteX1" fmla="*/ 74500 w 97171"/>
                <a:gd name="connsiteY1" fmla="*/ 48740 h 117237"/>
                <a:gd name="connsiteX2" fmla="*/ 93478 w 97171"/>
                <a:gd name="connsiteY2" fmla="*/ 22083 h 117237"/>
                <a:gd name="connsiteX3" fmla="*/ 66402 w 97171"/>
                <a:gd name="connsiteY3" fmla="*/ 85 h 117237"/>
                <a:gd name="connsiteX4" fmla="*/ 103 w 97171"/>
                <a:gd name="connsiteY4" fmla="*/ 70479 h 117237"/>
                <a:gd name="connsiteX5" fmla="*/ 39832 w 97171"/>
                <a:gd name="connsiteY5" fmla="*/ 117322 h 117237"/>
                <a:gd name="connsiteX6" fmla="*/ 97274 w 97171"/>
                <a:gd name="connsiteY6" fmla="*/ 86783 h 117237"/>
                <a:gd name="connsiteX7" fmla="*/ 94238 w 97171"/>
                <a:gd name="connsiteY7" fmla="*/ 83419 h 117237"/>
                <a:gd name="connsiteX8" fmla="*/ 90948 w 97171"/>
                <a:gd name="connsiteY8" fmla="*/ 86007 h 117237"/>
                <a:gd name="connsiteX9" fmla="*/ 40338 w 97171"/>
                <a:gd name="connsiteY9" fmla="*/ 111628 h 117237"/>
                <a:gd name="connsiteX10" fmla="*/ 18322 w 97171"/>
                <a:gd name="connsiteY10" fmla="*/ 81607 h 117237"/>
                <a:gd name="connsiteX11" fmla="*/ 22371 w 97171"/>
                <a:gd name="connsiteY11" fmla="*/ 54692 h 117237"/>
                <a:gd name="connsiteX12" fmla="*/ 35783 w 97171"/>
                <a:gd name="connsiteY12" fmla="*/ 54692 h 117237"/>
                <a:gd name="connsiteX13" fmla="*/ 23889 w 97171"/>
                <a:gd name="connsiteY13" fmla="*/ 48998 h 117237"/>
                <a:gd name="connsiteX14" fmla="*/ 66402 w 97171"/>
                <a:gd name="connsiteY14" fmla="*/ 5778 h 117237"/>
                <a:gd name="connsiteX15" fmla="*/ 85128 w 97171"/>
                <a:gd name="connsiteY15" fmla="*/ 22083 h 117237"/>
                <a:gd name="connsiteX16" fmla="*/ 34265 w 97171"/>
                <a:gd name="connsiteY16" fmla="*/ 48998 h 117237"/>
                <a:gd name="connsiteX17" fmla="*/ 23889 w 97171"/>
                <a:gd name="connsiteY17" fmla="*/ 48998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7171" h="117237">
                  <a:moveTo>
                    <a:pt x="35783" y="54692"/>
                  </a:moveTo>
                  <a:cubicBezTo>
                    <a:pt x="43121" y="54692"/>
                    <a:pt x="61847" y="54174"/>
                    <a:pt x="74500" y="48740"/>
                  </a:cubicBezTo>
                  <a:cubicBezTo>
                    <a:pt x="92213" y="40975"/>
                    <a:pt x="93478" y="25706"/>
                    <a:pt x="93478" y="22083"/>
                  </a:cubicBezTo>
                  <a:cubicBezTo>
                    <a:pt x="93478" y="10696"/>
                    <a:pt x="83862" y="85"/>
                    <a:pt x="66402" y="85"/>
                  </a:cubicBezTo>
                  <a:cubicBezTo>
                    <a:pt x="38313" y="85"/>
                    <a:pt x="103" y="25189"/>
                    <a:pt x="103" y="70479"/>
                  </a:cubicBezTo>
                  <a:cubicBezTo>
                    <a:pt x="103" y="96877"/>
                    <a:pt x="15033" y="117322"/>
                    <a:pt x="39832" y="117322"/>
                  </a:cubicBezTo>
                  <a:cubicBezTo>
                    <a:pt x="76018" y="117322"/>
                    <a:pt x="97274" y="89889"/>
                    <a:pt x="97274" y="86783"/>
                  </a:cubicBezTo>
                  <a:cubicBezTo>
                    <a:pt x="97274" y="85231"/>
                    <a:pt x="95756" y="83419"/>
                    <a:pt x="94238" y="83419"/>
                  </a:cubicBezTo>
                  <a:cubicBezTo>
                    <a:pt x="92972" y="83419"/>
                    <a:pt x="92466" y="83937"/>
                    <a:pt x="90948" y="86007"/>
                  </a:cubicBezTo>
                  <a:cubicBezTo>
                    <a:pt x="70957" y="111628"/>
                    <a:pt x="43374" y="111628"/>
                    <a:pt x="40338" y="111628"/>
                  </a:cubicBezTo>
                  <a:cubicBezTo>
                    <a:pt x="20600" y="111628"/>
                    <a:pt x="18322" y="89889"/>
                    <a:pt x="18322" y="81607"/>
                  </a:cubicBezTo>
                  <a:cubicBezTo>
                    <a:pt x="18322" y="78502"/>
                    <a:pt x="18575" y="70479"/>
                    <a:pt x="22371" y="54692"/>
                  </a:cubicBezTo>
                  <a:lnTo>
                    <a:pt x="35783" y="54692"/>
                  </a:lnTo>
                  <a:close/>
                  <a:moveTo>
                    <a:pt x="23889" y="48998"/>
                  </a:moveTo>
                  <a:cubicBezTo>
                    <a:pt x="33758" y="9660"/>
                    <a:pt x="59823" y="5778"/>
                    <a:pt x="66402" y="5778"/>
                  </a:cubicBezTo>
                  <a:cubicBezTo>
                    <a:pt x="78295" y="5778"/>
                    <a:pt x="85128" y="13284"/>
                    <a:pt x="85128" y="22083"/>
                  </a:cubicBezTo>
                  <a:cubicBezTo>
                    <a:pt x="85128" y="48998"/>
                    <a:pt x="44640" y="48998"/>
                    <a:pt x="34265" y="48998"/>
                  </a:cubicBezTo>
                  <a:lnTo>
                    <a:pt x="23889" y="489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033155D6-CE4A-C2C1-799F-5FE7DC3C2EAC}"/>
                </a:ext>
              </a:extLst>
            </p:cNvPr>
            <p:cNvSpPr/>
            <p:nvPr>
              <p:custDataLst>
                <p:tags r:id="rId198"/>
              </p:custDataLst>
            </p:nvPr>
          </p:nvSpPr>
          <p:spPr>
            <a:xfrm>
              <a:off x="3351144" y="3033455"/>
              <a:ext cx="336810" cy="362323"/>
            </a:xfrm>
            <a:custGeom>
              <a:avLst/>
              <a:gdLst>
                <a:gd name="connsiteX0" fmla="*/ 306311 w 336810"/>
                <a:gd name="connsiteY0" fmla="*/ 362398 h 362323"/>
                <a:gd name="connsiteX1" fmla="*/ 336930 w 336810"/>
                <a:gd name="connsiteY1" fmla="*/ 279582 h 362323"/>
                <a:gd name="connsiteX2" fmla="*/ 330603 w 336810"/>
                <a:gd name="connsiteY2" fmla="*/ 279582 h 362323"/>
                <a:gd name="connsiteX3" fmla="*/ 264810 w 336810"/>
                <a:gd name="connsiteY3" fmla="*/ 331860 h 362323"/>
                <a:gd name="connsiteX4" fmla="*/ 186111 w 336810"/>
                <a:gd name="connsiteY4" fmla="*/ 339883 h 362323"/>
                <a:gd name="connsiteX5" fmla="*/ 33522 w 336810"/>
                <a:gd name="connsiteY5" fmla="*/ 339883 h 362323"/>
                <a:gd name="connsiteX6" fmla="*/ 162325 w 336810"/>
                <a:gd name="connsiteY6" fmla="*/ 185378 h 362323"/>
                <a:gd name="connsiteX7" fmla="*/ 164602 w 336810"/>
                <a:gd name="connsiteY7" fmla="*/ 181237 h 362323"/>
                <a:gd name="connsiteX8" fmla="*/ 162831 w 336810"/>
                <a:gd name="connsiteY8" fmla="*/ 177355 h 362323"/>
                <a:gd name="connsiteX9" fmla="*/ 44909 w 336810"/>
                <a:gd name="connsiteY9" fmla="*/ 12498 h 362323"/>
                <a:gd name="connsiteX10" fmla="*/ 183581 w 336810"/>
                <a:gd name="connsiteY10" fmla="*/ 12498 h 362323"/>
                <a:gd name="connsiteX11" fmla="*/ 242795 w 336810"/>
                <a:gd name="connsiteY11" fmla="*/ 16639 h 362323"/>
                <a:gd name="connsiteX12" fmla="*/ 298466 w 336810"/>
                <a:gd name="connsiteY12" fmla="*/ 36049 h 362323"/>
                <a:gd name="connsiteX13" fmla="*/ 330603 w 336810"/>
                <a:gd name="connsiteY13" fmla="*/ 72799 h 362323"/>
                <a:gd name="connsiteX14" fmla="*/ 336930 w 336810"/>
                <a:gd name="connsiteY14" fmla="*/ 72799 h 362323"/>
                <a:gd name="connsiteX15" fmla="*/ 306311 w 336810"/>
                <a:gd name="connsiteY15" fmla="*/ 75 h 362323"/>
                <a:gd name="connsiteX16" fmla="*/ 7204 w 336810"/>
                <a:gd name="connsiteY16" fmla="*/ 75 h 362323"/>
                <a:gd name="connsiteX17" fmla="*/ 372 w 336810"/>
                <a:gd name="connsiteY17" fmla="*/ 1887 h 362323"/>
                <a:gd name="connsiteX18" fmla="*/ 119 w 336810"/>
                <a:gd name="connsiteY18" fmla="*/ 10427 h 362323"/>
                <a:gd name="connsiteX19" fmla="*/ 133983 w 336810"/>
                <a:gd name="connsiteY19" fmla="*/ 197800 h 362323"/>
                <a:gd name="connsiteX20" fmla="*/ 2902 w 336810"/>
                <a:gd name="connsiteY20" fmla="*/ 354893 h 362323"/>
                <a:gd name="connsiteX21" fmla="*/ 372 w 336810"/>
                <a:gd name="connsiteY21" fmla="*/ 359552 h 362323"/>
                <a:gd name="connsiteX22" fmla="*/ 7204 w 336810"/>
                <a:gd name="connsiteY22" fmla="*/ 362398 h 362323"/>
                <a:gd name="connsiteX23" fmla="*/ 306311 w 336810"/>
                <a:gd name="connsiteY23" fmla="*/ 362398 h 3623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6810" h="362323">
                  <a:moveTo>
                    <a:pt x="306311" y="362398"/>
                  </a:moveTo>
                  <a:lnTo>
                    <a:pt x="336930" y="279582"/>
                  </a:lnTo>
                  <a:lnTo>
                    <a:pt x="330603" y="279582"/>
                  </a:lnTo>
                  <a:cubicBezTo>
                    <a:pt x="320734" y="306497"/>
                    <a:pt x="293911" y="324096"/>
                    <a:pt x="264810" y="331860"/>
                  </a:cubicBezTo>
                  <a:cubicBezTo>
                    <a:pt x="259496" y="333154"/>
                    <a:pt x="234697" y="339883"/>
                    <a:pt x="186111" y="339883"/>
                  </a:cubicBezTo>
                  <a:lnTo>
                    <a:pt x="33522" y="339883"/>
                  </a:lnTo>
                  <a:lnTo>
                    <a:pt x="162325" y="185378"/>
                  </a:lnTo>
                  <a:cubicBezTo>
                    <a:pt x="164096" y="183307"/>
                    <a:pt x="164602" y="182531"/>
                    <a:pt x="164602" y="181237"/>
                  </a:cubicBezTo>
                  <a:cubicBezTo>
                    <a:pt x="164602" y="180719"/>
                    <a:pt x="164602" y="179943"/>
                    <a:pt x="162831" y="177355"/>
                  </a:cubicBezTo>
                  <a:lnTo>
                    <a:pt x="44909" y="12498"/>
                  </a:lnTo>
                  <a:lnTo>
                    <a:pt x="183581" y="12498"/>
                  </a:lnTo>
                  <a:cubicBezTo>
                    <a:pt x="217490" y="12498"/>
                    <a:pt x="240517" y="16121"/>
                    <a:pt x="242795" y="16639"/>
                  </a:cubicBezTo>
                  <a:cubicBezTo>
                    <a:pt x="256459" y="18709"/>
                    <a:pt x="278475" y="23109"/>
                    <a:pt x="298466" y="36049"/>
                  </a:cubicBezTo>
                  <a:cubicBezTo>
                    <a:pt x="304792" y="40190"/>
                    <a:pt x="322000" y="51836"/>
                    <a:pt x="330603" y="72799"/>
                  </a:cubicBezTo>
                  <a:lnTo>
                    <a:pt x="336930" y="72799"/>
                  </a:lnTo>
                  <a:lnTo>
                    <a:pt x="306311" y="75"/>
                  </a:lnTo>
                  <a:lnTo>
                    <a:pt x="7204" y="75"/>
                  </a:lnTo>
                  <a:cubicBezTo>
                    <a:pt x="1384" y="75"/>
                    <a:pt x="1131" y="334"/>
                    <a:pt x="372" y="1887"/>
                  </a:cubicBezTo>
                  <a:cubicBezTo>
                    <a:pt x="119" y="2663"/>
                    <a:pt x="119" y="7580"/>
                    <a:pt x="119" y="10427"/>
                  </a:cubicBezTo>
                  <a:lnTo>
                    <a:pt x="133983" y="197800"/>
                  </a:lnTo>
                  <a:lnTo>
                    <a:pt x="2902" y="354893"/>
                  </a:lnTo>
                  <a:cubicBezTo>
                    <a:pt x="372" y="357999"/>
                    <a:pt x="372" y="359293"/>
                    <a:pt x="372" y="359552"/>
                  </a:cubicBezTo>
                  <a:cubicBezTo>
                    <a:pt x="372" y="362398"/>
                    <a:pt x="2649" y="362398"/>
                    <a:pt x="7204" y="362398"/>
                  </a:cubicBezTo>
                  <a:lnTo>
                    <a:pt x="306311" y="3623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9C6DE98B-2BD3-D9E0-0F9F-F41D233EC8E3}"/>
                </a:ext>
              </a:extLst>
            </p:cNvPr>
            <p:cNvSpPr/>
            <p:nvPr>
              <p:custDataLst>
                <p:tags r:id="rId199"/>
              </p:custDataLst>
            </p:nvPr>
          </p:nvSpPr>
          <p:spPr>
            <a:xfrm>
              <a:off x="3429481" y="3464875"/>
              <a:ext cx="108938" cy="129349"/>
            </a:xfrm>
            <a:custGeom>
              <a:avLst/>
              <a:gdLst>
                <a:gd name="connsiteX0" fmla="*/ 107998 w 108938"/>
                <a:gd name="connsiteY0" fmla="*/ 8068 h 129349"/>
                <a:gd name="connsiteX1" fmla="*/ 109061 w 108938"/>
                <a:gd name="connsiteY1" fmla="*/ 4626 h 129349"/>
                <a:gd name="connsiteX2" fmla="*/ 104810 w 108938"/>
                <a:gd name="connsiteY2" fmla="*/ 97 h 129349"/>
                <a:gd name="connsiteX3" fmla="*/ 100204 w 108938"/>
                <a:gd name="connsiteY3" fmla="*/ 3901 h 129349"/>
                <a:gd name="connsiteX4" fmla="*/ 83908 w 108938"/>
                <a:gd name="connsiteY4" fmla="*/ 43213 h 129349"/>
                <a:gd name="connsiteX5" fmla="*/ 25276 w 108938"/>
                <a:gd name="connsiteY5" fmla="*/ 43213 h 129349"/>
                <a:gd name="connsiteX6" fmla="*/ 8979 w 108938"/>
                <a:gd name="connsiteY6" fmla="*/ 4263 h 129349"/>
                <a:gd name="connsiteX7" fmla="*/ 4551 w 108938"/>
                <a:gd name="connsiteY7" fmla="*/ 97 h 129349"/>
                <a:gd name="connsiteX8" fmla="*/ 122 w 108938"/>
                <a:gd name="connsiteY8" fmla="*/ 4626 h 129349"/>
                <a:gd name="connsiteX9" fmla="*/ 1185 w 108938"/>
                <a:gd name="connsiteY9" fmla="*/ 8068 h 129349"/>
                <a:gd name="connsiteX10" fmla="*/ 50075 w 108938"/>
                <a:gd name="connsiteY10" fmla="*/ 125279 h 129349"/>
                <a:gd name="connsiteX11" fmla="*/ 54680 w 108938"/>
                <a:gd name="connsiteY11" fmla="*/ 129446 h 129349"/>
                <a:gd name="connsiteX12" fmla="*/ 58754 w 108938"/>
                <a:gd name="connsiteY12" fmla="*/ 126004 h 129349"/>
                <a:gd name="connsiteX13" fmla="*/ 61057 w 108938"/>
                <a:gd name="connsiteY13" fmla="*/ 120931 h 129349"/>
                <a:gd name="connsiteX14" fmla="*/ 107998 w 108938"/>
                <a:gd name="connsiteY14" fmla="*/ 8068 h 129349"/>
                <a:gd name="connsiteX15" fmla="*/ 28996 w 108938"/>
                <a:gd name="connsiteY15" fmla="*/ 52090 h 129349"/>
                <a:gd name="connsiteX16" fmla="*/ 80188 w 108938"/>
                <a:gd name="connsiteY16" fmla="*/ 52090 h 129349"/>
                <a:gd name="connsiteX17" fmla="*/ 54680 w 108938"/>
                <a:gd name="connsiteY17" fmla="*/ 113685 h 129349"/>
                <a:gd name="connsiteX18" fmla="*/ 28996 w 108938"/>
                <a:gd name="connsiteY18" fmla="*/ 52090 h 129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938" h="129349">
                  <a:moveTo>
                    <a:pt x="107998" y="8068"/>
                  </a:moveTo>
                  <a:cubicBezTo>
                    <a:pt x="109061" y="5532"/>
                    <a:pt x="109061" y="5169"/>
                    <a:pt x="109061" y="4626"/>
                  </a:cubicBezTo>
                  <a:cubicBezTo>
                    <a:pt x="109061" y="1727"/>
                    <a:pt x="106758" y="97"/>
                    <a:pt x="104810" y="97"/>
                  </a:cubicBezTo>
                  <a:cubicBezTo>
                    <a:pt x="102507" y="97"/>
                    <a:pt x="101090" y="1727"/>
                    <a:pt x="100204" y="3901"/>
                  </a:cubicBezTo>
                  <a:lnTo>
                    <a:pt x="83908" y="43213"/>
                  </a:lnTo>
                  <a:lnTo>
                    <a:pt x="25276" y="43213"/>
                  </a:lnTo>
                  <a:lnTo>
                    <a:pt x="8979" y="4263"/>
                  </a:lnTo>
                  <a:cubicBezTo>
                    <a:pt x="8094" y="2089"/>
                    <a:pt x="7208" y="97"/>
                    <a:pt x="4551" y="97"/>
                  </a:cubicBezTo>
                  <a:cubicBezTo>
                    <a:pt x="2071" y="97"/>
                    <a:pt x="122" y="2089"/>
                    <a:pt x="122" y="4626"/>
                  </a:cubicBezTo>
                  <a:cubicBezTo>
                    <a:pt x="122" y="5169"/>
                    <a:pt x="122" y="5532"/>
                    <a:pt x="1185" y="8068"/>
                  </a:cubicBezTo>
                  <a:lnTo>
                    <a:pt x="50075" y="125279"/>
                  </a:lnTo>
                  <a:cubicBezTo>
                    <a:pt x="51137" y="127634"/>
                    <a:pt x="51846" y="129446"/>
                    <a:pt x="54680" y="129446"/>
                  </a:cubicBezTo>
                  <a:cubicBezTo>
                    <a:pt x="57337" y="129446"/>
                    <a:pt x="58223" y="127453"/>
                    <a:pt x="58754" y="126004"/>
                  </a:cubicBezTo>
                  <a:cubicBezTo>
                    <a:pt x="59817" y="124192"/>
                    <a:pt x="59817" y="123830"/>
                    <a:pt x="61057" y="120931"/>
                  </a:cubicBezTo>
                  <a:lnTo>
                    <a:pt x="107998" y="8068"/>
                  </a:lnTo>
                  <a:close/>
                  <a:moveTo>
                    <a:pt x="28996" y="52090"/>
                  </a:moveTo>
                  <a:lnTo>
                    <a:pt x="80188" y="52090"/>
                  </a:lnTo>
                  <a:lnTo>
                    <a:pt x="54680" y="113685"/>
                  </a:lnTo>
                  <a:lnTo>
                    <a:pt x="28996" y="5209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90B2D8C6-FBC6-2B4D-50B8-A787F92043E2}"/>
                </a:ext>
              </a:extLst>
            </p:cNvPr>
            <p:cNvSpPr/>
            <p:nvPr>
              <p:custDataLst>
                <p:tags r:id="rId200"/>
              </p:custDataLst>
            </p:nvPr>
          </p:nvSpPr>
          <p:spPr>
            <a:xfrm>
              <a:off x="3549549" y="3470491"/>
              <a:ext cx="53672" cy="121921"/>
            </a:xfrm>
            <a:custGeom>
              <a:avLst/>
              <a:gdLst>
                <a:gd name="connsiteX0" fmla="*/ 49193 w 53672"/>
                <a:gd name="connsiteY0" fmla="*/ 6981 h 121921"/>
                <a:gd name="connsiteX1" fmla="*/ 42108 w 53672"/>
                <a:gd name="connsiteY1" fmla="*/ 97 h 121921"/>
                <a:gd name="connsiteX2" fmla="*/ 32188 w 53672"/>
                <a:gd name="connsiteY2" fmla="*/ 10061 h 121921"/>
                <a:gd name="connsiteX3" fmla="*/ 39274 w 53672"/>
                <a:gd name="connsiteY3" fmla="*/ 16945 h 121921"/>
                <a:gd name="connsiteX4" fmla="*/ 49193 w 53672"/>
                <a:gd name="connsiteY4" fmla="*/ 6981 h 121921"/>
                <a:gd name="connsiteX5" fmla="*/ 13058 w 53672"/>
                <a:gd name="connsiteY5" fmla="*/ 99011 h 121921"/>
                <a:gd name="connsiteX6" fmla="*/ 11464 w 53672"/>
                <a:gd name="connsiteY6" fmla="*/ 106620 h 121921"/>
                <a:gd name="connsiteX7" fmla="*/ 28291 w 53672"/>
                <a:gd name="connsiteY7" fmla="*/ 122018 h 121921"/>
                <a:gd name="connsiteX8" fmla="*/ 53799 w 53672"/>
                <a:gd name="connsiteY8" fmla="*/ 94301 h 121921"/>
                <a:gd name="connsiteX9" fmla="*/ 50965 w 53672"/>
                <a:gd name="connsiteY9" fmla="*/ 91946 h 121921"/>
                <a:gd name="connsiteX10" fmla="*/ 47599 w 53672"/>
                <a:gd name="connsiteY10" fmla="*/ 95025 h 121921"/>
                <a:gd name="connsiteX11" fmla="*/ 28823 w 53672"/>
                <a:gd name="connsiteY11" fmla="*/ 116946 h 121921"/>
                <a:gd name="connsiteX12" fmla="*/ 24394 w 53672"/>
                <a:gd name="connsiteY12" fmla="*/ 110605 h 121921"/>
                <a:gd name="connsiteX13" fmla="*/ 27229 w 53672"/>
                <a:gd name="connsiteY13" fmla="*/ 99011 h 121921"/>
                <a:gd name="connsiteX14" fmla="*/ 32897 w 53672"/>
                <a:gd name="connsiteY14" fmla="*/ 84518 h 121921"/>
                <a:gd name="connsiteX15" fmla="*/ 41577 w 53672"/>
                <a:gd name="connsiteY15" fmla="*/ 61510 h 121921"/>
                <a:gd name="connsiteX16" fmla="*/ 42639 w 53672"/>
                <a:gd name="connsiteY16" fmla="*/ 55713 h 121921"/>
                <a:gd name="connsiteX17" fmla="*/ 25812 w 53672"/>
                <a:gd name="connsiteY17" fmla="*/ 40315 h 121921"/>
                <a:gd name="connsiteX18" fmla="*/ 127 w 53672"/>
                <a:gd name="connsiteY18" fmla="*/ 68032 h 121921"/>
                <a:gd name="connsiteX19" fmla="*/ 3138 w 53672"/>
                <a:gd name="connsiteY19" fmla="*/ 70387 h 121921"/>
                <a:gd name="connsiteX20" fmla="*/ 6327 w 53672"/>
                <a:gd name="connsiteY20" fmla="*/ 67489 h 121921"/>
                <a:gd name="connsiteX21" fmla="*/ 25280 w 53672"/>
                <a:gd name="connsiteY21" fmla="*/ 45387 h 121921"/>
                <a:gd name="connsiteX22" fmla="*/ 29709 w 53672"/>
                <a:gd name="connsiteY22" fmla="*/ 51728 h 121921"/>
                <a:gd name="connsiteX23" fmla="*/ 24217 w 53672"/>
                <a:gd name="connsiteY23" fmla="*/ 69844 h 121921"/>
                <a:gd name="connsiteX24" fmla="*/ 13058 w 53672"/>
                <a:gd name="connsiteY24" fmla="*/ 9901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193" y="6981"/>
                  </a:moveTo>
                  <a:cubicBezTo>
                    <a:pt x="49193" y="4082"/>
                    <a:pt x="47068" y="97"/>
                    <a:pt x="42108" y="97"/>
                  </a:cubicBezTo>
                  <a:cubicBezTo>
                    <a:pt x="37325" y="97"/>
                    <a:pt x="32188" y="4807"/>
                    <a:pt x="32188" y="10061"/>
                  </a:cubicBezTo>
                  <a:cubicBezTo>
                    <a:pt x="32188" y="13140"/>
                    <a:pt x="34491" y="16945"/>
                    <a:pt x="39274" y="16945"/>
                  </a:cubicBezTo>
                  <a:cubicBezTo>
                    <a:pt x="44411" y="16945"/>
                    <a:pt x="49193" y="11872"/>
                    <a:pt x="49193" y="6981"/>
                  </a:cubicBezTo>
                  <a:close/>
                  <a:moveTo>
                    <a:pt x="13058" y="99011"/>
                  </a:moveTo>
                  <a:cubicBezTo>
                    <a:pt x="12349" y="101366"/>
                    <a:pt x="11464" y="103540"/>
                    <a:pt x="11464" y="106620"/>
                  </a:cubicBezTo>
                  <a:cubicBezTo>
                    <a:pt x="11464" y="115134"/>
                    <a:pt x="18549" y="122018"/>
                    <a:pt x="28291" y="122018"/>
                  </a:cubicBezTo>
                  <a:cubicBezTo>
                    <a:pt x="46005" y="122018"/>
                    <a:pt x="53799" y="97018"/>
                    <a:pt x="53799" y="94301"/>
                  </a:cubicBezTo>
                  <a:cubicBezTo>
                    <a:pt x="53799" y="91946"/>
                    <a:pt x="51496" y="91946"/>
                    <a:pt x="50965" y="91946"/>
                  </a:cubicBezTo>
                  <a:cubicBezTo>
                    <a:pt x="48485" y="91946"/>
                    <a:pt x="48308" y="93033"/>
                    <a:pt x="47599" y="95025"/>
                  </a:cubicBezTo>
                  <a:cubicBezTo>
                    <a:pt x="43525" y="109518"/>
                    <a:pt x="35731" y="116946"/>
                    <a:pt x="28823" y="116946"/>
                  </a:cubicBezTo>
                  <a:cubicBezTo>
                    <a:pt x="25280" y="116946"/>
                    <a:pt x="24394" y="114591"/>
                    <a:pt x="24394" y="110605"/>
                  </a:cubicBezTo>
                  <a:cubicBezTo>
                    <a:pt x="24394" y="106439"/>
                    <a:pt x="25634" y="102996"/>
                    <a:pt x="27229" y="99011"/>
                  </a:cubicBezTo>
                  <a:cubicBezTo>
                    <a:pt x="29000" y="94120"/>
                    <a:pt x="30949" y="89228"/>
                    <a:pt x="32897" y="84518"/>
                  </a:cubicBezTo>
                  <a:cubicBezTo>
                    <a:pt x="34491" y="80170"/>
                    <a:pt x="40868" y="63684"/>
                    <a:pt x="41577" y="61510"/>
                  </a:cubicBezTo>
                  <a:cubicBezTo>
                    <a:pt x="42108" y="59699"/>
                    <a:pt x="42639" y="57525"/>
                    <a:pt x="42639" y="55713"/>
                  </a:cubicBezTo>
                  <a:cubicBezTo>
                    <a:pt x="42639" y="47199"/>
                    <a:pt x="35554" y="40315"/>
                    <a:pt x="25812" y="40315"/>
                  </a:cubicBezTo>
                  <a:cubicBezTo>
                    <a:pt x="8275" y="40315"/>
                    <a:pt x="127" y="64952"/>
                    <a:pt x="127" y="68032"/>
                  </a:cubicBezTo>
                  <a:cubicBezTo>
                    <a:pt x="127" y="70387"/>
                    <a:pt x="2607" y="70387"/>
                    <a:pt x="3138" y="70387"/>
                  </a:cubicBezTo>
                  <a:cubicBezTo>
                    <a:pt x="5618" y="70387"/>
                    <a:pt x="5795" y="69482"/>
                    <a:pt x="6327" y="67489"/>
                  </a:cubicBezTo>
                  <a:cubicBezTo>
                    <a:pt x="10932" y="51909"/>
                    <a:pt x="18726" y="45387"/>
                    <a:pt x="25280" y="45387"/>
                  </a:cubicBezTo>
                  <a:cubicBezTo>
                    <a:pt x="28114" y="45387"/>
                    <a:pt x="29709" y="46836"/>
                    <a:pt x="29709" y="51728"/>
                  </a:cubicBezTo>
                  <a:cubicBezTo>
                    <a:pt x="29709" y="55894"/>
                    <a:pt x="28646" y="58612"/>
                    <a:pt x="24217" y="69844"/>
                  </a:cubicBezTo>
                  <a:lnTo>
                    <a:pt x="13058" y="9901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6134A376-9DF3-7A9F-228E-DCE67F01D13D}"/>
                </a:ext>
              </a:extLst>
            </p:cNvPr>
            <p:cNvSpPr/>
            <p:nvPr>
              <p:custDataLst>
                <p:tags r:id="rId201"/>
              </p:custDataLst>
            </p:nvPr>
          </p:nvSpPr>
          <p:spPr>
            <a:xfrm>
              <a:off x="3769718" y="3085217"/>
              <a:ext cx="58707" cy="258802"/>
            </a:xfrm>
            <a:custGeom>
              <a:avLst/>
              <a:gdLst>
                <a:gd name="connsiteX0" fmla="*/ 58843 w 58707"/>
                <a:gd name="connsiteY0" fmla="*/ 256299 h 258802"/>
                <a:gd name="connsiteX1" fmla="*/ 54541 w 58707"/>
                <a:gd name="connsiteY1" fmla="*/ 250605 h 258802"/>
                <a:gd name="connsiteX2" fmla="*/ 14812 w 58707"/>
                <a:gd name="connsiteY2" fmla="*/ 129486 h 258802"/>
                <a:gd name="connsiteX3" fmla="*/ 55553 w 58707"/>
                <a:gd name="connsiteY3" fmla="*/ 7072 h 258802"/>
                <a:gd name="connsiteX4" fmla="*/ 58843 w 58707"/>
                <a:gd name="connsiteY4" fmla="*/ 2673 h 258802"/>
                <a:gd name="connsiteX5" fmla="*/ 56312 w 58707"/>
                <a:gd name="connsiteY5" fmla="*/ 85 h 258802"/>
                <a:gd name="connsiteX6" fmla="*/ 16077 w 58707"/>
                <a:gd name="connsiteY6" fmla="*/ 50551 h 258802"/>
                <a:gd name="connsiteX7" fmla="*/ 135 w 58707"/>
                <a:gd name="connsiteY7" fmla="*/ 129486 h 258802"/>
                <a:gd name="connsiteX8" fmla="*/ 16836 w 58707"/>
                <a:gd name="connsiteY8" fmla="*/ 210232 h 258802"/>
                <a:gd name="connsiteX9" fmla="*/ 56312 w 58707"/>
                <a:gd name="connsiteY9" fmla="*/ 258887 h 258802"/>
                <a:gd name="connsiteX10" fmla="*/ 58843 w 58707"/>
                <a:gd name="connsiteY10" fmla="*/ 256299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8843" y="256299"/>
                  </a:moveTo>
                  <a:cubicBezTo>
                    <a:pt x="58843" y="255522"/>
                    <a:pt x="58843" y="255005"/>
                    <a:pt x="54541" y="250605"/>
                  </a:cubicBezTo>
                  <a:cubicBezTo>
                    <a:pt x="22910" y="217996"/>
                    <a:pt x="14812" y="169083"/>
                    <a:pt x="14812" y="129486"/>
                  </a:cubicBezTo>
                  <a:cubicBezTo>
                    <a:pt x="14812" y="84454"/>
                    <a:pt x="24428" y="39423"/>
                    <a:pt x="55553" y="7072"/>
                  </a:cubicBezTo>
                  <a:cubicBezTo>
                    <a:pt x="58843" y="3967"/>
                    <a:pt x="58843" y="3449"/>
                    <a:pt x="58843" y="2673"/>
                  </a:cubicBezTo>
                  <a:cubicBezTo>
                    <a:pt x="58843" y="861"/>
                    <a:pt x="57831" y="85"/>
                    <a:pt x="56312" y="85"/>
                  </a:cubicBezTo>
                  <a:cubicBezTo>
                    <a:pt x="53782" y="85"/>
                    <a:pt x="31007" y="17683"/>
                    <a:pt x="16077" y="50551"/>
                  </a:cubicBezTo>
                  <a:cubicBezTo>
                    <a:pt x="3172" y="79019"/>
                    <a:pt x="135" y="107746"/>
                    <a:pt x="135" y="129486"/>
                  </a:cubicBezTo>
                  <a:cubicBezTo>
                    <a:pt x="135" y="149672"/>
                    <a:pt x="2918" y="180987"/>
                    <a:pt x="16836" y="210232"/>
                  </a:cubicBezTo>
                  <a:cubicBezTo>
                    <a:pt x="32019" y="242065"/>
                    <a:pt x="53782" y="258887"/>
                    <a:pt x="56312" y="258887"/>
                  </a:cubicBezTo>
                  <a:cubicBezTo>
                    <a:pt x="57831" y="258887"/>
                    <a:pt x="58843" y="258111"/>
                    <a:pt x="58843" y="256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400AA4AF-23F4-E441-39EA-0A316651EF5A}"/>
                </a:ext>
              </a:extLst>
            </p:cNvPr>
            <p:cNvSpPr/>
            <p:nvPr>
              <p:custDataLst>
                <p:tags r:id="rId202"/>
              </p:custDataLst>
            </p:nvPr>
          </p:nvSpPr>
          <p:spPr>
            <a:xfrm>
              <a:off x="3853450" y="3164928"/>
              <a:ext cx="141961" cy="117237"/>
            </a:xfrm>
            <a:custGeom>
              <a:avLst/>
              <a:gdLst>
                <a:gd name="connsiteX0" fmla="*/ 110469 w 141961"/>
                <a:gd name="connsiteY0" fmla="*/ 53398 h 117237"/>
                <a:gd name="connsiteX1" fmla="*/ 68210 w 141961"/>
                <a:gd name="connsiteY1" fmla="*/ 85 h 117237"/>
                <a:gd name="connsiteX2" fmla="*/ 139 w 141961"/>
                <a:gd name="connsiteY2" fmla="*/ 73585 h 117237"/>
                <a:gd name="connsiteX3" fmla="*/ 41133 w 141961"/>
                <a:gd name="connsiteY3" fmla="*/ 117322 h 117237"/>
                <a:gd name="connsiteX4" fmla="*/ 94527 w 141961"/>
                <a:gd name="connsiteY4" fmla="*/ 95583 h 117237"/>
                <a:gd name="connsiteX5" fmla="*/ 117554 w 141961"/>
                <a:gd name="connsiteY5" fmla="*/ 117322 h 117237"/>
                <a:gd name="connsiteX6" fmla="*/ 138811 w 141961"/>
                <a:gd name="connsiteY6" fmla="*/ 98947 h 117237"/>
                <a:gd name="connsiteX7" fmla="*/ 135774 w 141961"/>
                <a:gd name="connsiteY7" fmla="*/ 96359 h 117237"/>
                <a:gd name="connsiteX8" fmla="*/ 132484 w 141961"/>
                <a:gd name="connsiteY8" fmla="*/ 98947 h 117237"/>
                <a:gd name="connsiteX9" fmla="*/ 118314 w 141961"/>
                <a:gd name="connsiteY9" fmla="*/ 111628 h 117237"/>
                <a:gd name="connsiteX10" fmla="*/ 110469 w 141961"/>
                <a:gd name="connsiteY10" fmla="*/ 85231 h 117237"/>
                <a:gd name="connsiteX11" fmla="*/ 113000 w 141961"/>
                <a:gd name="connsiteY11" fmla="*/ 76173 h 117237"/>
                <a:gd name="connsiteX12" fmla="*/ 142100 w 141961"/>
                <a:gd name="connsiteY12" fmla="*/ 15354 h 117237"/>
                <a:gd name="connsiteX13" fmla="*/ 139064 w 141961"/>
                <a:gd name="connsiteY13" fmla="*/ 12766 h 117237"/>
                <a:gd name="connsiteX14" fmla="*/ 135268 w 141961"/>
                <a:gd name="connsiteY14" fmla="*/ 18201 h 117237"/>
                <a:gd name="connsiteX15" fmla="*/ 110469 w 141961"/>
                <a:gd name="connsiteY15" fmla="*/ 69444 h 117237"/>
                <a:gd name="connsiteX16" fmla="*/ 110469 w 141961"/>
                <a:gd name="connsiteY16" fmla="*/ 53398 h 117237"/>
                <a:gd name="connsiteX17" fmla="*/ 93515 w 141961"/>
                <a:gd name="connsiteY17" fmla="*/ 88854 h 117237"/>
                <a:gd name="connsiteX18" fmla="*/ 41639 w 141961"/>
                <a:gd name="connsiteY18" fmla="*/ 111628 h 117237"/>
                <a:gd name="connsiteX19" fmla="*/ 18865 w 141961"/>
                <a:gd name="connsiteY19" fmla="*/ 83419 h 117237"/>
                <a:gd name="connsiteX20" fmla="*/ 33542 w 141961"/>
                <a:gd name="connsiteY20" fmla="*/ 29588 h 117237"/>
                <a:gd name="connsiteX21" fmla="*/ 67956 w 141961"/>
                <a:gd name="connsiteY21" fmla="*/ 5778 h 117237"/>
                <a:gd name="connsiteX22" fmla="*/ 93008 w 141961"/>
                <a:gd name="connsiteY22" fmla="*/ 59868 h 117237"/>
                <a:gd name="connsiteX23" fmla="*/ 93515 w 141961"/>
                <a:gd name="connsiteY23" fmla="*/ 88854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61" h="117237">
                  <a:moveTo>
                    <a:pt x="110469" y="53398"/>
                  </a:moveTo>
                  <a:cubicBezTo>
                    <a:pt x="110469" y="12766"/>
                    <a:pt x="86935" y="85"/>
                    <a:pt x="68210" y="85"/>
                  </a:cubicBezTo>
                  <a:cubicBezTo>
                    <a:pt x="33542" y="85"/>
                    <a:pt x="139" y="37093"/>
                    <a:pt x="139" y="73585"/>
                  </a:cubicBezTo>
                  <a:cubicBezTo>
                    <a:pt x="139" y="97653"/>
                    <a:pt x="15322" y="117322"/>
                    <a:pt x="41133" y="117322"/>
                  </a:cubicBezTo>
                  <a:cubicBezTo>
                    <a:pt x="57075" y="117322"/>
                    <a:pt x="75295" y="111370"/>
                    <a:pt x="94527" y="95583"/>
                  </a:cubicBezTo>
                  <a:cubicBezTo>
                    <a:pt x="97816" y="109299"/>
                    <a:pt x="106167" y="117322"/>
                    <a:pt x="117554" y="117322"/>
                  </a:cubicBezTo>
                  <a:cubicBezTo>
                    <a:pt x="130966" y="117322"/>
                    <a:pt x="138811" y="103088"/>
                    <a:pt x="138811" y="98947"/>
                  </a:cubicBezTo>
                  <a:cubicBezTo>
                    <a:pt x="138811" y="97136"/>
                    <a:pt x="137292" y="96359"/>
                    <a:pt x="135774" y="96359"/>
                  </a:cubicBezTo>
                  <a:cubicBezTo>
                    <a:pt x="134003" y="96359"/>
                    <a:pt x="133244" y="97136"/>
                    <a:pt x="132484" y="98947"/>
                  </a:cubicBezTo>
                  <a:cubicBezTo>
                    <a:pt x="127930" y="111628"/>
                    <a:pt x="118820" y="111628"/>
                    <a:pt x="118314" y="111628"/>
                  </a:cubicBezTo>
                  <a:cubicBezTo>
                    <a:pt x="110469" y="111628"/>
                    <a:pt x="110469" y="91442"/>
                    <a:pt x="110469" y="85231"/>
                  </a:cubicBezTo>
                  <a:cubicBezTo>
                    <a:pt x="110469" y="79796"/>
                    <a:pt x="110469" y="79278"/>
                    <a:pt x="113000" y="76173"/>
                  </a:cubicBezTo>
                  <a:cubicBezTo>
                    <a:pt x="136786" y="45634"/>
                    <a:pt x="142100" y="15613"/>
                    <a:pt x="142100" y="15354"/>
                  </a:cubicBezTo>
                  <a:cubicBezTo>
                    <a:pt x="142100" y="14836"/>
                    <a:pt x="141847" y="12766"/>
                    <a:pt x="139064" y="12766"/>
                  </a:cubicBezTo>
                  <a:cubicBezTo>
                    <a:pt x="136533" y="12766"/>
                    <a:pt x="136533" y="13542"/>
                    <a:pt x="135268" y="18201"/>
                  </a:cubicBezTo>
                  <a:cubicBezTo>
                    <a:pt x="130713" y="34505"/>
                    <a:pt x="122362" y="54174"/>
                    <a:pt x="110469" y="69444"/>
                  </a:cubicBezTo>
                  <a:lnTo>
                    <a:pt x="110469" y="53398"/>
                  </a:lnTo>
                  <a:close/>
                  <a:moveTo>
                    <a:pt x="93515" y="88854"/>
                  </a:moveTo>
                  <a:cubicBezTo>
                    <a:pt x="71246" y="108782"/>
                    <a:pt x="51761" y="111628"/>
                    <a:pt x="41639" y="111628"/>
                  </a:cubicBezTo>
                  <a:cubicBezTo>
                    <a:pt x="26456" y="111628"/>
                    <a:pt x="18865" y="99982"/>
                    <a:pt x="18865" y="83419"/>
                  </a:cubicBezTo>
                  <a:cubicBezTo>
                    <a:pt x="18865" y="70738"/>
                    <a:pt x="25444" y="42787"/>
                    <a:pt x="33542" y="29588"/>
                  </a:cubicBezTo>
                  <a:cubicBezTo>
                    <a:pt x="45435" y="10696"/>
                    <a:pt x="59100" y="5778"/>
                    <a:pt x="67956" y="5778"/>
                  </a:cubicBezTo>
                  <a:cubicBezTo>
                    <a:pt x="93008" y="5778"/>
                    <a:pt x="93008" y="39681"/>
                    <a:pt x="93008" y="59868"/>
                  </a:cubicBezTo>
                  <a:cubicBezTo>
                    <a:pt x="93008" y="69444"/>
                    <a:pt x="93008" y="84454"/>
                    <a:pt x="93515" y="888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BDF33B41-357C-84F9-030B-AF5EE9E0D334}"/>
                </a:ext>
              </a:extLst>
            </p:cNvPr>
            <p:cNvSpPr/>
            <p:nvPr>
              <p:custDataLst>
                <p:tags r:id="rId203"/>
              </p:custDataLst>
            </p:nvPr>
          </p:nvSpPr>
          <p:spPr>
            <a:xfrm>
              <a:off x="4013278" y="3198028"/>
              <a:ext cx="53672" cy="121921"/>
            </a:xfrm>
            <a:custGeom>
              <a:avLst/>
              <a:gdLst>
                <a:gd name="connsiteX0" fmla="*/ 49212 w 53672"/>
                <a:gd name="connsiteY0" fmla="*/ 6970 h 121921"/>
                <a:gd name="connsiteX1" fmla="*/ 42126 w 53672"/>
                <a:gd name="connsiteY1" fmla="*/ 86 h 121921"/>
                <a:gd name="connsiteX2" fmla="*/ 32207 w 53672"/>
                <a:gd name="connsiteY2" fmla="*/ 10050 h 121921"/>
                <a:gd name="connsiteX3" fmla="*/ 39292 w 53672"/>
                <a:gd name="connsiteY3" fmla="*/ 16934 h 121921"/>
                <a:gd name="connsiteX4" fmla="*/ 49212 w 53672"/>
                <a:gd name="connsiteY4" fmla="*/ 6970 h 121921"/>
                <a:gd name="connsiteX5" fmla="*/ 13076 w 53672"/>
                <a:gd name="connsiteY5" fmla="*/ 99000 h 121921"/>
                <a:gd name="connsiteX6" fmla="*/ 11482 w 53672"/>
                <a:gd name="connsiteY6" fmla="*/ 106609 h 121921"/>
                <a:gd name="connsiteX7" fmla="*/ 28310 w 53672"/>
                <a:gd name="connsiteY7" fmla="*/ 122008 h 121921"/>
                <a:gd name="connsiteX8" fmla="*/ 53817 w 53672"/>
                <a:gd name="connsiteY8" fmla="*/ 94290 h 121921"/>
                <a:gd name="connsiteX9" fmla="*/ 50983 w 53672"/>
                <a:gd name="connsiteY9" fmla="*/ 91935 h 121921"/>
                <a:gd name="connsiteX10" fmla="*/ 47618 w 53672"/>
                <a:gd name="connsiteY10" fmla="*/ 95015 h 121921"/>
                <a:gd name="connsiteX11" fmla="*/ 28841 w 53672"/>
                <a:gd name="connsiteY11" fmla="*/ 116935 h 121921"/>
                <a:gd name="connsiteX12" fmla="*/ 24413 w 53672"/>
                <a:gd name="connsiteY12" fmla="*/ 110595 h 121921"/>
                <a:gd name="connsiteX13" fmla="*/ 27247 w 53672"/>
                <a:gd name="connsiteY13" fmla="*/ 99000 h 121921"/>
                <a:gd name="connsiteX14" fmla="*/ 32915 w 53672"/>
                <a:gd name="connsiteY14" fmla="*/ 84507 h 121921"/>
                <a:gd name="connsiteX15" fmla="*/ 41595 w 53672"/>
                <a:gd name="connsiteY15" fmla="*/ 61500 h 121921"/>
                <a:gd name="connsiteX16" fmla="*/ 42658 w 53672"/>
                <a:gd name="connsiteY16" fmla="*/ 55703 h 121921"/>
                <a:gd name="connsiteX17" fmla="*/ 25830 w 53672"/>
                <a:gd name="connsiteY17" fmla="*/ 40304 h 121921"/>
                <a:gd name="connsiteX18" fmla="*/ 145 w 53672"/>
                <a:gd name="connsiteY18" fmla="*/ 68022 h 121921"/>
                <a:gd name="connsiteX19" fmla="*/ 3156 w 53672"/>
                <a:gd name="connsiteY19" fmla="*/ 70377 h 121921"/>
                <a:gd name="connsiteX20" fmla="*/ 6345 w 53672"/>
                <a:gd name="connsiteY20" fmla="*/ 67478 h 121921"/>
                <a:gd name="connsiteX21" fmla="*/ 25298 w 53672"/>
                <a:gd name="connsiteY21" fmla="*/ 45377 h 121921"/>
                <a:gd name="connsiteX22" fmla="*/ 29727 w 53672"/>
                <a:gd name="connsiteY22" fmla="*/ 51717 h 121921"/>
                <a:gd name="connsiteX23" fmla="*/ 24236 w 53672"/>
                <a:gd name="connsiteY23" fmla="*/ 69833 h 121921"/>
                <a:gd name="connsiteX24" fmla="*/ 13076 w 53672"/>
                <a:gd name="connsiteY24" fmla="*/ 99000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212" y="6970"/>
                  </a:moveTo>
                  <a:cubicBezTo>
                    <a:pt x="49212" y="4072"/>
                    <a:pt x="47086" y="86"/>
                    <a:pt x="42126" y="86"/>
                  </a:cubicBezTo>
                  <a:cubicBezTo>
                    <a:pt x="37344" y="86"/>
                    <a:pt x="32207" y="4796"/>
                    <a:pt x="32207" y="10050"/>
                  </a:cubicBezTo>
                  <a:cubicBezTo>
                    <a:pt x="32207" y="13130"/>
                    <a:pt x="34509" y="16934"/>
                    <a:pt x="39292" y="16934"/>
                  </a:cubicBezTo>
                  <a:cubicBezTo>
                    <a:pt x="44429" y="16934"/>
                    <a:pt x="49212" y="11862"/>
                    <a:pt x="49212" y="6970"/>
                  </a:cubicBezTo>
                  <a:close/>
                  <a:moveTo>
                    <a:pt x="13076" y="99000"/>
                  </a:moveTo>
                  <a:cubicBezTo>
                    <a:pt x="12368" y="101355"/>
                    <a:pt x="11482" y="103529"/>
                    <a:pt x="11482" y="106609"/>
                  </a:cubicBezTo>
                  <a:cubicBezTo>
                    <a:pt x="11482" y="115124"/>
                    <a:pt x="18567" y="122008"/>
                    <a:pt x="28310" y="122008"/>
                  </a:cubicBezTo>
                  <a:cubicBezTo>
                    <a:pt x="46023" y="122008"/>
                    <a:pt x="53817" y="97008"/>
                    <a:pt x="53817" y="94290"/>
                  </a:cubicBezTo>
                  <a:cubicBezTo>
                    <a:pt x="53817" y="91935"/>
                    <a:pt x="51515" y="91935"/>
                    <a:pt x="50983" y="91935"/>
                  </a:cubicBezTo>
                  <a:cubicBezTo>
                    <a:pt x="48503" y="91935"/>
                    <a:pt x="48326" y="93022"/>
                    <a:pt x="47618" y="95015"/>
                  </a:cubicBezTo>
                  <a:cubicBezTo>
                    <a:pt x="43543" y="109508"/>
                    <a:pt x="35749" y="116935"/>
                    <a:pt x="28841" y="116935"/>
                  </a:cubicBezTo>
                  <a:cubicBezTo>
                    <a:pt x="25298" y="116935"/>
                    <a:pt x="24413" y="114580"/>
                    <a:pt x="24413" y="110595"/>
                  </a:cubicBezTo>
                  <a:cubicBezTo>
                    <a:pt x="24413" y="106428"/>
                    <a:pt x="25653" y="102986"/>
                    <a:pt x="27247" y="99000"/>
                  </a:cubicBezTo>
                  <a:cubicBezTo>
                    <a:pt x="29018" y="94109"/>
                    <a:pt x="30967" y="89218"/>
                    <a:pt x="32915" y="84507"/>
                  </a:cubicBezTo>
                  <a:cubicBezTo>
                    <a:pt x="34509" y="80160"/>
                    <a:pt x="40886" y="63674"/>
                    <a:pt x="41595" y="61500"/>
                  </a:cubicBezTo>
                  <a:cubicBezTo>
                    <a:pt x="42126" y="59688"/>
                    <a:pt x="42658" y="57514"/>
                    <a:pt x="42658" y="55703"/>
                  </a:cubicBezTo>
                  <a:cubicBezTo>
                    <a:pt x="42658" y="47188"/>
                    <a:pt x="35572" y="40304"/>
                    <a:pt x="25830" y="40304"/>
                  </a:cubicBezTo>
                  <a:cubicBezTo>
                    <a:pt x="8293" y="40304"/>
                    <a:pt x="145" y="64942"/>
                    <a:pt x="145" y="68022"/>
                  </a:cubicBezTo>
                  <a:cubicBezTo>
                    <a:pt x="145" y="70377"/>
                    <a:pt x="2625" y="70377"/>
                    <a:pt x="3156" y="70377"/>
                  </a:cubicBezTo>
                  <a:cubicBezTo>
                    <a:pt x="5636" y="70377"/>
                    <a:pt x="5814" y="69471"/>
                    <a:pt x="6345" y="67478"/>
                  </a:cubicBezTo>
                  <a:cubicBezTo>
                    <a:pt x="10950" y="51898"/>
                    <a:pt x="18744" y="45377"/>
                    <a:pt x="25298" y="45377"/>
                  </a:cubicBezTo>
                  <a:cubicBezTo>
                    <a:pt x="28133" y="45377"/>
                    <a:pt x="29727" y="46826"/>
                    <a:pt x="29727" y="51717"/>
                  </a:cubicBezTo>
                  <a:cubicBezTo>
                    <a:pt x="29727" y="55884"/>
                    <a:pt x="28664" y="58601"/>
                    <a:pt x="24236" y="69833"/>
                  </a:cubicBezTo>
                  <a:lnTo>
                    <a:pt x="13076" y="9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D451E4C3-A12C-8691-5A79-0EEB2B83DD8F}"/>
                </a:ext>
              </a:extLst>
            </p:cNvPr>
            <p:cNvSpPr/>
            <p:nvPr>
              <p:custDataLst>
                <p:tags r:id="rId204"/>
              </p:custDataLst>
            </p:nvPr>
          </p:nvSpPr>
          <p:spPr>
            <a:xfrm>
              <a:off x="4159603" y="3128437"/>
              <a:ext cx="168278" cy="172362"/>
            </a:xfrm>
            <a:custGeom>
              <a:avLst/>
              <a:gdLst>
                <a:gd name="connsiteX0" fmla="*/ 89478 w 168278"/>
                <a:gd name="connsiteY0" fmla="*/ 91442 h 172362"/>
                <a:gd name="connsiteX1" fmla="*/ 160079 w 168278"/>
                <a:gd name="connsiteY1" fmla="*/ 91442 h 172362"/>
                <a:gd name="connsiteX2" fmla="*/ 168430 w 168278"/>
                <a:gd name="connsiteY2" fmla="*/ 86266 h 172362"/>
                <a:gd name="connsiteX3" fmla="*/ 160079 w 168278"/>
                <a:gd name="connsiteY3" fmla="*/ 81090 h 172362"/>
                <a:gd name="connsiteX4" fmla="*/ 89478 w 168278"/>
                <a:gd name="connsiteY4" fmla="*/ 81090 h 172362"/>
                <a:gd name="connsiteX5" fmla="*/ 89478 w 168278"/>
                <a:gd name="connsiteY5" fmla="*/ 8625 h 172362"/>
                <a:gd name="connsiteX6" fmla="*/ 84417 w 168278"/>
                <a:gd name="connsiteY6" fmla="*/ 85 h 172362"/>
                <a:gd name="connsiteX7" fmla="*/ 79356 w 168278"/>
                <a:gd name="connsiteY7" fmla="*/ 8625 h 172362"/>
                <a:gd name="connsiteX8" fmla="*/ 79356 w 168278"/>
                <a:gd name="connsiteY8" fmla="*/ 81090 h 172362"/>
                <a:gd name="connsiteX9" fmla="*/ 8501 w 168278"/>
                <a:gd name="connsiteY9" fmla="*/ 81090 h 172362"/>
                <a:gd name="connsiteX10" fmla="*/ 151 w 168278"/>
                <a:gd name="connsiteY10" fmla="*/ 86266 h 172362"/>
                <a:gd name="connsiteX11" fmla="*/ 8501 w 168278"/>
                <a:gd name="connsiteY11" fmla="*/ 91442 h 172362"/>
                <a:gd name="connsiteX12" fmla="*/ 79356 w 168278"/>
                <a:gd name="connsiteY12" fmla="*/ 91442 h 172362"/>
                <a:gd name="connsiteX13" fmla="*/ 79356 w 168278"/>
                <a:gd name="connsiteY13" fmla="*/ 163906 h 172362"/>
                <a:gd name="connsiteX14" fmla="*/ 84417 w 168278"/>
                <a:gd name="connsiteY14" fmla="*/ 172447 h 172362"/>
                <a:gd name="connsiteX15" fmla="*/ 89478 w 168278"/>
                <a:gd name="connsiteY15" fmla="*/ 163906 h 172362"/>
                <a:gd name="connsiteX16" fmla="*/ 89478 w 168278"/>
                <a:gd name="connsiteY16" fmla="*/ 91442 h 1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72362">
                  <a:moveTo>
                    <a:pt x="89478" y="91442"/>
                  </a:moveTo>
                  <a:lnTo>
                    <a:pt x="160079" y="91442"/>
                  </a:lnTo>
                  <a:cubicBezTo>
                    <a:pt x="163622" y="91442"/>
                    <a:pt x="168430" y="91442"/>
                    <a:pt x="168430" y="86266"/>
                  </a:cubicBezTo>
                  <a:cubicBezTo>
                    <a:pt x="168430" y="81090"/>
                    <a:pt x="163622" y="81090"/>
                    <a:pt x="160079" y="81090"/>
                  </a:cubicBezTo>
                  <a:lnTo>
                    <a:pt x="89478" y="81090"/>
                  </a:lnTo>
                  <a:lnTo>
                    <a:pt x="89478" y="8625"/>
                  </a:lnTo>
                  <a:cubicBezTo>
                    <a:pt x="89478" y="5002"/>
                    <a:pt x="89478" y="85"/>
                    <a:pt x="84417" y="85"/>
                  </a:cubicBezTo>
                  <a:cubicBezTo>
                    <a:pt x="79356" y="85"/>
                    <a:pt x="79356" y="5002"/>
                    <a:pt x="79356" y="8625"/>
                  </a:cubicBezTo>
                  <a:lnTo>
                    <a:pt x="79356" y="81090"/>
                  </a:lnTo>
                  <a:lnTo>
                    <a:pt x="8501" y="81090"/>
                  </a:lnTo>
                  <a:cubicBezTo>
                    <a:pt x="4959" y="81090"/>
                    <a:pt x="151" y="81090"/>
                    <a:pt x="151" y="86266"/>
                  </a:cubicBezTo>
                  <a:cubicBezTo>
                    <a:pt x="151" y="91442"/>
                    <a:pt x="4959" y="91442"/>
                    <a:pt x="8501" y="91442"/>
                  </a:cubicBezTo>
                  <a:lnTo>
                    <a:pt x="79356" y="91442"/>
                  </a:lnTo>
                  <a:lnTo>
                    <a:pt x="79356" y="163906"/>
                  </a:lnTo>
                  <a:cubicBezTo>
                    <a:pt x="79356" y="167530"/>
                    <a:pt x="79356" y="172447"/>
                    <a:pt x="84417" y="172447"/>
                  </a:cubicBezTo>
                  <a:cubicBezTo>
                    <a:pt x="89478" y="172447"/>
                    <a:pt x="89478" y="167530"/>
                    <a:pt x="89478" y="163906"/>
                  </a:cubicBezTo>
                  <a:lnTo>
                    <a:pt x="89478" y="914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4430E5D5-CE75-5486-CBD2-3C2C8B90319C}"/>
                </a:ext>
              </a:extLst>
            </p:cNvPr>
            <p:cNvSpPr/>
            <p:nvPr>
              <p:custDataLst>
                <p:tags r:id="rId205"/>
              </p:custDataLst>
            </p:nvPr>
          </p:nvSpPr>
          <p:spPr>
            <a:xfrm>
              <a:off x="4406042" y="3096604"/>
              <a:ext cx="137944" cy="232921"/>
            </a:xfrm>
            <a:custGeom>
              <a:avLst/>
              <a:gdLst>
                <a:gd name="connsiteX0" fmla="*/ 138106 w 137944"/>
                <a:gd name="connsiteY0" fmla="*/ 35541 h 232921"/>
                <a:gd name="connsiteX1" fmla="*/ 103691 w 137944"/>
                <a:gd name="connsiteY1" fmla="*/ 85 h 232921"/>
                <a:gd name="connsiteX2" fmla="*/ 73071 w 137944"/>
                <a:gd name="connsiteY2" fmla="*/ 10954 h 232921"/>
                <a:gd name="connsiteX3" fmla="*/ 40428 w 137944"/>
                <a:gd name="connsiteY3" fmla="*/ 66079 h 232921"/>
                <a:gd name="connsiteX4" fmla="*/ 193 w 137944"/>
                <a:gd name="connsiteY4" fmla="*/ 230419 h 232921"/>
                <a:gd name="connsiteX5" fmla="*/ 3229 w 137944"/>
                <a:gd name="connsiteY5" fmla="*/ 233007 h 232921"/>
                <a:gd name="connsiteX6" fmla="*/ 6266 w 137944"/>
                <a:gd name="connsiteY6" fmla="*/ 231713 h 232921"/>
                <a:gd name="connsiteX7" fmla="*/ 23980 w 137944"/>
                <a:gd name="connsiteY7" fmla="*/ 160283 h 232921"/>
                <a:gd name="connsiteX8" fmla="*/ 58394 w 137944"/>
                <a:gd name="connsiteY8" fmla="*/ 185387 h 232921"/>
                <a:gd name="connsiteX9" fmla="*/ 107233 w 137944"/>
                <a:gd name="connsiteY9" fmla="*/ 164942 h 232921"/>
                <a:gd name="connsiteX10" fmla="*/ 127477 w 137944"/>
                <a:gd name="connsiteY10" fmla="*/ 117322 h 232921"/>
                <a:gd name="connsiteX11" fmla="*/ 109005 w 137944"/>
                <a:gd name="connsiteY11" fmla="*/ 78761 h 232921"/>
                <a:gd name="connsiteX12" fmla="*/ 138106 w 137944"/>
                <a:gd name="connsiteY12" fmla="*/ 35541 h 232921"/>
                <a:gd name="connsiteX13" fmla="*/ 92556 w 137944"/>
                <a:gd name="connsiteY13" fmla="*/ 78502 h 232921"/>
                <a:gd name="connsiteX14" fmla="*/ 80410 w 137944"/>
                <a:gd name="connsiteY14" fmla="*/ 80313 h 232921"/>
                <a:gd name="connsiteX15" fmla="*/ 69276 w 137944"/>
                <a:gd name="connsiteY15" fmla="*/ 79278 h 232921"/>
                <a:gd name="connsiteX16" fmla="*/ 81675 w 137944"/>
                <a:gd name="connsiteY16" fmla="*/ 77208 h 232921"/>
                <a:gd name="connsiteX17" fmla="*/ 92556 w 137944"/>
                <a:gd name="connsiteY17" fmla="*/ 78502 h 232921"/>
                <a:gd name="connsiteX18" fmla="*/ 123935 w 137944"/>
                <a:gd name="connsiteY18" fmla="*/ 29588 h 232921"/>
                <a:gd name="connsiteX19" fmla="*/ 101160 w 137944"/>
                <a:gd name="connsiteY19" fmla="*/ 74361 h 232921"/>
                <a:gd name="connsiteX20" fmla="*/ 81675 w 137944"/>
                <a:gd name="connsiteY20" fmla="*/ 71255 h 232921"/>
                <a:gd name="connsiteX21" fmla="*/ 62190 w 137944"/>
                <a:gd name="connsiteY21" fmla="*/ 79537 h 232921"/>
                <a:gd name="connsiteX22" fmla="*/ 79651 w 137944"/>
                <a:gd name="connsiteY22" fmla="*/ 86007 h 232921"/>
                <a:gd name="connsiteX23" fmla="*/ 100401 w 137944"/>
                <a:gd name="connsiteY23" fmla="*/ 82643 h 232921"/>
                <a:gd name="connsiteX24" fmla="*/ 111535 w 137944"/>
                <a:gd name="connsiteY24" fmla="*/ 111887 h 232921"/>
                <a:gd name="connsiteX25" fmla="*/ 98883 w 137944"/>
                <a:gd name="connsiteY25" fmla="*/ 156401 h 232921"/>
                <a:gd name="connsiteX26" fmla="*/ 57635 w 137944"/>
                <a:gd name="connsiteY26" fmla="*/ 179693 h 232921"/>
                <a:gd name="connsiteX27" fmla="*/ 28788 w 137944"/>
                <a:gd name="connsiteY27" fmla="*/ 146308 h 232921"/>
                <a:gd name="connsiteX28" fmla="*/ 30053 w 137944"/>
                <a:gd name="connsiteY28" fmla="*/ 134921 h 232921"/>
                <a:gd name="connsiteX29" fmla="*/ 46248 w 137944"/>
                <a:gd name="connsiteY29" fmla="*/ 69444 h 232921"/>
                <a:gd name="connsiteX30" fmla="*/ 100401 w 137944"/>
                <a:gd name="connsiteY30" fmla="*/ 6037 h 232921"/>
                <a:gd name="connsiteX31" fmla="*/ 123935 w 137944"/>
                <a:gd name="connsiteY31" fmla="*/ 29588 h 2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32921">
                  <a:moveTo>
                    <a:pt x="138106" y="35541"/>
                  </a:moveTo>
                  <a:cubicBezTo>
                    <a:pt x="138106" y="16130"/>
                    <a:pt x="124188" y="85"/>
                    <a:pt x="103691" y="85"/>
                  </a:cubicBezTo>
                  <a:cubicBezTo>
                    <a:pt x="89014" y="85"/>
                    <a:pt x="81928" y="4226"/>
                    <a:pt x="73071" y="10954"/>
                  </a:cubicBezTo>
                  <a:cubicBezTo>
                    <a:pt x="59154" y="21306"/>
                    <a:pt x="45236" y="46410"/>
                    <a:pt x="40428" y="66079"/>
                  </a:cubicBezTo>
                  <a:lnTo>
                    <a:pt x="193" y="230419"/>
                  </a:lnTo>
                  <a:cubicBezTo>
                    <a:pt x="-60" y="231454"/>
                    <a:pt x="1205" y="233007"/>
                    <a:pt x="3229" y="233007"/>
                  </a:cubicBezTo>
                  <a:cubicBezTo>
                    <a:pt x="5254" y="233007"/>
                    <a:pt x="6013" y="232489"/>
                    <a:pt x="6266" y="231713"/>
                  </a:cubicBezTo>
                  <a:lnTo>
                    <a:pt x="23980" y="160283"/>
                  </a:lnTo>
                  <a:cubicBezTo>
                    <a:pt x="28788" y="175811"/>
                    <a:pt x="39922" y="185387"/>
                    <a:pt x="58394" y="185387"/>
                  </a:cubicBezTo>
                  <a:cubicBezTo>
                    <a:pt x="76867" y="185387"/>
                    <a:pt x="95846" y="176329"/>
                    <a:pt x="107233" y="164942"/>
                  </a:cubicBezTo>
                  <a:cubicBezTo>
                    <a:pt x="119380" y="153037"/>
                    <a:pt x="127477" y="136473"/>
                    <a:pt x="127477" y="117322"/>
                  </a:cubicBezTo>
                  <a:cubicBezTo>
                    <a:pt x="127477" y="98688"/>
                    <a:pt x="118114" y="85231"/>
                    <a:pt x="109005" y="78761"/>
                  </a:cubicBezTo>
                  <a:cubicBezTo>
                    <a:pt x="123682" y="70220"/>
                    <a:pt x="138106" y="54174"/>
                    <a:pt x="138106" y="35541"/>
                  </a:cubicBezTo>
                  <a:close/>
                  <a:moveTo>
                    <a:pt x="92556" y="78502"/>
                  </a:moveTo>
                  <a:cubicBezTo>
                    <a:pt x="89267" y="79796"/>
                    <a:pt x="86483" y="80313"/>
                    <a:pt x="80410" y="80313"/>
                  </a:cubicBezTo>
                  <a:cubicBezTo>
                    <a:pt x="76867" y="80313"/>
                    <a:pt x="71806" y="80572"/>
                    <a:pt x="69276" y="79278"/>
                  </a:cubicBezTo>
                  <a:cubicBezTo>
                    <a:pt x="69782" y="76690"/>
                    <a:pt x="78892" y="77208"/>
                    <a:pt x="81675" y="77208"/>
                  </a:cubicBezTo>
                  <a:cubicBezTo>
                    <a:pt x="86989" y="77208"/>
                    <a:pt x="89267" y="77208"/>
                    <a:pt x="92556" y="78502"/>
                  </a:cubicBezTo>
                  <a:close/>
                  <a:moveTo>
                    <a:pt x="123935" y="29588"/>
                  </a:moveTo>
                  <a:cubicBezTo>
                    <a:pt x="123935" y="47704"/>
                    <a:pt x="114319" y="66338"/>
                    <a:pt x="101160" y="74361"/>
                  </a:cubicBezTo>
                  <a:cubicBezTo>
                    <a:pt x="94328" y="71773"/>
                    <a:pt x="89267" y="71255"/>
                    <a:pt x="81675" y="71255"/>
                  </a:cubicBezTo>
                  <a:cubicBezTo>
                    <a:pt x="76361" y="71255"/>
                    <a:pt x="62190" y="70996"/>
                    <a:pt x="62190" y="79537"/>
                  </a:cubicBezTo>
                  <a:cubicBezTo>
                    <a:pt x="61937" y="86783"/>
                    <a:pt x="75096" y="86007"/>
                    <a:pt x="79651" y="86007"/>
                  </a:cubicBezTo>
                  <a:cubicBezTo>
                    <a:pt x="89014" y="86007"/>
                    <a:pt x="92809" y="85748"/>
                    <a:pt x="100401" y="82643"/>
                  </a:cubicBezTo>
                  <a:cubicBezTo>
                    <a:pt x="110017" y="91959"/>
                    <a:pt x="111282" y="99982"/>
                    <a:pt x="111535" y="111887"/>
                  </a:cubicBezTo>
                  <a:cubicBezTo>
                    <a:pt x="112041" y="126898"/>
                    <a:pt x="105968" y="146308"/>
                    <a:pt x="98883" y="156401"/>
                  </a:cubicBezTo>
                  <a:cubicBezTo>
                    <a:pt x="89014" y="170377"/>
                    <a:pt x="72059" y="179693"/>
                    <a:pt x="57635" y="179693"/>
                  </a:cubicBezTo>
                  <a:cubicBezTo>
                    <a:pt x="38403" y="179693"/>
                    <a:pt x="28788" y="164683"/>
                    <a:pt x="28788" y="146308"/>
                  </a:cubicBezTo>
                  <a:cubicBezTo>
                    <a:pt x="28788" y="143720"/>
                    <a:pt x="28788" y="139838"/>
                    <a:pt x="30053" y="134921"/>
                  </a:cubicBezTo>
                  <a:lnTo>
                    <a:pt x="46248" y="69444"/>
                  </a:lnTo>
                  <a:cubicBezTo>
                    <a:pt x="51815" y="47187"/>
                    <a:pt x="70035" y="6037"/>
                    <a:pt x="100401" y="6037"/>
                  </a:cubicBezTo>
                  <a:cubicBezTo>
                    <a:pt x="115078" y="6037"/>
                    <a:pt x="123935" y="14060"/>
                    <a:pt x="123935" y="29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4AE912E2-7468-DEA8-BB30-2B7DB9627773}"/>
                </a:ext>
              </a:extLst>
            </p:cNvPr>
            <p:cNvSpPr/>
            <p:nvPr>
              <p:custDataLst>
                <p:tags r:id="rId206"/>
              </p:custDataLst>
            </p:nvPr>
          </p:nvSpPr>
          <p:spPr>
            <a:xfrm>
              <a:off x="4549940" y="3198028"/>
              <a:ext cx="53672" cy="121921"/>
            </a:xfrm>
            <a:custGeom>
              <a:avLst/>
              <a:gdLst>
                <a:gd name="connsiteX0" fmla="*/ 49233 w 53672"/>
                <a:gd name="connsiteY0" fmla="*/ 6970 h 121921"/>
                <a:gd name="connsiteX1" fmla="*/ 42147 w 53672"/>
                <a:gd name="connsiteY1" fmla="*/ 86 h 121921"/>
                <a:gd name="connsiteX2" fmla="*/ 32228 w 53672"/>
                <a:gd name="connsiteY2" fmla="*/ 10050 h 121921"/>
                <a:gd name="connsiteX3" fmla="*/ 39313 w 53672"/>
                <a:gd name="connsiteY3" fmla="*/ 16934 h 121921"/>
                <a:gd name="connsiteX4" fmla="*/ 49233 w 53672"/>
                <a:gd name="connsiteY4" fmla="*/ 6970 h 121921"/>
                <a:gd name="connsiteX5" fmla="*/ 13097 w 53672"/>
                <a:gd name="connsiteY5" fmla="*/ 99000 h 121921"/>
                <a:gd name="connsiteX6" fmla="*/ 11503 w 53672"/>
                <a:gd name="connsiteY6" fmla="*/ 106609 h 121921"/>
                <a:gd name="connsiteX7" fmla="*/ 28331 w 53672"/>
                <a:gd name="connsiteY7" fmla="*/ 122008 h 121921"/>
                <a:gd name="connsiteX8" fmla="*/ 53838 w 53672"/>
                <a:gd name="connsiteY8" fmla="*/ 94290 h 121921"/>
                <a:gd name="connsiteX9" fmla="*/ 51004 w 53672"/>
                <a:gd name="connsiteY9" fmla="*/ 91935 h 121921"/>
                <a:gd name="connsiteX10" fmla="*/ 47639 w 53672"/>
                <a:gd name="connsiteY10" fmla="*/ 95015 h 121921"/>
                <a:gd name="connsiteX11" fmla="*/ 28862 w 53672"/>
                <a:gd name="connsiteY11" fmla="*/ 116935 h 121921"/>
                <a:gd name="connsiteX12" fmla="*/ 24434 w 53672"/>
                <a:gd name="connsiteY12" fmla="*/ 110595 h 121921"/>
                <a:gd name="connsiteX13" fmla="*/ 27268 w 53672"/>
                <a:gd name="connsiteY13" fmla="*/ 99000 h 121921"/>
                <a:gd name="connsiteX14" fmla="*/ 32936 w 53672"/>
                <a:gd name="connsiteY14" fmla="*/ 84507 h 121921"/>
                <a:gd name="connsiteX15" fmla="*/ 41616 w 53672"/>
                <a:gd name="connsiteY15" fmla="*/ 61500 h 121921"/>
                <a:gd name="connsiteX16" fmla="*/ 42679 w 53672"/>
                <a:gd name="connsiteY16" fmla="*/ 55703 h 121921"/>
                <a:gd name="connsiteX17" fmla="*/ 25851 w 53672"/>
                <a:gd name="connsiteY17" fmla="*/ 40304 h 121921"/>
                <a:gd name="connsiteX18" fmla="*/ 166 w 53672"/>
                <a:gd name="connsiteY18" fmla="*/ 68022 h 121921"/>
                <a:gd name="connsiteX19" fmla="*/ 3178 w 53672"/>
                <a:gd name="connsiteY19" fmla="*/ 70377 h 121921"/>
                <a:gd name="connsiteX20" fmla="*/ 6366 w 53672"/>
                <a:gd name="connsiteY20" fmla="*/ 67478 h 121921"/>
                <a:gd name="connsiteX21" fmla="*/ 25320 w 53672"/>
                <a:gd name="connsiteY21" fmla="*/ 45377 h 121921"/>
                <a:gd name="connsiteX22" fmla="*/ 29748 w 53672"/>
                <a:gd name="connsiteY22" fmla="*/ 51717 h 121921"/>
                <a:gd name="connsiteX23" fmla="*/ 24257 w 53672"/>
                <a:gd name="connsiteY23" fmla="*/ 69833 h 121921"/>
                <a:gd name="connsiteX24" fmla="*/ 13097 w 53672"/>
                <a:gd name="connsiteY24" fmla="*/ 99000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233" y="6970"/>
                  </a:moveTo>
                  <a:cubicBezTo>
                    <a:pt x="49233" y="4072"/>
                    <a:pt x="47107" y="86"/>
                    <a:pt x="42147" y="86"/>
                  </a:cubicBezTo>
                  <a:cubicBezTo>
                    <a:pt x="37365" y="86"/>
                    <a:pt x="32228" y="4796"/>
                    <a:pt x="32228" y="10050"/>
                  </a:cubicBezTo>
                  <a:cubicBezTo>
                    <a:pt x="32228" y="13130"/>
                    <a:pt x="34531" y="16934"/>
                    <a:pt x="39313" y="16934"/>
                  </a:cubicBezTo>
                  <a:cubicBezTo>
                    <a:pt x="44450" y="16934"/>
                    <a:pt x="49233" y="11862"/>
                    <a:pt x="49233" y="6970"/>
                  </a:cubicBezTo>
                  <a:close/>
                  <a:moveTo>
                    <a:pt x="13097" y="99000"/>
                  </a:moveTo>
                  <a:cubicBezTo>
                    <a:pt x="12389" y="101355"/>
                    <a:pt x="11503" y="103529"/>
                    <a:pt x="11503" y="106609"/>
                  </a:cubicBezTo>
                  <a:cubicBezTo>
                    <a:pt x="11503" y="115124"/>
                    <a:pt x="18588" y="122008"/>
                    <a:pt x="28331" y="122008"/>
                  </a:cubicBezTo>
                  <a:cubicBezTo>
                    <a:pt x="46044" y="122008"/>
                    <a:pt x="53838" y="97008"/>
                    <a:pt x="53838" y="94290"/>
                  </a:cubicBezTo>
                  <a:cubicBezTo>
                    <a:pt x="53838" y="91935"/>
                    <a:pt x="51536" y="91935"/>
                    <a:pt x="51004" y="91935"/>
                  </a:cubicBezTo>
                  <a:cubicBezTo>
                    <a:pt x="48524" y="91935"/>
                    <a:pt x="48347" y="93022"/>
                    <a:pt x="47639" y="95015"/>
                  </a:cubicBezTo>
                  <a:cubicBezTo>
                    <a:pt x="43565" y="109508"/>
                    <a:pt x="35771" y="116935"/>
                    <a:pt x="28862" y="116935"/>
                  </a:cubicBezTo>
                  <a:cubicBezTo>
                    <a:pt x="25320" y="116935"/>
                    <a:pt x="24434" y="114580"/>
                    <a:pt x="24434" y="110595"/>
                  </a:cubicBezTo>
                  <a:cubicBezTo>
                    <a:pt x="24434" y="106428"/>
                    <a:pt x="25674" y="102986"/>
                    <a:pt x="27268" y="99000"/>
                  </a:cubicBezTo>
                  <a:cubicBezTo>
                    <a:pt x="29039" y="94109"/>
                    <a:pt x="30988" y="89218"/>
                    <a:pt x="32936" y="84507"/>
                  </a:cubicBezTo>
                  <a:cubicBezTo>
                    <a:pt x="34531" y="80160"/>
                    <a:pt x="40908" y="63674"/>
                    <a:pt x="41616" y="61500"/>
                  </a:cubicBezTo>
                  <a:cubicBezTo>
                    <a:pt x="42147" y="59688"/>
                    <a:pt x="42679" y="57514"/>
                    <a:pt x="42679" y="55703"/>
                  </a:cubicBezTo>
                  <a:cubicBezTo>
                    <a:pt x="42679" y="47188"/>
                    <a:pt x="35593" y="40304"/>
                    <a:pt x="25851" y="40304"/>
                  </a:cubicBezTo>
                  <a:cubicBezTo>
                    <a:pt x="8315" y="40304"/>
                    <a:pt x="166" y="64942"/>
                    <a:pt x="166" y="68022"/>
                  </a:cubicBezTo>
                  <a:cubicBezTo>
                    <a:pt x="166" y="70377"/>
                    <a:pt x="2646" y="70377"/>
                    <a:pt x="3178" y="70377"/>
                  </a:cubicBezTo>
                  <a:cubicBezTo>
                    <a:pt x="5658" y="70377"/>
                    <a:pt x="5835" y="69471"/>
                    <a:pt x="6366" y="67478"/>
                  </a:cubicBezTo>
                  <a:cubicBezTo>
                    <a:pt x="10972" y="51898"/>
                    <a:pt x="18766" y="45377"/>
                    <a:pt x="25320" y="45377"/>
                  </a:cubicBezTo>
                  <a:cubicBezTo>
                    <a:pt x="28154" y="45377"/>
                    <a:pt x="29748" y="46826"/>
                    <a:pt x="29748" y="51717"/>
                  </a:cubicBezTo>
                  <a:cubicBezTo>
                    <a:pt x="29748" y="55884"/>
                    <a:pt x="28685" y="58601"/>
                    <a:pt x="24257" y="69833"/>
                  </a:cubicBezTo>
                  <a:lnTo>
                    <a:pt x="13097" y="9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E842EF7D-9BF3-A68E-40EA-A69D6D138818}"/>
                </a:ext>
              </a:extLst>
            </p:cNvPr>
            <p:cNvSpPr/>
            <p:nvPr>
              <p:custDataLst>
                <p:tags r:id="rId207"/>
              </p:custDataLst>
            </p:nvPr>
          </p:nvSpPr>
          <p:spPr>
            <a:xfrm>
              <a:off x="4640287" y="3085217"/>
              <a:ext cx="58707" cy="258802"/>
            </a:xfrm>
            <a:custGeom>
              <a:avLst/>
              <a:gdLst>
                <a:gd name="connsiteX0" fmla="*/ 58877 w 58707"/>
                <a:gd name="connsiteY0" fmla="*/ 129486 h 258802"/>
                <a:gd name="connsiteX1" fmla="*/ 42176 w 58707"/>
                <a:gd name="connsiteY1" fmla="*/ 48740 h 258802"/>
                <a:gd name="connsiteX2" fmla="*/ 2700 w 58707"/>
                <a:gd name="connsiteY2" fmla="*/ 85 h 258802"/>
                <a:gd name="connsiteX3" fmla="*/ 170 w 58707"/>
                <a:gd name="connsiteY3" fmla="*/ 2673 h 258802"/>
                <a:gd name="connsiteX4" fmla="*/ 4978 w 58707"/>
                <a:gd name="connsiteY4" fmla="*/ 8625 h 258802"/>
                <a:gd name="connsiteX5" fmla="*/ 44200 w 58707"/>
                <a:gd name="connsiteY5" fmla="*/ 129486 h 258802"/>
                <a:gd name="connsiteX6" fmla="*/ 3459 w 58707"/>
                <a:gd name="connsiteY6" fmla="*/ 251899 h 258802"/>
                <a:gd name="connsiteX7" fmla="*/ 170 w 58707"/>
                <a:gd name="connsiteY7" fmla="*/ 256299 h 258802"/>
                <a:gd name="connsiteX8" fmla="*/ 2700 w 58707"/>
                <a:gd name="connsiteY8" fmla="*/ 258887 h 258802"/>
                <a:gd name="connsiteX9" fmla="*/ 42935 w 58707"/>
                <a:gd name="connsiteY9" fmla="*/ 208420 h 258802"/>
                <a:gd name="connsiteX10" fmla="*/ 58877 w 58707"/>
                <a:gd name="connsiteY10" fmla="*/ 129486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8877" y="129486"/>
                  </a:moveTo>
                  <a:cubicBezTo>
                    <a:pt x="58877" y="109299"/>
                    <a:pt x="56094" y="77984"/>
                    <a:pt x="42176" y="48740"/>
                  </a:cubicBezTo>
                  <a:cubicBezTo>
                    <a:pt x="26993" y="16907"/>
                    <a:pt x="5231" y="85"/>
                    <a:pt x="2700" y="85"/>
                  </a:cubicBezTo>
                  <a:cubicBezTo>
                    <a:pt x="1182" y="85"/>
                    <a:pt x="170" y="1120"/>
                    <a:pt x="170" y="2673"/>
                  </a:cubicBezTo>
                  <a:cubicBezTo>
                    <a:pt x="170" y="3449"/>
                    <a:pt x="170" y="3967"/>
                    <a:pt x="4978" y="8625"/>
                  </a:cubicBezTo>
                  <a:cubicBezTo>
                    <a:pt x="29777" y="34247"/>
                    <a:pt x="44200" y="75396"/>
                    <a:pt x="44200" y="129486"/>
                  </a:cubicBezTo>
                  <a:cubicBezTo>
                    <a:pt x="44200" y="173741"/>
                    <a:pt x="34838" y="219290"/>
                    <a:pt x="3459" y="251899"/>
                  </a:cubicBezTo>
                  <a:cubicBezTo>
                    <a:pt x="170" y="255005"/>
                    <a:pt x="170" y="255522"/>
                    <a:pt x="170" y="256299"/>
                  </a:cubicBezTo>
                  <a:cubicBezTo>
                    <a:pt x="170" y="257852"/>
                    <a:pt x="1182" y="258887"/>
                    <a:pt x="2700" y="258887"/>
                  </a:cubicBezTo>
                  <a:cubicBezTo>
                    <a:pt x="5231" y="258887"/>
                    <a:pt x="28005" y="241288"/>
                    <a:pt x="42935" y="208420"/>
                  </a:cubicBezTo>
                  <a:cubicBezTo>
                    <a:pt x="55841" y="179952"/>
                    <a:pt x="58877" y="151225"/>
                    <a:pt x="58877" y="1294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8A46AD6-F1DD-64C8-8587-621A77D31F4B}"/>
                </a:ext>
              </a:extLst>
            </p:cNvPr>
            <p:cNvSpPr/>
            <p:nvPr>
              <p:custDataLst>
                <p:tags r:id="rId208"/>
              </p:custDataLst>
            </p:nvPr>
          </p:nvSpPr>
          <p:spPr>
            <a:xfrm>
              <a:off x="4749324" y="3085217"/>
              <a:ext cx="58707" cy="258802"/>
            </a:xfrm>
            <a:custGeom>
              <a:avLst/>
              <a:gdLst>
                <a:gd name="connsiteX0" fmla="*/ 58881 w 58707"/>
                <a:gd name="connsiteY0" fmla="*/ 256299 h 258802"/>
                <a:gd name="connsiteX1" fmla="*/ 54579 w 58707"/>
                <a:gd name="connsiteY1" fmla="*/ 250605 h 258802"/>
                <a:gd name="connsiteX2" fmla="*/ 14850 w 58707"/>
                <a:gd name="connsiteY2" fmla="*/ 129486 h 258802"/>
                <a:gd name="connsiteX3" fmla="*/ 55592 w 58707"/>
                <a:gd name="connsiteY3" fmla="*/ 7072 h 258802"/>
                <a:gd name="connsiteX4" fmla="*/ 58881 w 58707"/>
                <a:gd name="connsiteY4" fmla="*/ 2673 h 258802"/>
                <a:gd name="connsiteX5" fmla="*/ 56351 w 58707"/>
                <a:gd name="connsiteY5" fmla="*/ 85 h 258802"/>
                <a:gd name="connsiteX6" fmla="*/ 16116 w 58707"/>
                <a:gd name="connsiteY6" fmla="*/ 50551 h 258802"/>
                <a:gd name="connsiteX7" fmla="*/ 173 w 58707"/>
                <a:gd name="connsiteY7" fmla="*/ 129486 h 258802"/>
                <a:gd name="connsiteX8" fmla="*/ 16875 w 58707"/>
                <a:gd name="connsiteY8" fmla="*/ 210232 h 258802"/>
                <a:gd name="connsiteX9" fmla="*/ 56351 w 58707"/>
                <a:gd name="connsiteY9" fmla="*/ 258887 h 258802"/>
                <a:gd name="connsiteX10" fmla="*/ 58881 w 58707"/>
                <a:gd name="connsiteY10" fmla="*/ 256299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8881" y="256299"/>
                  </a:moveTo>
                  <a:cubicBezTo>
                    <a:pt x="58881" y="255522"/>
                    <a:pt x="58881" y="255005"/>
                    <a:pt x="54579" y="250605"/>
                  </a:cubicBezTo>
                  <a:cubicBezTo>
                    <a:pt x="22948" y="217996"/>
                    <a:pt x="14850" y="169083"/>
                    <a:pt x="14850" y="129486"/>
                  </a:cubicBezTo>
                  <a:cubicBezTo>
                    <a:pt x="14850" y="84454"/>
                    <a:pt x="24466" y="39423"/>
                    <a:pt x="55592" y="7072"/>
                  </a:cubicBezTo>
                  <a:cubicBezTo>
                    <a:pt x="58881" y="3967"/>
                    <a:pt x="58881" y="3449"/>
                    <a:pt x="58881" y="2673"/>
                  </a:cubicBezTo>
                  <a:cubicBezTo>
                    <a:pt x="58881" y="861"/>
                    <a:pt x="57869" y="85"/>
                    <a:pt x="56351" y="85"/>
                  </a:cubicBezTo>
                  <a:cubicBezTo>
                    <a:pt x="53820" y="85"/>
                    <a:pt x="31046" y="17683"/>
                    <a:pt x="16116" y="50551"/>
                  </a:cubicBezTo>
                  <a:cubicBezTo>
                    <a:pt x="3210" y="79019"/>
                    <a:pt x="173" y="107746"/>
                    <a:pt x="173" y="129486"/>
                  </a:cubicBezTo>
                  <a:cubicBezTo>
                    <a:pt x="173" y="149672"/>
                    <a:pt x="2957" y="180987"/>
                    <a:pt x="16875" y="210232"/>
                  </a:cubicBezTo>
                  <a:cubicBezTo>
                    <a:pt x="32058" y="242065"/>
                    <a:pt x="53820" y="258887"/>
                    <a:pt x="56351" y="258887"/>
                  </a:cubicBezTo>
                  <a:cubicBezTo>
                    <a:pt x="57869" y="258887"/>
                    <a:pt x="58881" y="258111"/>
                    <a:pt x="58881" y="256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BBA657E6-E342-A9F5-E21B-5D34289CA432}"/>
                </a:ext>
              </a:extLst>
            </p:cNvPr>
            <p:cNvSpPr/>
            <p:nvPr>
              <p:custDataLst>
                <p:tags r:id="rId209"/>
              </p:custDataLst>
            </p:nvPr>
          </p:nvSpPr>
          <p:spPr>
            <a:xfrm>
              <a:off x="4832803" y="3102556"/>
              <a:ext cx="180678" cy="176761"/>
            </a:xfrm>
            <a:custGeom>
              <a:avLst/>
              <a:gdLst>
                <a:gd name="connsiteX0" fmla="*/ 66730 w 180678"/>
                <a:gd name="connsiteY0" fmla="*/ 95065 h 176761"/>
                <a:gd name="connsiteX1" fmla="*/ 109748 w 180678"/>
                <a:gd name="connsiteY1" fmla="*/ 95065 h 176761"/>
                <a:gd name="connsiteX2" fmla="*/ 180856 w 180678"/>
                <a:gd name="connsiteY2" fmla="*/ 39164 h 176761"/>
                <a:gd name="connsiteX3" fmla="*/ 131005 w 180678"/>
                <a:gd name="connsiteY3" fmla="*/ 85 h 176761"/>
                <a:gd name="connsiteX4" fmla="*/ 49016 w 180678"/>
                <a:gd name="connsiteY4" fmla="*/ 85 h 176761"/>
                <a:gd name="connsiteX5" fmla="*/ 41425 w 180678"/>
                <a:gd name="connsiteY5" fmla="*/ 5002 h 176761"/>
                <a:gd name="connsiteX6" fmla="*/ 48763 w 180678"/>
                <a:gd name="connsiteY6" fmla="*/ 8108 h 176761"/>
                <a:gd name="connsiteX7" fmla="*/ 59644 w 180678"/>
                <a:gd name="connsiteY7" fmla="*/ 8625 h 176761"/>
                <a:gd name="connsiteX8" fmla="*/ 65211 w 180678"/>
                <a:gd name="connsiteY8" fmla="*/ 12766 h 176761"/>
                <a:gd name="connsiteX9" fmla="*/ 64199 w 180678"/>
                <a:gd name="connsiteY9" fmla="*/ 17683 h 176761"/>
                <a:gd name="connsiteX10" fmla="*/ 30290 w 180678"/>
                <a:gd name="connsiteY10" fmla="*/ 156660 h 176761"/>
                <a:gd name="connsiteX11" fmla="*/ 7263 w 180678"/>
                <a:gd name="connsiteY11" fmla="*/ 168824 h 176761"/>
                <a:gd name="connsiteX12" fmla="*/ 177 w 180678"/>
                <a:gd name="connsiteY12" fmla="*/ 173741 h 176761"/>
                <a:gd name="connsiteX13" fmla="*/ 3973 w 180678"/>
                <a:gd name="connsiteY13" fmla="*/ 176847 h 176761"/>
                <a:gd name="connsiteX14" fmla="*/ 36111 w 180678"/>
                <a:gd name="connsiteY14" fmla="*/ 176070 h 176761"/>
                <a:gd name="connsiteX15" fmla="*/ 52306 w 180678"/>
                <a:gd name="connsiteY15" fmla="*/ 176329 h 176761"/>
                <a:gd name="connsiteX16" fmla="*/ 68754 w 180678"/>
                <a:gd name="connsiteY16" fmla="*/ 176847 h 176761"/>
                <a:gd name="connsiteX17" fmla="*/ 73815 w 180678"/>
                <a:gd name="connsiteY17" fmla="*/ 171671 h 176761"/>
                <a:gd name="connsiteX18" fmla="*/ 66730 w 180678"/>
                <a:gd name="connsiteY18" fmla="*/ 168824 h 176761"/>
                <a:gd name="connsiteX19" fmla="*/ 50281 w 180678"/>
                <a:gd name="connsiteY19" fmla="*/ 164165 h 176761"/>
                <a:gd name="connsiteX20" fmla="*/ 51041 w 180678"/>
                <a:gd name="connsiteY20" fmla="*/ 159766 h 176761"/>
                <a:gd name="connsiteX21" fmla="*/ 66730 w 180678"/>
                <a:gd name="connsiteY21" fmla="*/ 95065 h 176761"/>
                <a:gd name="connsiteX22" fmla="*/ 84949 w 180678"/>
                <a:gd name="connsiteY22" fmla="*/ 17942 h 176761"/>
                <a:gd name="connsiteX23" fmla="*/ 98614 w 180678"/>
                <a:gd name="connsiteY23" fmla="*/ 8108 h 176761"/>
                <a:gd name="connsiteX24" fmla="*/ 122907 w 180678"/>
                <a:gd name="connsiteY24" fmla="*/ 8108 h 176761"/>
                <a:gd name="connsiteX25" fmla="*/ 157322 w 180678"/>
                <a:gd name="connsiteY25" fmla="*/ 32953 h 176761"/>
                <a:gd name="connsiteX26" fmla="*/ 142392 w 180678"/>
                <a:gd name="connsiteY26" fmla="*/ 74620 h 176761"/>
                <a:gd name="connsiteX27" fmla="*/ 103422 w 180678"/>
                <a:gd name="connsiteY27" fmla="*/ 88336 h 176761"/>
                <a:gd name="connsiteX28" fmla="*/ 67742 w 180678"/>
                <a:gd name="connsiteY28" fmla="*/ 88336 h 176761"/>
                <a:gd name="connsiteX29" fmla="*/ 84949 w 180678"/>
                <a:gd name="connsiteY29" fmla="*/ 17942 h 17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678" h="176761">
                  <a:moveTo>
                    <a:pt x="66730" y="95065"/>
                  </a:moveTo>
                  <a:lnTo>
                    <a:pt x="109748" y="95065"/>
                  </a:lnTo>
                  <a:cubicBezTo>
                    <a:pt x="145682" y="95065"/>
                    <a:pt x="180856" y="68150"/>
                    <a:pt x="180856" y="39164"/>
                  </a:cubicBezTo>
                  <a:cubicBezTo>
                    <a:pt x="180856" y="19236"/>
                    <a:pt x="164154" y="85"/>
                    <a:pt x="131005" y="85"/>
                  </a:cubicBezTo>
                  <a:lnTo>
                    <a:pt x="49016" y="85"/>
                  </a:lnTo>
                  <a:cubicBezTo>
                    <a:pt x="44208" y="85"/>
                    <a:pt x="41425" y="85"/>
                    <a:pt x="41425" y="5002"/>
                  </a:cubicBezTo>
                  <a:cubicBezTo>
                    <a:pt x="41425" y="8108"/>
                    <a:pt x="43702" y="8108"/>
                    <a:pt x="48763" y="8108"/>
                  </a:cubicBezTo>
                  <a:cubicBezTo>
                    <a:pt x="52053" y="8108"/>
                    <a:pt x="56608" y="8366"/>
                    <a:pt x="59644" y="8625"/>
                  </a:cubicBezTo>
                  <a:cubicBezTo>
                    <a:pt x="63693" y="9143"/>
                    <a:pt x="65211" y="9919"/>
                    <a:pt x="65211" y="12766"/>
                  </a:cubicBezTo>
                  <a:cubicBezTo>
                    <a:pt x="65211" y="13801"/>
                    <a:pt x="64958" y="14578"/>
                    <a:pt x="64199" y="17683"/>
                  </a:cubicBezTo>
                  <a:lnTo>
                    <a:pt x="30290" y="156660"/>
                  </a:lnTo>
                  <a:cubicBezTo>
                    <a:pt x="27760" y="166753"/>
                    <a:pt x="27254" y="168824"/>
                    <a:pt x="7263" y="168824"/>
                  </a:cubicBezTo>
                  <a:cubicBezTo>
                    <a:pt x="2961" y="168824"/>
                    <a:pt x="177" y="168824"/>
                    <a:pt x="177" y="173741"/>
                  </a:cubicBezTo>
                  <a:cubicBezTo>
                    <a:pt x="177" y="176847"/>
                    <a:pt x="3214" y="176847"/>
                    <a:pt x="3973" y="176847"/>
                  </a:cubicBezTo>
                  <a:cubicBezTo>
                    <a:pt x="11059" y="176847"/>
                    <a:pt x="29025" y="176070"/>
                    <a:pt x="36111" y="176070"/>
                  </a:cubicBezTo>
                  <a:cubicBezTo>
                    <a:pt x="41425" y="176070"/>
                    <a:pt x="46992" y="176329"/>
                    <a:pt x="52306" y="176329"/>
                  </a:cubicBezTo>
                  <a:cubicBezTo>
                    <a:pt x="57873" y="176329"/>
                    <a:pt x="63440" y="176847"/>
                    <a:pt x="68754" y="176847"/>
                  </a:cubicBezTo>
                  <a:cubicBezTo>
                    <a:pt x="70526" y="176847"/>
                    <a:pt x="73815" y="176847"/>
                    <a:pt x="73815" y="171671"/>
                  </a:cubicBezTo>
                  <a:cubicBezTo>
                    <a:pt x="73815" y="168824"/>
                    <a:pt x="71538" y="168824"/>
                    <a:pt x="66730" y="168824"/>
                  </a:cubicBezTo>
                  <a:cubicBezTo>
                    <a:pt x="57367" y="168824"/>
                    <a:pt x="50281" y="168824"/>
                    <a:pt x="50281" y="164165"/>
                  </a:cubicBezTo>
                  <a:cubicBezTo>
                    <a:pt x="50281" y="162612"/>
                    <a:pt x="50788" y="161318"/>
                    <a:pt x="51041" y="159766"/>
                  </a:cubicBezTo>
                  <a:lnTo>
                    <a:pt x="66730" y="95065"/>
                  </a:lnTo>
                  <a:close/>
                  <a:moveTo>
                    <a:pt x="84949" y="17942"/>
                  </a:moveTo>
                  <a:cubicBezTo>
                    <a:pt x="87227" y="8884"/>
                    <a:pt x="87733" y="8108"/>
                    <a:pt x="98614" y="8108"/>
                  </a:cubicBezTo>
                  <a:lnTo>
                    <a:pt x="122907" y="8108"/>
                  </a:lnTo>
                  <a:cubicBezTo>
                    <a:pt x="143910" y="8108"/>
                    <a:pt x="157322" y="15095"/>
                    <a:pt x="157322" y="32953"/>
                  </a:cubicBezTo>
                  <a:cubicBezTo>
                    <a:pt x="157322" y="43046"/>
                    <a:pt x="152261" y="65303"/>
                    <a:pt x="142392" y="74620"/>
                  </a:cubicBezTo>
                  <a:cubicBezTo>
                    <a:pt x="129739" y="86266"/>
                    <a:pt x="114556" y="88336"/>
                    <a:pt x="103422" y="88336"/>
                  </a:cubicBezTo>
                  <a:lnTo>
                    <a:pt x="67742" y="88336"/>
                  </a:lnTo>
                  <a:lnTo>
                    <a:pt x="84949" y="179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E549EF1E-FE86-6F34-FE29-5606666D0958}"/>
                </a:ext>
              </a:extLst>
            </p:cNvPr>
            <p:cNvSpPr/>
            <p:nvPr>
              <p:custDataLst>
                <p:tags r:id="rId210"/>
              </p:custDataLst>
            </p:nvPr>
          </p:nvSpPr>
          <p:spPr>
            <a:xfrm>
              <a:off x="5033575" y="3046735"/>
              <a:ext cx="87150" cy="127537"/>
            </a:xfrm>
            <a:custGeom>
              <a:avLst/>
              <a:gdLst>
                <a:gd name="connsiteX0" fmla="*/ 42343 w 87150"/>
                <a:gd name="connsiteY0" fmla="*/ 5515 h 127537"/>
                <a:gd name="connsiteX1" fmla="*/ 43052 w 87150"/>
                <a:gd name="connsiteY1" fmla="*/ 2617 h 127537"/>
                <a:gd name="connsiteX2" fmla="*/ 40218 w 87150"/>
                <a:gd name="connsiteY2" fmla="*/ 81 h 127537"/>
                <a:gd name="connsiteX3" fmla="*/ 17544 w 87150"/>
                <a:gd name="connsiteY3" fmla="*/ 1892 h 127537"/>
                <a:gd name="connsiteX4" fmla="*/ 13647 w 87150"/>
                <a:gd name="connsiteY4" fmla="*/ 6059 h 127537"/>
                <a:gd name="connsiteX5" fmla="*/ 18253 w 87150"/>
                <a:gd name="connsiteY5" fmla="*/ 8595 h 127537"/>
                <a:gd name="connsiteX6" fmla="*/ 26755 w 87150"/>
                <a:gd name="connsiteY6" fmla="*/ 11313 h 127537"/>
                <a:gd name="connsiteX7" fmla="*/ 26047 w 87150"/>
                <a:gd name="connsiteY7" fmla="*/ 15298 h 127537"/>
                <a:gd name="connsiteX8" fmla="*/ 1071 w 87150"/>
                <a:gd name="connsiteY8" fmla="*/ 117836 h 127537"/>
                <a:gd name="connsiteX9" fmla="*/ 185 w 87150"/>
                <a:gd name="connsiteY9" fmla="*/ 121821 h 127537"/>
                <a:gd name="connsiteX10" fmla="*/ 6208 w 87150"/>
                <a:gd name="connsiteY10" fmla="*/ 127618 h 127537"/>
                <a:gd name="connsiteX11" fmla="*/ 14356 w 87150"/>
                <a:gd name="connsiteY11" fmla="*/ 120010 h 127537"/>
                <a:gd name="connsiteX12" fmla="*/ 23036 w 87150"/>
                <a:gd name="connsiteY12" fmla="*/ 84864 h 127537"/>
                <a:gd name="connsiteX13" fmla="*/ 45709 w 87150"/>
                <a:gd name="connsiteY13" fmla="*/ 99719 h 127537"/>
                <a:gd name="connsiteX14" fmla="*/ 45355 w 87150"/>
                <a:gd name="connsiteY14" fmla="*/ 103343 h 127537"/>
                <a:gd name="connsiteX15" fmla="*/ 44646 w 87150"/>
                <a:gd name="connsiteY15" fmla="*/ 108959 h 127537"/>
                <a:gd name="connsiteX16" fmla="*/ 63423 w 87150"/>
                <a:gd name="connsiteY16" fmla="*/ 127618 h 127537"/>
                <a:gd name="connsiteX17" fmla="*/ 85919 w 87150"/>
                <a:gd name="connsiteY17" fmla="*/ 99901 h 127537"/>
                <a:gd name="connsiteX18" fmla="*/ 83085 w 87150"/>
                <a:gd name="connsiteY18" fmla="*/ 97546 h 127537"/>
                <a:gd name="connsiteX19" fmla="*/ 79542 w 87150"/>
                <a:gd name="connsiteY19" fmla="*/ 101893 h 127537"/>
                <a:gd name="connsiteX20" fmla="*/ 63954 w 87150"/>
                <a:gd name="connsiteY20" fmla="*/ 122546 h 127537"/>
                <a:gd name="connsiteX21" fmla="*/ 57754 w 87150"/>
                <a:gd name="connsiteY21" fmla="*/ 113125 h 127537"/>
                <a:gd name="connsiteX22" fmla="*/ 58817 w 87150"/>
                <a:gd name="connsiteY22" fmla="*/ 104973 h 127537"/>
                <a:gd name="connsiteX23" fmla="*/ 59703 w 87150"/>
                <a:gd name="connsiteY23" fmla="*/ 99357 h 127537"/>
                <a:gd name="connsiteX24" fmla="*/ 31007 w 87150"/>
                <a:gd name="connsiteY24" fmla="*/ 80154 h 127537"/>
                <a:gd name="connsiteX25" fmla="*/ 45709 w 87150"/>
                <a:gd name="connsiteY25" fmla="*/ 68197 h 127537"/>
                <a:gd name="connsiteX26" fmla="*/ 73519 w 87150"/>
                <a:gd name="connsiteY26" fmla="*/ 50987 h 127537"/>
                <a:gd name="connsiteX27" fmla="*/ 79365 w 87150"/>
                <a:gd name="connsiteY27" fmla="*/ 53342 h 127537"/>
                <a:gd name="connsiteX28" fmla="*/ 70154 w 87150"/>
                <a:gd name="connsiteY28" fmla="*/ 63487 h 127537"/>
                <a:gd name="connsiteX29" fmla="*/ 77239 w 87150"/>
                <a:gd name="connsiteY29" fmla="*/ 70190 h 127537"/>
                <a:gd name="connsiteX30" fmla="*/ 87336 w 87150"/>
                <a:gd name="connsiteY30" fmla="*/ 58596 h 127537"/>
                <a:gd name="connsiteX31" fmla="*/ 73696 w 87150"/>
                <a:gd name="connsiteY31" fmla="*/ 45914 h 127537"/>
                <a:gd name="connsiteX32" fmla="*/ 45355 w 87150"/>
                <a:gd name="connsiteY32" fmla="*/ 61857 h 127537"/>
                <a:gd name="connsiteX33" fmla="*/ 24807 w 87150"/>
                <a:gd name="connsiteY33" fmla="*/ 77799 h 127537"/>
                <a:gd name="connsiteX34" fmla="*/ 42343 w 87150"/>
                <a:gd name="connsiteY34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50" h="127537">
                  <a:moveTo>
                    <a:pt x="42343" y="5515"/>
                  </a:moveTo>
                  <a:cubicBezTo>
                    <a:pt x="42521" y="5153"/>
                    <a:pt x="43052" y="2798"/>
                    <a:pt x="43052" y="2617"/>
                  </a:cubicBezTo>
                  <a:cubicBezTo>
                    <a:pt x="43052" y="1711"/>
                    <a:pt x="42343" y="81"/>
                    <a:pt x="40218" y="81"/>
                  </a:cubicBezTo>
                  <a:cubicBezTo>
                    <a:pt x="36675" y="81"/>
                    <a:pt x="21973" y="1530"/>
                    <a:pt x="17544" y="1892"/>
                  </a:cubicBezTo>
                  <a:cubicBezTo>
                    <a:pt x="16127" y="2073"/>
                    <a:pt x="13647" y="2255"/>
                    <a:pt x="13647" y="6059"/>
                  </a:cubicBezTo>
                  <a:cubicBezTo>
                    <a:pt x="13647" y="8595"/>
                    <a:pt x="16127" y="8595"/>
                    <a:pt x="18253" y="8595"/>
                  </a:cubicBezTo>
                  <a:cubicBezTo>
                    <a:pt x="26755" y="8595"/>
                    <a:pt x="26755" y="9863"/>
                    <a:pt x="26755" y="11313"/>
                  </a:cubicBezTo>
                  <a:cubicBezTo>
                    <a:pt x="26755" y="12581"/>
                    <a:pt x="26401" y="13668"/>
                    <a:pt x="26047" y="15298"/>
                  </a:cubicBezTo>
                  <a:lnTo>
                    <a:pt x="1071" y="117836"/>
                  </a:lnTo>
                  <a:cubicBezTo>
                    <a:pt x="185" y="121097"/>
                    <a:pt x="185" y="121459"/>
                    <a:pt x="185" y="121821"/>
                  </a:cubicBezTo>
                  <a:cubicBezTo>
                    <a:pt x="185" y="124539"/>
                    <a:pt x="2311" y="127618"/>
                    <a:pt x="6208" y="127618"/>
                  </a:cubicBezTo>
                  <a:cubicBezTo>
                    <a:pt x="10990" y="127618"/>
                    <a:pt x="13293" y="123995"/>
                    <a:pt x="14356" y="120010"/>
                  </a:cubicBezTo>
                  <a:cubicBezTo>
                    <a:pt x="14710" y="119285"/>
                    <a:pt x="22327" y="87400"/>
                    <a:pt x="23036" y="84864"/>
                  </a:cubicBezTo>
                  <a:cubicBezTo>
                    <a:pt x="35612" y="86132"/>
                    <a:pt x="45709" y="90299"/>
                    <a:pt x="45709" y="99719"/>
                  </a:cubicBezTo>
                  <a:cubicBezTo>
                    <a:pt x="45709" y="100625"/>
                    <a:pt x="45709" y="101531"/>
                    <a:pt x="45355" y="103343"/>
                  </a:cubicBezTo>
                  <a:cubicBezTo>
                    <a:pt x="44646" y="106060"/>
                    <a:pt x="44646" y="106966"/>
                    <a:pt x="44646" y="108959"/>
                  </a:cubicBezTo>
                  <a:cubicBezTo>
                    <a:pt x="44646" y="121821"/>
                    <a:pt x="54920" y="127618"/>
                    <a:pt x="63423" y="127618"/>
                  </a:cubicBezTo>
                  <a:cubicBezTo>
                    <a:pt x="80605" y="127618"/>
                    <a:pt x="85919" y="100082"/>
                    <a:pt x="85919" y="99901"/>
                  </a:cubicBezTo>
                  <a:cubicBezTo>
                    <a:pt x="85919" y="97546"/>
                    <a:pt x="83616" y="97546"/>
                    <a:pt x="83085" y="97546"/>
                  </a:cubicBezTo>
                  <a:cubicBezTo>
                    <a:pt x="80605" y="97546"/>
                    <a:pt x="80428" y="98451"/>
                    <a:pt x="79542" y="101893"/>
                  </a:cubicBezTo>
                  <a:cubicBezTo>
                    <a:pt x="77416" y="109683"/>
                    <a:pt x="72634" y="122546"/>
                    <a:pt x="63954" y="122546"/>
                  </a:cubicBezTo>
                  <a:cubicBezTo>
                    <a:pt x="59171" y="122546"/>
                    <a:pt x="57754" y="118017"/>
                    <a:pt x="57754" y="113125"/>
                  </a:cubicBezTo>
                  <a:cubicBezTo>
                    <a:pt x="57754" y="110046"/>
                    <a:pt x="57754" y="109683"/>
                    <a:pt x="58817" y="104973"/>
                  </a:cubicBezTo>
                  <a:cubicBezTo>
                    <a:pt x="58994" y="104430"/>
                    <a:pt x="59703" y="101350"/>
                    <a:pt x="59703" y="99357"/>
                  </a:cubicBezTo>
                  <a:cubicBezTo>
                    <a:pt x="59703" y="83234"/>
                    <a:pt x="38446" y="80697"/>
                    <a:pt x="31007" y="80154"/>
                  </a:cubicBezTo>
                  <a:cubicBezTo>
                    <a:pt x="36144" y="76893"/>
                    <a:pt x="42698" y="70915"/>
                    <a:pt x="45709" y="68197"/>
                  </a:cubicBezTo>
                  <a:cubicBezTo>
                    <a:pt x="54743" y="59502"/>
                    <a:pt x="63600" y="50987"/>
                    <a:pt x="73519" y="50987"/>
                  </a:cubicBezTo>
                  <a:cubicBezTo>
                    <a:pt x="75645" y="50987"/>
                    <a:pt x="77948" y="51530"/>
                    <a:pt x="79365" y="53342"/>
                  </a:cubicBezTo>
                  <a:cubicBezTo>
                    <a:pt x="71748" y="54610"/>
                    <a:pt x="70154" y="60770"/>
                    <a:pt x="70154" y="63487"/>
                  </a:cubicBezTo>
                  <a:cubicBezTo>
                    <a:pt x="70154" y="67473"/>
                    <a:pt x="73165" y="70190"/>
                    <a:pt x="77239" y="70190"/>
                  </a:cubicBezTo>
                  <a:cubicBezTo>
                    <a:pt x="82022" y="70190"/>
                    <a:pt x="87336" y="66205"/>
                    <a:pt x="87336" y="58596"/>
                  </a:cubicBezTo>
                  <a:cubicBezTo>
                    <a:pt x="87336" y="52617"/>
                    <a:pt x="83085" y="45914"/>
                    <a:pt x="73696" y="45914"/>
                  </a:cubicBezTo>
                  <a:cubicBezTo>
                    <a:pt x="63600" y="45914"/>
                    <a:pt x="54389" y="53342"/>
                    <a:pt x="45355" y="61857"/>
                  </a:cubicBezTo>
                  <a:cubicBezTo>
                    <a:pt x="37915" y="69103"/>
                    <a:pt x="32070" y="74719"/>
                    <a:pt x="24807" y="77799"/>
                  </a:cubicBezTo>
                  <a:lnTo>
                    <a:pt x="42343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210FB551-70AF-A4E2-7BBA-D9A452A7549F}"/>
                </a:ext>
              </a:extLst>
            </p:cNvPr>
            <p:cNvSpPr/>
            <p:nvPr>
              <p:custDataLst>
                <p:tags r:id="rId211"/>
              </p:custDataLst>
            </p:nvPr>
          </p:nvSpPr>
          <p:spPr>
            <a:xfrm>
              <a:off x="5140467" y="3092569"/>
              <a:ext cx="108229" cy="81703"/>
            </a:xfrm>
            <a:custGeom>
              <a:avLst/>
              <a:gdLst>
                <a:gd name="connsiteX0" fmla="*/ 13475 w 108229"/>
                <a:gd name="connsiteY0" fmla="*/ 68560 h 81703"/>
                <a:gd name="connsiteX1" fmla="*/ 11703 w 108229"/>
                <a:gd name="connsiteY1" fmla="*/ 75987 h 81703"/>
                <a:gd name="connsiteX2" fmla="*/ 17726 w 108229"/>
                <a:gd name="connsiteY2" fmla="*/ 81784 h 81703"/>
                <a:gd name="connsiteX3" fmla="*/ 24634 w 108229"/>
                <a:gd name="connsiteY3" fmla="*/ 77799 h 81703"/>
                <a:gd name="connsiteX4" fmla="*/ 27823 w 108229"/>
                <a:gd name="connsiteY4" fmla="*/ 66567 h 81703"/>
                <a:gd name="connsiteX5" fmla="*/ 31720 w 108229"/>
                <a:gd name="connsiteY5" fmla="*/ 50262 h 81703"/>
                <a:gd name="connsiteX6" fmla="*/ 34731 w 108229"/>
                <a:gd name="connsiteY6" fmla="*/ 38124 h 81703"/>
                <a:gd name="connsiteX7" fmla="*/ 42171 w 108229"/>
                <a:gd name="connsiteY7" fmla="*/ 21820 h 81703"/>
                <a:gd name="connsiteX8" fmla="*/ 68741 w 108229"/>
                <a:gd name="connsiteY8" fmla="*/ 5153 h 81703"/>
                <a:gd name="connsiteX9" fmla="*/ 79192 w 108229"/>
                <a:gd name="connsiteY9" fmla="*/ 17834 h 81703"/>
                <a:gd name="connsiteX10" fmla="*/ 68741 w 108229"/>
                <a:gd name="connsiteY10" fmla="*/ 56422 h 81703"/>
                <a:gd name="connsiteX11" fmla="*/ 66084 w 108229"/>
                <a:gd name="connsiteY11" fmla="*/ 66205 h 81703"/>
                <a:gd name="connsiteX12" fmla="*/ 82912 w 108229"/>
                <a:gd name="connsiteY12" fmla="*/ 81784 h 81703"/>
                <a:gd name="connsiteX13" fmla="*/ 108419 w 108229"/>
                <a:gd name="connsiteY13" fmla="*/ 54067 h 81703"/>
                <a:gd name="connsiteX14" fmla="*/ 105585 w 108229"/>
                <a:gd name="connsiteY14" fmla="*/ 51712 h 81703"/>
                <a:gd name="connsiteX15" fmla="*/ 102220 w 108229"/>
                <a:gd name="connsiteY15" fmla="*/ 54791 h 81703"/>
                <a:gd name="connsiteX16" fmla="*/ 83443 w 108229"/>
                <a:gd name="connsiteY16" fmla="*/ 76712 h 81703"/>
                <a:gd name="connsiteX17" fmla="*/ 79015 w 108229"/>
                <a:gd name="connsiteY17" fmla="*/ 70371 h 81703"/>
                <a:gd name="connsiteX18" fmla="*/ 83089 w 108229"/>
                <a:gd name="connsiteY18" fmla="*/ 55697 h 81703"/>
                <a:gd name="connsiteX19" fmla="*/ 92477 w 108229"/>
                <a:gd name="connsiteY19" fmla="*/ 20733 h 81703"/>
                <a:gd name="connsiteX20" fmla="*/ 69450 w 108229"/>
                <a:gd name="connsiteY20" fmla="*/ 81 h 81703"/>
                <a:gd name="connsiteX21" fmla="*/ 39514 w 108229"/>
                <a:gd name="connsiteY21" fmla="*/ 16566 h 81703"/>
                <a:gd name="connsiteX22" fmla="*/ 20560 w 108229"/>
                <a:gd name="connsiteY22" fmla="*/ 81 h 81703"/>
                <a:gd name="connsiteX23" fmla="*/ 6566 w 108229"/>
                <a:gd name="connsiteY23" fmla="*/ 9863 h 81703"/>
                <a:gd name="connsiteX24" fmla="*/ 190 w 108229"/>
                <a:gd name="connsiteY24" fmla="*/ 27798 h 81703"/>
                <a:gd name="connsiteX25" fmla="*/ 3201 w 108229"/>
                <a:gd name="connsiteY25" fmla="*/ 30153 h 81703"/>
                <a:gd name="connsiteX26" fmla="*/ 7098 w 108229"/>
                <a:gd name="connsiteY26" fmla="*/ 24719 h 81703"/>
                <a:gd name="connsiteX27" fmla="*/ 20029 w 108229"/>
                <a:gd name="connsiteY27" fmla="*/ 5153 h 81703"/>
                <a:gd name="connsiteX28" fmla="*/ 25874 w 108229"/>
                <a:gd name="connsiteY28" fmla="*/ 14030 h 81703"/>
                <a:gd name="connsiteX29" fmla="*/ 23040 w 108229"/>
                <a:gd name="connsiteY29" fmla="*/ 29066 h 81703"/>
                <a:gd name="connsiteX30" fmla="*/ 19143 w 108229"/>
                <a:gd name="connsiteY30" fmla="*/ 45371 h 81703"/>
                <a:gd name="connsiteX31" fmla="*/ 13475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475" y="68560"/>
                  </a:moveTo>
                  <a:cubicBezTo>
                    <a:pt x="12766" y="70915"/>
                    <a:pt x="11703" y="75444"/>
                    <a:pt x="11703" y="75987"/>
                  </a:cubicBezTo>
                  <a:cubicBezTo>
                    <a:pt x="11703" y="79973"/>
                    <a:pt x="14892" y="81784"/>
                    <a:pt x="17726" y="81784"/>
                  </a:cubicBezTo>
                  <a:cubicBezTo>
                    <a:pt x="20914" y="81784"/>
                    <a:pt x="23749" y="79429"/>
                    <a:pt x="24634" y="77799"/>
                  </a:cubicBezTo>
                  <a:cubicBezTo>
                    <a:pt x="25520" y="76168"/>
                    <a:pt x="26937" y="70371"/>
                    <a:pt x="27823" y="66567"/>
                  </a:cubicBezTo>
                  <a:cubicBezTo>
                    <a:pt x="28708" y="63125"/>
                    <a:pt x="30657" y="54791"/>
                    <a:pt x="31720" y="50262"/>
                  </a:cubicBezTo>
                  <a:cubicBezTo>
                    <a:pt x="32783" y="46277"/>
                    <a:pt x="33845" y="42291"/>
                    <a:pt x="34731" y="38124"/>
                  </a:cubicBezTo>
                  <a:cubicBezTo>
                    <a:pt x="36680" y="30697"/>
                    <a:pt x="37034" y="29248"/>
                    <a:pt x="42171" y="21820"/>
                  </a:cubicBezTo>
                  <a:cubicBezTo>
                    <a:pt x="47131" y="14573"/>
                    <a:pt x="55456" y="5153"/>
                    <a:pt x="68741" y="5153"/>
                  </a:cubicBezTo>
                  <a:cubicBezTo>
                    <a:pt x="79015" y="5153"/>
                    <a:pt x="79192" y="14392"/>
                    <a:pt x="79192" y="17834"/>
                  </a:cubicBezTo>
                  <a:cubicBezTo>
                    <a:pt x="79192" y="28704"/>
                    <a:pt x="71575" y="48813"/>
                    <a:pt x="68741" y="56422"/>
                  </a:cubicBezTo>
                  <a:cubicBezTo>
                    <a:pt x="66793" y="61494"/>
                    <a:pt x="66084" y="63125"/>
                    <a:pt x="66084" y="66205"/>
                  </a:cubicBezTo>
                  <a:cubicBezTo>
                    <a:pt x="66084" y="75806"/>
                    <a:pt x="73878" y="81784"/>
                    <a:pt x="82912" y="81784"/>
                  </a:cubicBezTo>
                  <a:cubicBezTo>
                    <a:pt x="100625" y="81784"/>
                    <a:pt x="108419" y="56784"/>
                    <a:pt x="108419" y="54067"/>
                  </a:cubicBezTo>
                  <a:cubicBezTo>
                    <a:pt x="108419" y="51712"/>
                    <a:pt x="106117" y="51712"/>
                    <a:pt x="105585" y="51712"/>
                  </a:cubicBezTo>
                  <a:cubicBezTo>
                    <a:pt x="103105" y="51712"/>
                    <a:pt x="102928" y="52799"/>
                    <a:pt x="102220" y="54791"/>
                  </a:cubicBezTo>
                  <a:cubicBezTo>
                    <a:pt x="98146" y="69284"/>
                    <a:pt x="90529" y="76712"/>
                    <a:pt x="83443" y="76712"/>
                  </a:cubicBezTo>
                  <a:cubicBezTo>
                    <a:pt x="79723" y="76712"/>
                    <a:pt x="79015" y="74176"/>
                    <a:pt x="79015" y="70371"/>
                  </a:cubicBezTo>
                  <a:cubicBezTo>
                    <a:pt x="79015" y="66205"/>
                    <a:pt x="79901" y="63849"/>
                    <a:pt x="83089" y="55697"/>
                  </a:cubicBezTo>
                  <a:cubicBezTo>
                    <a:pt x="85215" y="50081"/>
                    <a:pt x="92477" y="30878"/>
                    <a:pt x="92477" y="20733"/>
                  </a:cubicBezTo>
                  <a:cubicBezTo>
                    <a:pt x="92477" y="3160"/>
                    <a:pt x="78838" y="81"/>
                    <a:pt x="69450" y="81"/>
                  </a:cubicBezTo>
                  <a:cubicBezTo>
                    <a:pt x="54747" y="81"/>
                    <a:pt x="44828" y="9320"/>
                    <a:pt x="39514" y="16566"/>
                  </a:cubicBezTo>
                  <a:cubicBezTo>
                    <a:pt x="38274" y="4066"/>
                    <a:pt x="27823" y="81"/>
                    <a:pt x="20560" y="81"/>
                  </a:cubicBezTo>
                  <a:cubicBezTo>
                    <a:pt x="12943" y="81"/>
                    <a:pt x="8869" y="5697"/>
                    <a:pt x="6566" y="9863"/>
                  </a:cubicBezTo>
                  <a:cubicBezTo>
                    <a:pt x="2669" y="16566"/>
                    <a:pt x="190" y="26892"/>
                    <a:pt x="190" y="27798"/>
                  </a:cubicBezTo>
                  <a:cubicBezTo>
                    <a:pt x="190" y="30153"/>
                    <a:pt x="2669" y="30153"/>
                    <a:pt x="3201" y="30153"/>
                  </a:cubicBezTo>
                  <a:cubicBezTo>
                    <a:pt x="5681" y="30153"/>
                    <a:pt x="5858" y="29610"/>
                    <a:pt x="7098" y="24719"/>
                  </a:cubicBezTo>
                  <a:cubicBezTo>
                    <a:pt x="9755" y="14030"/>
                    <a:pt x="13120" y="5153"/>
                    <a:pt x="20029" y="5153"/>
                  </a:cubicBezTo>
                  <a:cubicBezTo>
                    <a:pt x="24634" y="5153"/>
                    <a:pt x="25874" y="9139"/>
                    <a:pt x="25874" y="14030"/>
                  </a:cubicBezTo>
                  <a:cubicBezTo>
                    <a:pt x="25874" y="17472"/>
                    <a:pt x="24280" y="24175"/>
                    <a:pt x="23040" y="29066"/>
                  </a:cubicBezTo>
                  <a:cubicBezTo>
                    <a:pt x="21800" y="33958"/>
                    <a:pt x="20029" y="41385"/>
                    <a:pt x="19143" y="45371"/>
                  </a:cubicBezTo>
                  <a:lnTo>
                    <a:pt x="13475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217C12CB-C08F-1885-367F-8F22508D4290}"/>
                </a:ext>
              </a:extLst>
            </p:cNvPr>
            <p:cNvSpPr/>
            <p:nvPr>
              <p:custDataLst>
                <p:tags r:id="rId212"/>
              </p:custDataLst>
            </p:nvPr>
          </p:nvSpPr>
          <p:spPr>
            <a:xfrm>
              <a:off x="5268216" y="3092569"/>
              <a:ext cx="83076" cy="81703"/>
            </a:xfrm>
            <a:custGeom>
              <a:avLst/>
              <a:gdLst>
                <a:gd name="connsiteX0" fmla="*/ 83271 w 83076"/>
                <a:gd name="connsiteY0" fmla="*/ 31784 h 81703"/>
                <a:gd name="connsiteX1" fmla="*/ 51210 w 83076"/>
                <a:gd name="connsiteY1" fmla="*/ 81 h 81703"/>
                <a:gd name="connsiteX2" fmla="*/ 194 w 83076"/>
                <a:gd name="connsiteY2" fmla="*/ 50081 h 81703"/>
                <a:gd name="connsiteX3" fmla="*/ 32433 w 83076"/>
                <a:gd name="connsiteY3" fmla="*/ 81784 h 81703"/>
                <a:gd name="connsiteX4" fmla="*/ 83271 w 83076"/>
                <a:gd name="connsiteY4" fmla="*/ 31784 h 81703"/>
                <a:gd name="connsiteX5" fmla="*/ 32610 w 83076"/>
                <a:gd name="connsiteY5" fmla="*/ 76712 h 81703"/>
                <a:gd name="connsiteX6" fmla="*/ 14897 w 83076"/>
                <a:gd name="connsiteY6" fmla="*/ 56603 h 81703"/>
                <a:gd name="connsiteX7" fmla="*/ 25171 w 83076"/>
                <a:gd name="connsiteY7" fmla="*/ 21095 h 81703"/>
                <a:gd name="connsiteX8" fmla="*/ 51032 w 83076"/>
                <a:gd name="connsiteY8" fmla="*/ 5153 h 81703"/>
                <a:gd name="connsiteX9" fmla="*/ 68746 w 83076"/>
                <a:gd name="connsiteY9" fmla="*/ 25262 h 81703"/>
                <a:gd name="connsiteX10" fmla="*/ 58826 w 83076"/>
                <a:gd name="connsiteY10" fmla="*/ 60226 h 81703"/>
                <a:gd name="connsiteX11" fmla="*/ 32610 w 83076"/>
                <a:gd name="connsiteY11" fmla="*/ 76712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76" h="81703">
                  <a:moveTo>
                    <a:pt x="83271" y="31784"/>
                  </a:moveTo>
                  <a:cubicBezTo>
                    <a:pt x="83271" y="11675"/>
                    <a:pt x="68569" y="81"/>
                    <a:pt x="51210" y="81"/>
                  </a:cubicBezTo>
                  <a:cubicBezTo>
                    <a:pt x="24993" y="81"/>
                    <a:pt x="194" y="25262"/>
                    <a:pt x="194" y="50081"/>
                  </a:cubicBezTo>
                  <a:cubicBezTo>
                    <a:pt x="194" y="68197"/>
                    <a:pt x="13125" y="81784"/>
                    <a:pt x="32433" y="81784"/>
                  </a:cubicBezTo>
                  <a:cubicBezTo>
                    <a:pt x="57764" y="81784"/>
                    <a:pt x="83271" y="57871"/>
                    <a:pt x="83271" y="31784"/>
                  </a:cubicBezTo>
                  <a:close/>
                  <a:moveTo>
                    <a:pt x="32610" y="76712"/>
                  </a:moveTo>
                  <a:cubicBezTo>
                    <a:pt x="23753" y="76712"/>
                    <a:pt x="14897" y="70915"/>
                    <a:pt x="14897" y="56603"/>
                  </a:cubicBezTo>
                  <a:cubicBezTo>
                    <a:pt x="14897" y="49175"/>
                    <a:pt x="18262" y="31422"/>
                    <a:pt x="25171" y="21095"/>
                  </a:cubicBezTo>
                  <a:cubicBezTo>
                    <a:pt x="32787" y="9863"/>
                    <a:pt x="43061" y="5153"/>
                    <a:pt x="51032" y="5153"/>
                  </a:cubicBezTo>
                  <a:cubicBezTo>
                    <a:pt x="60598" y="5153"/>
                    <a:pt x="68746" y="11856"/>
                    <a:pt x="68746" y="25262"/>
                  </a:cubicBezTo>
                  <a:cubicBezTo>
                    <a:pt x="68746" y="29610"/>
                    <a:pt x="66620" y="47545"/>
                    <a:pt x="58826" y="60226"/>
                  </a:cubicBezTo>
                  <a:cubicBezTo>
                    <a:pt x="52095" y="70915"/>
                    <a:pt x="41467" y="76712"/>
                    <a:pt x="32610" y="767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829BCF8A-AEAE-BB9A-4413-D3C4A31B9FC2}"/>
                </a:ext>
              </a:extLst>
            </p:cNvPr>
            <p:cNvSpPr/>
            <p:nvPr>
              <p:custDataLst>
                <p:tags r:id="rId213"/>
              </p:custDataLst>
            </p:nvPr>
          </p:nvSpPr>
          <p:spPr>
            <a:xfrm>
              <a:off x="5365444" y="3092388"/>
              <a:ext cx="129840" cy="81885"/>
            </a:xfrm>
            <a:custGeom>
              <a:avLst/>
              <a:gdLst>
                <a:gd name="connsiteX0" fmla="*/ 85046 w 129840"/>
                <a:gd name="connsiteY0" fmla="*/ 22363 h 81885"/>
                <a:gd name="connsiteX1" fmla="*/ 88412 w 129840"/>
                <a:gd name="connsiteY1" fmla="*/ 7871 h 81885"/>
                <a:gd name="connsiteX2" fmla="*/ 82566 w 129840"/>
                <a:gd name="connsiteY2" fmla="*/ 2073 h 81885"/>
                <a:gd name="connsiteX3" fmla="*/ 74950 w 129840"/>
                <a:gd name="connsiteY3" fmla="*/ 7327 h 81885"/>
                <a:gd name="connsiteX4" fmla="*/ 71407 w 129840"/>
                <a:gd name="connsiteY4" fmla="*/ 20914 h 81885"/>
                <a:gd name="connsiteX5" fmla="*/ 66270 w 129840"/>
                <a:gd name="connsiteY5" fmla="*/ 41748 h 81885"/>
                <a:gd name="connsiteX6" fmla="*/ 63436 w 129840"/>
                <a:gd name="connsiteY6" fmla="*/ 58415 h 81885"/>
                <a:gd name="connsiteX7" fmla="*/ 58476 w 129840"/>
                <a:gd name="connsiteY7" fmla="*/ 70915 h 81885"/>
                <a:gd name="connsiteX8" fmla="*/ 46608 w 129840"/>
                <a:gd name="connsiteY8" fmla="*/ 76893 h 81885"/>
                <a:gd name="connsiteX9" fmla="*/ 30666 w 129840"/>
                <a:gd name="connsiteY9" fmla="*/ 60226 h 81885"/>
                <a:gd name="connsiteX10" fmla="*/ 39168 w 129840"/>
                <a:gd name="connsiteY10" fmla="*/ 28342 h 81885"/>
                <a:gd name="connsiteX11" fmla="*/ 42888 w 129840"/>
                <a:gd name="connsiteY11" fmla="*/ 15660 h 81885"/>
                <a:gd name="connsiteX12" fmla="*/ 26060 w 129840"/>
                <a:gd name="connsiteY12" fmla="*/ 262 h 81885"/>
                <a:gd name="connsiteX13" fmla="*/ 198 w 129840"/>
                <a:gd name="connsiteY13" fmla="*/ 27979 h 81885"/>
                <a:gd name="connsiteX14" fmla="*/ 3210 w 129840"/>
                <a:gd name="connsiteY14" fmla="*/ 30335 h 81885"/>
                <a:gd name="connsiteX15" fmla="*/ 6398 w 129840"/>
                <a:gd name="connsiteY15" fmla="*/ 27436 h 81885"/>
                <a:gd name="connsiteX16" fmla="*/ 25529 w 129840"/>
                <a:gd name="connsiteY16" fmla="*/ 5334 h 81885"/>
                <a:gd name="connsiteX17" fmla="*/ 29957 w 129840"/>
                <a:gd name="connsiteY17" fmla="*/ 11675 h 81885"/>
                <a:gd name="connsiteX18" fmla="*/ 27477 w 129840"/>
                <a:gd name="connsiteY18" fmla="*/ 22182 h 81885"/>
                <a:gd name="connsiteX19" fmla="*/ 17381 w 129840"/>
                <a:gd name="connsiteY19" fmla="*/ 57871 h 81885"/>
                <a:gd name="connsiteX20" fmla="*/ 45899 w 129840"/>
                <a:gd name="connsiteY20" fmla="*/ 81966 h 81885"/>
                <a:gd name="connsiteX21" fmla="*/ 65916 w 129840"/>
                <a:gd name="connsiteY21" fmla="*/ 69828 h 81885"/>
                <a:gd name="connsiteX22" fmla="*/ 90538 w 129840"/>
                <a:gd name="connsiteY22" fmla="*/ 81966 h 81885"/>
                <a:gd name="connsiteX23" fmla="*/ 117639 w 129840"/>
                <a:gd name="connsiteY23" fmla="*/ 60589 h 81885"/>
                <a:gd name="connsiteX24" fmla="*/ 130039 w 129840"/>
                <a:gd name="connsiteY24" fmla="*/ 14392 h 81885"/>
                <a:gd name="connsiteX25" fmla="*/ 121182 w 129840"/>
                <a:gd name="connsiteY25" fmla="*/ 81 h 81885"/>
                <a:gd name="connsiteX26" fmla="*/ 111617 w 129840"/>
                <a:gd name="connsiteY26" fmla="*/ 9682 h 81885"/>
                <a:gd name="connsiteX27" fmla="*/ 114628 w 129840"/>
                <a:gd name="connsiteY27" fmla="*/ 15298 h 81885"/>
                <a:gd name="connsiteX28" fmla="*/ 121182 w 129840"/>
                <a:gd name="connsiteY28" fmla="*/ 29791 h 81885"/>
                <a:gd name="connsiteX29" fmla="*/ 91246 w 129840"/>
                <a:gd name="connsiteY29" fmla="*/ 76893 h 81885"/>
                <a:gd name="connsiteX30" fmla="*/ 76898 w 129840"/>
                <a:gd name="connsiteY30" fmla="*/ 60770 h 81885"/>
                <a:gd name="connsiteX31" fmla="*/ 80087 w 129840"/>
                <a:gd name="connsiteY31" fmla="*/ 42654 h 81885"/>
                <a:gd name="connsiteX32" fmla="*/ 85046 w 129840"/>
                <a:gd name="connsiteY32" fmla="*/ 22363 h 8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40" h="81885">
                  <a:moveTo>
                    <a:pt x="85046" y="22363"/>
                  </a:moveTo>
                  <a:cubicBezTo>
                    <a:pt x="86286" y="17472"/>
                    <a:pt x="88412" y="8776"/>
                    <a:pt x="88412" y="7871"/>
                  </a:cubicBezTo>
                  <a:cubicBezTo>
                    <a:pt x="88412" y="4247"/>
                    <a:pt x="85578" y="2073"/>
                    <a:pt x="82566" y="2073"/>
                  </a:cubicBezTo>
                  <a:cubicBezTo>
                    <a:pt x="79201" y="2073"/>
                    <a:pt x="76012" y="4247"/>
                    <a:pt x="74950" y="7327"/>
                  </a:cubicBezTo>
                  <a:cubicBezTo>
                    <a:pt x="74418" y="8776"/>
                    <a:pt x="72647" y="16385"/>
                    <a:pt x="71407" y="20914"/>
                  </a:cubicBezTo>
                  <a:cubicBezTo>
                    <a:pt x="68927" y="31240"/>
                    <a:pt x="68927" y="31603"/>
                    <a:pt x="66270" y="41748"/>
                  </a:cubicBezTo>
                  <a:cubicBezTo>
                    <a:pt x="63967" y="51712"/>
                    <a:pt x="63613" y="53161"/>
                    <a:pt x="63436" y="58415"/>
                  </a:cubicBezTo>
                  <a:cubicBezTo>
                    <a:pt x="64144" y="62038"/>
                    <a:pt x="62727" y="65480"/>
                    <a:pt x="58476" y="70915"/>
                  </a:cubicBezTo>
                  <a:cubicBezTo>
                    <a:pt x="56173" y="73813"/>
                    <a:pt x="52631" y="76893"/>
                    <a:pt x="46608" y="76893"/>
                  </a:cubicBezTo>
                  <a:cubicBezTo>
                    <a:pt x="39700" y="76893"/>
                    <a:pt x="30666" y="74357"/>
                    <a:pt x="30666" y="60226"/>
                  </a:cubicBezTo>
                  <a:cubicBezTo>
                    <a:pt x="30666" y="50987"/>
                    <a:pt x="35626" y="37581"/>
                    <a:pt x="39168" y="28342"/>
                  </a:cubicBezTo>
                  <a:cubicBezTo>
                    <a:pt x="42180" y="20371"/>
                    <a:pt x="42888" y="18740"/>
                    <a:pt x="42888" y="15660"/>
                  </a:cubicBezTo>
                  <a:cubicBezTo>
                    <a:pt x="42888" y="6965"/>
                    <a:pt x="35626" y="262"/>
                    <a:pt x="26060" y="262"/>
                  </a:cubicBezTo>
                  <a:cubicBezTo>
                    <a:pt x="8170" y="262"/>
                    <a:pt x="198" y="24900"/>
                    <a:pt x="198" y="27979"/>
                  </a:cubicBezTo>
                  <a:cubicBezTo>
                    <a:pt x="198" y="30335"/>
                    <a:pt x="2678" y="30335"/>
                    <a:pt x="3210" y="30335"/>
                  </a:cubicBezTo>
                  <a:cubicBezTo>
                    <a:pt x="5690" y="30335"/>
                    <a:pt x="5867" y="29429"/>
                    <a:pt x="6398" y="27436"/>
                  </a:cubicBezTo>
                  <a:cubicBezTo>
                    <a:pt x="10827" y="12400"/>
                    <a:pt x="18443" y="5334"/>
                    <a:pt x="25529" y="5334"/>
                  </a:cubicBezTo>
                  <a:cubicBezTo>
                    <a:pt x="28540" y="5334"/>
                    <a:pt x="29957" y="7327"/>
                    <a:pt x="29957" y="11675"/>
                  </a:cubicBezTo>
                  <a:cubicBezTo>
                    <a:pt x="29957" y="15842"/>
                    <a:pt x="28363" y="19827"/>
                    <a:pt x="27477" y="22182"/>
                  </a:cubicBezTo>
                  <a:cubicBezTo>
                    <a:pt x="17381" y="48632"/>
                    <a:pt x="17381" y="52255"/>
                    <a:pt x="17381" y="57871"/>
                  </a:cubicBezTo>
                  <a:cubicBezTo>
                    <a:pt x="17381" y="79248"/>
                    <a:pt x="36334" y="81966"/>
                    <a:pt x="45899" y="81966"/>
                  </a:cubicBezTo>
                  <a:cubicBezTo>
                    <a:pt x="49265" y="81966"/>
                    <a:pt x="57945" y="81966"/>
                    <a:pt x="65916" y="69828"/>
                  </a:cubicBezTo>
                  <a:cubicBezTo>
                    <a:pt x="69990" y="77980"/>
                    <a:pt x="79732" y="81966"/>
                    <a:pt x="90538" y="81966"/>
                  </a:cubicBezTo>
                  <a:cubicBezTo>
                    <a:pt x="106303" y="81966"/>
                    <a:pt x="114097" y="68016"/>
                    <a:pt x="117639" y="60589"/>
                  </a:cubicBezTo>
                  <a:cubicBezTo>
                    <a:pt x="125256" y="45371"/>
                    <a:pt x="130039" y="22726"/>
                    <a:pt x="130039" y="14392"/>
                  </a:cubicBezTo>
                  <a:cubicBezTo>
                    <a:pt x="130039" y="805"/>
                    <a:pt x="122422" y="81"/>
                    <a:pt x="121182" y="81"/>
                  </a:cubicBezTo>
                  <a:cubicBezTo>
                    <a:pt x="116577" y="81"/>
                    <a:pt x="111617" y="4972"/>
                    <a:pt x="111617" y="9682"/>
                  </a:cubicBezTo>
                  <a:cubicBezTo>
                    <a:pt x="111617" y="12762"/>
                    <a:pt x="113388" y="14211"/>
                    <a:pt x="114628" y="15298"/>
                  </a:cubicBezTo>
                  <a:cubicBezTo>
                    <a:pt x="118879" y="18921"/>
                    <a:pt x="121182" y="23994"/>
                    <a:pt x="121182" y="29791"/>
                  </a:cubicBezTo>
                  <a:cubicBezTo>
                    <a:pt x="121182" y="32146"/>
                    <a:pt x="113742" y="76893"/>
                    <a:pt x="91246" y="76893"/>
                  </a:cubicBezTo>
                  <a:cubicBezTo>
                    <a:pt x="76898" y="76893"/>
                    <a:pt x="76898" y="63849"/>
                    <a:pt x="76898" y="60770"/>
                  </a:cubicBezTo>
                  <a:cubicBezTo>
                    <a:pt x="76898" y="55878"/>
                    <a:pt x="77607" y="52980"/>
                    <a:pt x="80087" y="42654"/>
                  </a:cubicBezTo>
                  <a:lnTo>
                    <a:pt x="85046" y="223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97FDDAF1-A27D-69CE-8001-5E1FD2E39474}"/>
                </a:ext>
              </a:extLst>
            </p:cNvPr>
            <p:cNvSpPr/>
            <p:nvPr>
              <p:custDataLst>
                <p:tags r:id="rId214"/>
              </p:custDataLst>
            </p:nvPr>
          </p:nvSpPr>
          <p:spPr>
            <a:xfrm>
              <a:off x="5516602" y="3092569"/>
              <a:ext cx="108229" cy="81703"/>
            </a:xfrm>
            <a:custGeom>
              <a:avLst/>
              <a:gdLst>
                <a:gd name="connsiteX0" fmla="*/ 13490 w 108229"/>
                <a:gd name="connsiteY0" fmla="*/ 68560 h 81703"/>
                <a:gd name="connsiteX1" fmla="*/ 11718 w 108229"/>
                <a:gd name="connsiteY1" fmla="*/ 75987 h 81703"/>
                <a:gd name="connsiteX2" fmla="*/ 17741 w 108229"/>
                <a:gd name="connsiteY2" fmla="*/ 81784 h 81703"/>
                <a:gd name="connsiteX3" fmla="*/ 24649 w 108229"/>
                <a:gd name="connsiteY3" fmla="*/ 77799 h 81703"/>
                <a:gd name="connsiteX4" fmla="*/ 27838 w 108229"/>
                <a:gd name="connsiteY4" fmla="*/ 66567 h 81703"/>
                <a:gd name="connsiteX5" fmla="*/ 31735 w 108229"/>
                <a:gd name="connsiteY5" fmla="*/ 50262 h 81703"/>
                <a:gd name="connsiteX6" fmla="*/ 34746 w 108229"/>
                <a:gd name="connsiteY6" fmla="*/ 38124 h 81703"/>
                <a:gd name="connsiteX7" fmla="*/ 42186 w 108229"/>
                <a:gd name="connsiteY7" fmla="*/ 21820 h 81703"/>
                <a:gd name="connsiteX8" fmla="*/ 68756 w 108229"/>
                <a:gd name="connsiteY8" fmla="*/ 5153 h 81703"/>
                <a:gd name="connsiteX9" fmla="*/ 79207 w 108229"/>
                <a:gd name="connsiteY9" fmla="*/ 17834 h 81703"/>
                <a:gd name="connsiteX10" fmla="*/ 68756 w 108229"/>
                <a:gd name="connsiteY10" fmla="*/ 56422 h 81703"/>
                <a:gd name="connsiteX11" fmla="*/ 66099 w 108229"/>
                <a:gd name="connsiteY11" fmla="*/ 66205 h 81703"/>
                <a:gd name="connsiteX12" fmla="*/ 82927 w 108229"/>
                <a:gd name="connsiteY12" fmla="*/ 81784 h 81703"/>
                <a:gd name="connsiteX13" fmla="*/ 108434 w 108229"/>
                <a:gd name="connsiteY13" fmla="*/ 54067 h 81703"/>
                <a:gd name="connsiteX14" fmla="*/ 105600 w 108229"/>
                <a:gd name="connsiteY14" fmla="*/ 51712 h 81703"/>
                <a:gd name="connsiteX15" fmla="*/ 102234 w 108229"/>
                <a:gd name="connsiteY15" fmla="*/ 54791 h 81703"/>
                <a:gd name="connsiteX16" fmla="*/ 83458 w 108229"/>
                <a:gd name="connsiteY16" fmla="*/ 76712 h 81703"/>
                <a:gd name="connsiteX17" fmla="*/ 79030 w 108229"/>
                <a:gd name="connsiteY17" fmla="*/ 70371 h 81703"/>
                <a:gd name="connsiteX18" fmla="*/ 83104 w 108229"/>
                <a:gd name="connsiteY18" fmla="*/ 55697 h 81703"/>
                <a:gd name="connsiteX19" fmla="*/ 92492 w 108229"/>
                <a:gd name="connsiteY19" fmla="*/ 20733 h 81703"/>
                <a:gd name="connsiteX20" fmla="*/ 69464 w 108229"/>
                <a:gd name="connsiteY20" fmla="*/ 81 h 81703"/>
                <a:gd name="connsiteX21" fmla="*/ 39528 w 108229"/>
                <a:gd name="connsiteY21" fmla="*/ 16566 h 81703"/>
                <a:gd name="connsiteX22" fmla="*/ 20575 w 108229"/>
                <a:gd name="connsiteY22" fmla="*/ 81 h 81703"/>
                <a:gd name="connsiteX23" fmla="*/ 6581 w 108229"/>
                <a:gd name="connsiteY23" fmla="*/ 9863 h 81703"/>
                <a:gd name="connsiteX24" fmla="*/ 204 w 108229"/>
                <a:gd name="connsiteY24" fmla="*/ 27798 h 81703"/>
                <a:gd name="connsiteX25" fmla="*/ 3216 w 108229"/>
                <a:gd name="connsiteY25" fmla="*/ 30153 h 81703"/>
                <a:gd name="connsiteX26" fmla="*/ 7113 w 108229"/>
                <a:gd name="connsiteY26" fmla="*/ 24719 h 81703"/>
                <a:gd name="connsiteX27" fmla="*/ 20044 w 108229"/>
                <a:gd name="connsiteY27" fmla="*/ 5153 h 81703"/>
                <a:gd name="connsiteX28" fmla="*/ 25889 w 108229"/>
                <a:gd name="connsiteY28" fmla="*/ 14030 h 81703"/>
                <a:gd name="connsiteX29" fmla="*/ 23055 w 108229"/>
                <a:gd name="connsiteY29" fmla="*/ 29066 h 81703"/>
                <a:gd name="connsiteX30" fmla="*/ 19158 w 108229"/>
                <a:gd name="connsiteY30" fmla="*/ 45371 h 81703"/>
                <a:gd name="connsiteX31" fmla="*/ 13490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490" y="68560"/>
                  </a:moveTo>
                  <a:cubicBezTo>
                    <a:pt x="12781" y="70915"/>
                    <a:pt x="11718" y="75444"/>
                    <a:pt x="11718" y="75987"/>
                  </a:cubicBezTo>
                  <a:cubicBezTo>
                    <a:pt x="11718" y="79973"/>
                    <a:pt x="14907" y="81784"/>
                    <a:pt x="17741" y="81784"/>
                  </a:cubicBezTo>
                  <a:cubicBezTo>
                    <a:pt x="20929" y="81784"/>
                    <a:pt x="23763" y="79429"/>
                    <a:pt x="24649" y="77799"/>
                  </a:cubicBezTo>
                  <a:cubicBezTo>
                    <a:pt x="25535" y="76168"/>
                    <a:pt x="26952" y="70371"/>
                    <a:pt x="27838" y="66567"/>
                  </a:cubicBezTo>
                  <a:cubicBezTo>
                    <a:pt x="28723" y="63125"/>
                    <a:pt x="30672" y="54791"/>
                    <a:pt x="31735" y="50262"/>
                  </a:cubicBezTo>
                  <a:cubicBezTo>
                    <a:pt x="32797" y="46277"/>
                    <a:pt x="33860" y="42291"/>
                    <a:pt x="34746" y="38124"/>
                  </a:cubicBezTo>
                  <a:cubicBezTo>
                    <a:pt x="36694" y="30697"/>
                    <a:pt x="37049" y="29248"/>
                    <a:pt x="42186" y="21820"/>
                  </a:cubicBezTo>
                  <a:cubicBezTo>
                    <a:pt x="47145" y="14573"/>
                    <a:pt x="55471" y="5153"/>
                    <a:pt x="68756" y="5153"/>
                  </a:cubicBezTo>
                  <a:cubicBezTo>
                    <a:pt x="79030" y="5153"/>
                    <a:pt x="79207" y="14392"/>
                    <a:pt x="79207" y="17834"/>
                  </a:cubicBezTo>
                  <a:cubicBezTo>
                    <a:pt x="79207" y="28704"/>
                    <a:pt x="71590" y="48813"/>
                    <a:pt x="68756" y="56422"/>
                  </a:cubicBezTo>
                  <a:cubicBezTo>
                    <a:pt x="66807" y="61494"/>
                    <a:pt x="66099" y="63125"/>
                    <a:pt x="66099" y="66205"/>
                  </a:cubicBezTo>
                  <a:cubicBezTo>
                    <a:pt x="66099" y="75806"/>
                    <a:pt x="73893" y="81784"/>
                    <a:pt x="82927" y="81784"/>
                  </a:cubicBezTo>
                  <a:cubicBezTo>
                    <a:pt x="100640" y="81784"/>
                    <a:pt x="108434" y="56784"/>
                    <a:pt x="108434" y="54067"/>
                  </a:cubicBezTo>
                  <a:cubicBezTo>
                    <a:pt x="108434" y="51712"/>
                    <a:pt x="106131" y="51712"/>
                    <a:pt x="105600" y="51712"/>
                  </a:cubicBezTo>
                  <a:cubicBezTo>
                    <a:pt x="103120" y="51712"/>
                    <a:pt x="102943" y="52799"/>
                    <a:pt x="102234" y="54791"/>
                  </a:cubicBezTo>
                  <a:cubicBezTo>
                    <a:pt x="98160" y="69284"/>
                    <a:pt x="90544" y="76712"/>
                    <a:pt x="83458" y="76712"/>
                  </a:cubicBezTo>
                  <a:cubicBezTo>
                    <a:pt x="79738" y="76712"/>
                    <a:pt x="79030" y="74176"/>
                    <a:pt x="79030" y="70371"/>
                  </a:cubicBezTo>
                  <a:cubicBezTo>
                    <a:pt x="79030" y="66205"/>
                    <a:pt x="79915" y="63849"/>
                    <a:pt x="83104" y="55697"/>
                  </a:cubicBezTo>
                  <a:cubicBezTo>
                    <a:pt x="85229" y="50081"/>
                    <a:pt x="92492" y="30878"/>
                    <a:pt x="92492" y="20733"/>
                  </a:cubicBezTo>
                  <a:cubicBezTo>
                    <a:pt x="92492" y="3160"/>
                    <a:pt x="78853" y="81"/>
                    <a:pt x="69464" y="81"/>
                  </a:cubicBezTo>
                  <a:cubicBezTo>
                    <a:pt x="54762" y="81"/>
                    <a:pt x="44843" y="9320"/>
                    <a:pt x="39528" y="16566"/>
                  </a:cubicBezTo>
                  <a:cubicBezTo>
                    <a:pt x="38289" y="4066"/>
                    <a:pt x="27838" y="81"/>
                    <a:pt x="20575" y="81"/>
                  </a:cubicBezTo>
                  <a:cubicBezTo>
                    <a:pt x="12958" y="81"/>
                    <a:pt x="8884" y="5697"/>
                    <a:pt x="6581" y="9863"/>
                  </a:cubicBezTo>
                  <a:cubicBezTo>
                    <a:pt x="2684" y="16566"/>
                    <a:pt x="204" y="26892"/>
                    <a:pt x="204" y="27798"/>
                  </a:cubicBezTo>
                  <a:cubicBezTo>
                    <a:pt x="204" y="30153"/>
                    <a:pt x="2684" y="30153"/>
                    <a:pt x="3216" y="30153"/>
                  </a:cubicBezTo>
                  <a:cubicBezTo>
                    <a:pt x="5696" y="30153"/>
                    <a:pt x="5873" y="29610"/>
                    <a:pt x="7113" y="24719"/>
                  </a:cubicBezTo>
                  <a:cubicBezTo>
                    <a:pt x="9770" y="14030"/>
                    <a:pt x="13135" y="5153"/>
                    <a:pt x="20044" y="5153"/>
                  </a:cubicBezTo>
                  <a:cubicBezTo>
                    <a:pt x="24649" y="5153"/>
                    <a:pt x="25889" y="9139"/>
                    <a:pt x="25889" y="14030"/>
                  </a:cubicBezTo>
                  <a:cubicBezTo>
                    <a:pt x="25889" y="17472"/>
                    <a:pt x="24295" y="24175"/>
                    <a:pt x="23055" y="29066"/>
                  </a:cubicBezTo>
                  <a:cubicBezTo>
                    <a:pt x="21815" y="33958"/>
                    <a:pt x="20044" y="41385"/>
                    <a:pt x="19158" y="45371"/>
                  </a:cubicBezTo>
                  <a:lnTo>
                    <a:pt x="13490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B7CD5644-87FC-574B-6416-97918A39DE15}"/>
                </a:ext>
              </a:extLst>
            </p:cNvPr>
            <p:cNvSpPr/>
            <p:nvPr>
              <p:custDataLst>
                <p:tags r:id="rId215"/>
              </p:custDataLst>
            </p:nvPr>
          </p:nvSpPr>
          <p:spPr>
            <a:xfrm>
              <a:off x="4993468" y="3223189"/>
              <a:ext cx="53672" cy="121921"/>
            </a:xfrm>
            <a:custGeom>
              <a:avLst/>
              <a:gdLst>
                <a:gd name="connsiteX0" fmla="*/ 49250 w 53672"/>
                <a:gd name="connsiteY0" fmla="*/ 6971 h 121921"/>
                <a:gd name="connsiteX1" fmla="*/ 42165 w 53672"/>
                <a:gd name="connsiteY1" fmla="*/ 87 h 121921"/>
                <a:gd name="connsiteX2" fmla="*/ 32245 w 53672"/>
                <a:gd name="connsiteY2" fmla="*/ 10051 h 121921"/>
                <a:gd name="connsiteX3" fmla="*/ 39331 w 53672"/>
                <a:gd name="connsiteY3" fmla="*/ 16935 h 121921"/>
                <a:gd name="connsiteX4" fmla="*/ 49250 w 53672"/>
                <a:gd name="connsiteY4" fmla="*/ 6971 h 121921"/>
                <a:gd name="connsiteX5" fmla="*/ 13115 w 53672"/>
                <a:gd name="connsiteY5" fmla="*/ 99001 h 121921"/>
                <a:gd name="connsiteX6" fmla="*/ 11520 w 53672"/>
                <a:gd name="connsiteY6" fmla="*/ 106610 h 121921"/>
                <a:gd name="connsiteX7" fmla="*/ 28348 w 53672"/>
                <a:gd name="connsiteY7" fmla="*/ 122009 h 121921"/>
                <a:gd name="connsiteX8" fmla="*/ 53856 w 53672"/>
                <a:gd name="connsiteY8" fmla="*/ 94291 h 121921"/>
                <a:gd name="connsiteX9" fmla="*/ 51022 w 53672"/>
                <a:gd name="connsiteY9" fmla="*/ 91936 h 121921"/>
                <a:gd name="connsiteX10" fmla="*/ 47656 w 53672"/>
                <a:gd name="connsiteY10" fmla="*/ 95016 h 121921"/>
                <a:gd name="connsiteX11" fmla="*/ 28880 w 53672"/>
                <a:gd name="connsiteY11" fmla="*/ 116936 h 121921"/>
                <a:gd name="connsiteX12" fmla="*/ 24451 w 53672"/>
                <a:gd name="connsiteY12" fmla="*/ 110596 h 121921"/>
                <a:gd name="connsiteX13" fmla="*/ 27286 w 53672"/>
                <a:gd name="connsiteY13" fmla="*/ 99001 h 121921"/>
                <a:gd name="connsiteX14" fmla="*/ 32954 w 53672"/>
                <a:gd name="connsiteY14" fmla="*/ 84508 h 121921"/>
                <a:gd name="connsiteX15" fmla="*/ 41633 w 53672"/>
                <a:gd name="connsiteY15" fmla="*/ 61501 h 121921"/>
                <a:gd name="connsiteX16" fmla="*/ 42696 w 53672"/>
                <a:gd name="connsiteY16" fmla="*/ 55704 h 121921"/>
                <a:gd name="connsiteX17" fmla="*/ 25868 w 53672"/>
                <a:gd name="connsiteY17" fmla="*/ 40305 h 121921"/>
                <a:gd name="connsiteX18" fmla="*/ 184 w 53672"/>
                <a:gd name="connsiteY18" fmla="*/ 68023 h 121921"/>
                <a:gd name="connsiteX19" fmla="*/ 3195 w 53672"/>
                <a:gd name="connsiteY19" fmla="*/ 70378 h 121921"/>
                <a:gd name="connsiteX20" fmla="*/ 6384 w 53672"/>
                <a:gd name="connsiteY20" fmla="*/ 67479 h 121921"/>
                <a:gd name="connsiteX21" fmla="*/ 25337 w 53672"/>
                <a:gd name="connsiteY21" fmla="*/ 45378 h 121921"/>
                <a:gd name="connsiteX22" fmla="*/ 29765 w 53672"/>
                <a:gd name="connsiteY22" fmla="*/ 51718 h 121921"/>
                <a:gd name="connsiteX23" fmla="*/ 24274 w 53672"/>
                <a:gd name="connsiteY23" fmla="*/ 69834 h 121921"/>
                <a:gd name="connsiteX24" fmla="*/ 13115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250" y="6971"/>
                  </a:moveTo>
                  <a:cubicBezTo>
                    <a:pt x="49250" y="4073"/>
                    <a:pt x="47125" y="87"/>
                    <a:pt x="42165" y="87"/>
                  </a:cubicBezTo>
                  <a:cubicBezTo>
                    <a:pt x="37382" y="87"/>
                    <a:pt x="32245" y="4797"/>
                    <a:pt x="32245" y="10051"/>
                  </a:cubicBezTo>
                  <a:cubicBezTo>
                    <a:pt x="32245" y="13131"/>
                    <a:pt x="34548" y="16935"/>
                    <a:pt x="39331" y="16935"/>
                  </a:cubicBezTo>
                  <a:cubicBezTo>
                    <a:pt x="44468" y="16935"/>
                    <a:pt x="49250" y="11863"/>
                    <a:pt x="49250" y="6971"/>
                  </a:cubicBezTo>
                  <a:close/>
                  <a:moveTo>
                    <a:pt x="13115" y="99001"/>
                  </a:moveTo>
                  <a:cubicBezTo>
                    <a:pt x="12406" y="101356"/>
                    <a:pt x="11520" y="103530"/>
                    <a:pt x="11520" y="106610"/>
                  </a:cubicBezTo>
                  <a:cubicBezTo>
                    <a:pt x="11520" y="115125"/>
                    <a:pt x="18606" y="122009"/>
                    <a:pt x="28348" y="122009"/>
                  </a:cubicBezTo>
                  <a:cubicBezTo>
                    <a:pt x="46062" y="122009"/>
                    <a:pt x="53856" y="97009"/>
                    <a:pt x="53856" y="94291"/>
                  </a:cubicBezTo>
                  <a:cubicBezTo>
                    <a:pt x="53856" y="91936"/>
                    <a:pt x="51553" y="91936"/>
                    <a:pt x="51022" y="91936"/>
                  </a:cubicBezTo>
                  <a:cubicBezTo>
                    <a:pt x="48542" y="91936"/>
                    <a:pt x="48365" y="93023"/>
                    <a:pt x="47656" y="95016"/>
                  </a:cubicBezTo>
                  <a:cubicBezTo>
                    <a:pt x="43582" y="109509"/>
                    <a:pt x="35788" y="116936"/>
                    <a:pt x="28880" y="116936"/>
                  </a:cubicBezTo>
                  <a:cubicBezTo>
                    <a:pt x="25337" y="116936"/>
                    <a:pt x="24451" y="114581"/>
                    <a:pt x="24451" y="110596"/>
                  </a:cubicBezTo>
                  <a:cubicBezTo>
                    <a:pt x="24451" y="106429"/>
                    <a:pt x="25691" y="102987"/>
                    <a:pt x="27286" y="99001"/>
                  </a:cubicBezTo>
                  <a:cubicBezTo>
                    <a:pt x="29057" y="94110"/>
                    <a:pt x="31005" y="89219"/>
                    <a:pt x="32954" y="84508"/>
                  </a:cubicBezTo>
                  <a:cubicBezTo>
                    <a:pt x="34548" y="80161"/>
                    <a:pt x="40925" y="63675"/>
                    <a:pt x="41633" y="61501"/>
                  </a:cubicBezTo>
                  <a:cubicBezTo>
                    <a:pt x="42165" y="59689"/>
                    <a:pt x="42696" y="57515"/>
                    <a:pt x="42696" y="55704"/>
                  </a:cubicBezTo>
                  <a:cubicBezTo>
                    <a:pt x="42696" y="47189"/>
                    <a:pt x="35611" y="40305"/>
                    <a:pt x="25868" y="40305"/>
                  </a:cubicBezTo>
                  <a:cubicBezTo>
                    <a:pt x="8332" y="40305"/>
                    <a:pt x="184" y="64943"/>
                    <a:pt x="184" y="68023"/>
                  </a:cubicBezTo>
                  <a:cubicBezTo>
                    <a:pt x="184" y="70378"/>
                    <a:pt x="2664" y="70378"/>
                    <a:pt x="3195" y="70378"/>
                  </a:cubicBezTo>
                  <a:cubicBezTo>
                    <a:pt x="5675" y="70378"/>
                    <a:pt x="5852" y="69472"/>
                    <a:pt x="6384" y="67479"/>
                  </a:cubicBezTo>
                  <a:cubicBezTo>
                    <a:pt x="10989" y="51899"/>
                    <a:pt x="18783" y="45378"/>
                    <a:pt x="25337" y="45378"/>
                  </a:cubicBezTo>
                  <a:cubicBezTo>
                    <a:pt x="28171" y="45378"/>
                    <a:pt x="29765" y="46827"/>
                    <a:pt x="29765" y="51718"/>
                  </a:cubicBezTo>
                  <a:cubicBezTo>
                    <a:pt x="29765" y="55885"/>
                    <a:pt x="28703" y="58602"/>
                    <a:pt x="24274" y="69834"/>
                  </a:cubicBezTo>
                  <a:lnTo>
                    <a:pt x="13115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48EB4E74-8C29-5167-1FBC-465B35EFB269}"/>
                </a:ext>
              </a:extLst>
            </p:cNvPr>
            <p:cNvSpPr/>
            <p:nvPr>
              <p:custDataLst>
                <p:tags r:id="rId216"/>
              </p:custDataLst>
            </p:nvPr>
          </p:nvSpPr>
          <p:spPr>
            <a:xfrm>
              <a:off x="5723255" y="3209442"/>
              <a:ext cx="154614" cy="10352"/>
            </a:xfrm>
            <a:custGeom>
              <a:avLst/>
              <a:gdLst>
                <a:gd name="connsiteX0" fmla="*/ 145969 w 154614"/>
                <a:gd name="connsiteY0" fmla="*/ 10437 h 10352"/>
                <a:gd name="connsiteX1" fmla="*/ 154826 w 154614"/>
                <a:gd name="connsiteY1" fmla="*/ 5261 h 10352"/>
                <a:gd name="connsiteX2" fmla="*/ 145969 w 154614"/>
                <a:gd name="connsiteY2" fmla="*/ 85 h 10352"/>
                <a:gd name="connsiteX3" fmla="*/ 9069 w 154614"/>
                <a:gd name="connsiteY3" fmla="*/ 85 h 10352"/>
                <a:gd name="connsiteX4" fmla="*/ 212 w 154614"/>
                <a:gd name="connsiteY4" fmla="*/ 5261 h 10352"/>
                <a:gd name="connsiteX5" fmla="*/ 9069 w 154614"/>
                <a:gd name="connsiteY5" fmla="*/ 10437 h 10352"/>
                <a:gd name="connsiteX6" fmla="*/ 145969 w 154614"/>
                <a:gd name="connsiteY6" fmla="*/ 10437 h 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352">
                  <a:moveTo>
                    <a:pt x="145969" y="10437"/>
                  </a:moveTo>
                  <a:cubicBezTo>
                    <a:pt x="150271" y="10437"/>
                    <a:pt x="154826" y="10437"/>
                    <a:pt x="154826" y="5261"/>
                  </a:cubicBezTo>
                  <a:cubicBezTo>
                    <a:pt x="154826" y="85"/>
                    <a:pt x="150271" y="85"/>
                    <a:pt x="145969" y="85"/>
                  </a:cubicBezTo>
                  <a:lnTo>
                    <a:pt x="9069" y="85"/>
                  </a:lnTo>
                  <a:cubicBezTo>
                    <a:pt x="4767" y="85"/>
                    <a:pt x="212" y="85"/>
                    <a:pt x="212" y="5261"/>
                  </a:cubicBezTo>
                  <a:cubicBezTo>
                    <a:pt x="212" y="10437"/>
                    <a:pt x="4767" y="10437"/>
                    <a:pt x="9069" y="10437"/>
                  </a:cubicBezTo>
                  <a:lnTo>
                    <a:pt x="145969" y="104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DE8B9232-F408-FB0D-E15F-2CC5BF84F687}"/>
                </a:ext>
              </a:extLst>
            </p:cNvPr>
            <p:cNvSpPr/>
            <p:nvPr>
              <p:custDataLst>
                <p:tags r:id="rId217"/>
              </p:custDataLst>
            </p:nvPr>
          </p:nvSpPr>
          <p:spPr>
            <a:xfrm>
              <a:off x="5965424" y="3102556"/>
              <a:ext cx="180678" cy="176761"/>
            </a:xfrm>
            <a:custGeom>
              <a:avLst/>
              <a:gdLst>
                <a:gd name="connsiteX0" fmla="*/ 66774 w 180678"/>
                <a:gd name="connsiteY0" fmla="*/ 95065 h 176761"/>
                <a:gd name="connsiteX1" fmla="*/ 109793 w 180678"/>
                <a:gd name="connsiteY1" fmla="*/ 95065 h 176761"/>
                <a:gd name="connsiteX2" fmla="*/ 180900 w 180678"/>
                <a:gd name="connsiteY2" fmla="*/ 39164 h 176761"/>
                <a:gd name="connsiteX3" fmla="*/ 131049 w 180678"/>
                <a:gd name="connsiteY3" fmla="*/ 85 h 176761"/>
                <a:gd name="connsiteX4" fmla="*/ 49061 w 180678"/>
                <a:gd name="connsiteY4" fmla="*/ 85 h 176761"/>
                <a:gd name="connsiteX5" fmla="*/ 41469 w 180678"/>
                <a:gd name="connsiteY5" fmla="*/ 5002 h 176761"/>
                <a:gd name="connsiteX6" fmla="*/ 48808 w 180678"/>
                <a:gd name="connsiteY6" fmla="*/ 8108 h 176761"/>
                <a:gd name="connsiteX7" fmla="*/ 59689 w 180678"/>
                <a:gd name="connsiteY7" fmla="*/ 8625 h 176761"/>
                <a:gd name="connsiteX8" fmla="*/ 65256 w 180678"/>
                <a:gd name="connsiteY8" fmla="*/ 12766 h 176761"/>
                <a:gd name="connsiteX9" fmla="*/ 64244 w 180678"/>
                <a:gd name="connsiteY9" fmla="*/ 17683 h 176761"/>
                <a:gd name="connsiteX10" fmla="*/ 30335 w 180678"/>
                <a:gd name="connsiteY10" fmla="*/ 156660 h 176761"/>
                <a:gd name="connsiteX11" fmla="*/ 7307 w 180678"/>
                <a:gd name="connsiteY11" fmla="*/ 168824 h 176761"/>
                <a:gd name="connsiteX12" fmla="*/ 222 w 180678"/>
                <a:gd name="connsiteY12" fmla="*/ 173741 h 176761"/>
                <a:gd name="connsiteX13" fmla="*/ 4018 w 180678"/>
                <a:gd name="connsiteY13" fmla="*/ 176847 h 176761"/>
                <a:gd name="connsiteX14" fmla="*/ 36155 w 180678"/>
                <a:gd name="connsiteY14" fmla="*/ 176070 h 176761"/>
                <a:gd name="connsiteX15" fmla="*/ 52350 w 180678"/>
                <a:gd name="connsiteY15" fmla="*/ 176329 h 176761"/>
                <a:gd name="connsiteX16" fmla="*/ 68799 w 180678"/>
                <a:gd name="connsiteY16" fmla="*/ 176847 h 176761"/>
                <a:gd name="connsiteX17" fmla="*/ 73860 w 180678"/>
                <a:gd name="connsiteY17" fmla="*/ 171671 h 176761"/>
                <a:gd name="connsiteX18" fmla="*/ 66774 w 180678"/>
                <a:gd name="connsiteY18" fmla="*/ 168824 h 176761"/>
                <a:gd name="connsiteX19" fmla="*/ 50326 w 180678"/>
                <a:gd name="connsiteY19" fmla="*/ 164165 h 176761"/>
                <a:gd name="connsiteX20" fmla="*/ 51085 w 180678"/>
                <a:gd name="connsiteY20" fmla="*/ 159766 h 176761"/>
                <a:gd name="connsiteX21" fmla="*/ 66774 w 180678"/>
                <a:gd name="connsiteY21" fmla="*/ 95065 h 176761"/>
                <a:gd name="connsiteX22" fmla="*/ 84994 w 180678"/>
                <a:gd name="connsiteY22" fmla="*/ 17942 h 176761"/>
                <a:gd name="connsiteX23" fmla="*/ 98659 w 180678"/>
                <a:gd name="connsiteY23" fmla="*/ 8108 h 176761"/>
                <a:gd name="connsiteX24" fmla="*/ 122952 w 180678"/>
                <a:gd name="connsiteY24" fmla="*/ 8108 h 176761"/>
                <a:gd name="connsiteX25" fmla="*/ 157367 w 180678"/>
                <a:gd name="connsiteY25" fmla="*/ 32953 h 176761"/>
                <a:gd name="connsiteX26" fmla="*/ 142437 w 180678"/>
                <a:gd name="connsiteY26" fmla="*/ 74620 h 176761"/>
                <a:gd name="connsiteX27" fmla="*/ 103467 w 180678"/>
                <a:gd name="connsiteY27" fmla="*/ 88336 h 176761"/>
                <a:gd name="connsiteX28" fmla="*/ 67787 w 180678"/>
                <a:gd name="connsiteY28" fmla="*/ 88336 h 176761"/>
                <a:gd name="connsiteX29" fmla="*/ 84994 w 180678"/>
                <a:gd name="connsiteY29" fmla="*/ 17942 h 176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678" h="176761">
                  <a:moveTo>
                    <a:pt x="66774" y="95065"/>
                  </a:moveTo>
                  <a:lnTo>
                    <a:pt x="109793" y="95065"/>
                  </a:lnTo>
                  <a:cubicBezTo>
                    <a:pt x="145726" y="95065"/>
                    <a:pt x="180900" y="68150"/>
                    <a:pt x="180900" y="39164"/>
                  </a:cubicBezTo>
                  <a:cubicBezTo>
                    <a:pt x="180900" y="19236"/>
                    <a:pt x="164199" y="85"/>
                    <a:pt x="131049" y="85"/>
                  </a:cubicBezTo>
                  <a:lnTo>
                    <a:pt x="49061" y="85"/>
                  </a:lnTo>
                  <a:cubicBezTo>
                    <a:pt x="44253" y="85"/>
                    <a:pt x="41469" y="85"/>
                    <a:pt x="41469" y="5002"/>
                  </a:cubicBezTo>
                  <a:cubicBezTo>
                    <a:pt x="41469" y="8108"/>
                    <a:pt x="43747" y="8108"/>
                    <a:pt x="48808" y="8108"/>
                  </a:cubicBezTo>
                  <a:cubicBezTo>
                    <a:pt x="52097" y="8108"/>
                    <a:pt x="56652" y="8366"/>
                    <a:pt x="59689" y="8625"/>
                  </a:cubicBezTo>
                  <a:cubicBezTo>
                    <a:pt x="63738" y="9143"/>
                    <a:pt x="65256" y="9919"/>
                    <a:pt x="65256" y="12766"/>
                  </a:cubicBezTo>
                  <a:cubicBezTo>
                    <a:pt x="65256" y="13801"/>
                    <a:pt x="65003" y="14578"/>
                    <a:pt x="64244" y="17683"/>
                  </a:cubicBezTo>
                  <a:lnTo>
                    <a:pt x="30335" y="156660"/>
                  </a:lnTo>
                  <a:cubicBezTo>
                    <a:pt x="27804" y="166753"/>
                    <a:pt x="27298" y="168824"/>
                    <a:pt x="7307" y="168824"/>
                  </a:cubicBezTo>
                  <a:cubicBezTo>
                    <a:pt x="3006" y="168824"/>
                    <a:pt x="222" y="168824"/>
                    <a:pt x="222" y="173741"/>
                  </a:cubicBezTo>
                  <a:cubicBezTo>
                    <a:pt x="222" y="176847"/>
                    <a:pt x="3259" y="176847"/>
                    <a:pt x="4018" y="176847"/>
                  </a:cubicBezTo>
                  <a:cubicBezTo>
                    <a:pt x="11103" y="176847"/>
                    <a:pt x="29070" y="176070"/>
                    <a:pt x="36155" y="176070"/>
                  </a:cubicBezTo>
                  <a:cubicBezTo>
                    <a:pt x="41469" y="176070"/>
                    <a:pt x="47036" y="176329"/>
                    <a:pt x="52350" y="176329"/>
                  </a:cubicBezTo>
                  <a:cubicBezTo>
                    <a:pt x="57918" y="176329"/>
                    <a:pt x="63485" y="176847"/>
                    <a:pt x="68799" y="176847"/>
                  </a:cubicBezTo>
                  <a:cubicBezTo>
                    <a:pt x="70570" y="176847"/>
                    <a:pt x="73860" y="176847"/>
                    <a:pt x="73860" y="171671"/>
                  </a:cubicBezTo>
                  <a:cubicBezTo>
                    <a:pt x="73860" y="168824"/>
                    <a:pt x="71582" y="168824"/>
                    <a:pt x="66774" y="168824"/>
                  </a:cubicBezTo>
                  <a:cubicBezTo>
                    <a:pt x="57411" y="168824"/>
                    <a:pt x="50326" y="168824"/>
                    <a:pt x="50326" y="164165"/>
                  </a:cubicBezTo>
                  <a:cubicBezTo>
                    <a:pt x="50326" y="162612"/>
                    <a:pt x="50832" y="161318"/>
                    <a:pt x="51085" y="159766"/>
                  </a:cubicBezTo>
                  <a:lnTo>
                    <a:pt x="66774" y="95065"/>
                  </a:lnTo>
                  <a:close/>
                  <a:moveTo>
                    <a:pt x="84994" y="17942"/>
                  </a:moveTo>
                  <a:cubicBezTo>
                    <a:pt x="87271" y="8884"/>
                    <a:pt x="87778" y="8108"/>
                    <a:pt x="98659" y="8108"/>
                  </a:cubicBezTo>
                  <a:lnTo>
                    <a:pt x="122952" y="8108"/>
                  </a:lnTo>
                  <a:cubicBezTo>
                    <a:pt x="143955" y="8108"/>
                    <a:pt x="157367" y="15095"/>
                    <a:pt x="157367" y="32953"/>
                  </a:cubicBezTo>
                  <a:cubicBezTo>
                    <a:pt x="157367" y="43046"/>
                    <a:pt x="152306" y="65303"/>
                    <a:pt x="142437" y="74620"/>
                  </a:cubicBezTo>
                  <a:cubicBezTo>
                    <a:pt x="129784" y="86266"/>
                    <a:pt x="114601" y="88336"/>
                    <a:pt x="103467" y="88336"/>
                  </a:cubicBezTo>
                  <a:lnTo>
                    <a:pt x="67787" y="88336"/>
                  </a:lnTo>
                  <a:lnTo>
                    <a:pt x="84994" y="179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자유형: 도형 32">
              <a:extLst>
                <a:ext uri="{FF2B5EF4-FFF2-40B4-BE49-F238E27FC236}">
                  <a16:creationId xmlns:a16="http://schemas.microsoft.com/office/drawing/2014/main" id="{3AE66BD6-6BCE-0416-36B1-A2CA1071F875}"/>
                </a:ext>
              </a:extLst>
            </p:cNvPr>
            <p:cNvSpPr/>
            <p:nvPr>
              <p:custDataLst>
                <p:tags r:id="rId218"/>
              </p:custDataLst>
            </p:nvPr>
          </p:nvSpPr>
          <p:spPr>
            <a:xfrm>
              <a:off x="6163893" y="3092569"/>
              <a:ext cx="76699" cy="81703"/>
            </a:xfrm>
            <a:custGeom>
              <a:avLst/>
              <a:gdLst>
                <a:gd name="connsiteX0" fmla="*/ 66833 w 76699"/>
                <a:gd name="connsiteY0" fmla="*/ 10588 h 81703"/>
                <a:gd name="connsiteX1" fmla="*/ 57799 w 76699"/>
                <a:gd name="connsiteY1" fmla="*/ 20733 h 81703"/>
                <a:gd name="connsiteX2" fmla="*/ 64707 w 76699"/>
                <a:gd name="connsiteY2" fmla="*/ 27436 h 81703"/>
                <a:gd name="connsiteX3" fmla="*/ 74804 w 76699"/>
                <a:gd name="connsiteY3" fmla="*/ 15842 h 81703"/>
                <a:gd name="connsiteX4" fmla="*/ 51422 w 76699"/>
                <a:gd name="connsiteY4" fmla="*/ 81 h 81703"/>
                <a:gd name="connsiteX5" fmla="*/ 230 w 76699"/>
                <a:gd name="connsiteY5" fmla="*/ 50262 h 81703"/>
                <a:gd name="connsiteX6" fmla="*/ 33000 w 76699"/>
                <a:gd name="connsiteY6" fmla="*/ 81784 h 81703"/>
                <a:gd name="connsiteX7" fmla="*/ 76929 w 76699"/>
                <a:gd name="connsiteY7" fmla="*/ 61313 h 81703"/>
                <a:gd name="connsiteX8" fmla="*/ 73918 w 76699"/>
                <a:gd name="connsiteY8" fmla="*/ 58233 h 81703"/>
                <a:gd name="connsiteX9" fmla="*/ 71084 w 76699"/>
                <a:gd name="connsiteY9" fmla="*/ 60045 h 81703"/>
                <a:gd name="connsiteX10" fmla="*/ 33354 w 76699"/>
                <a:gd name="connsiteY10" fmla="*/ 76712 h 81703"/>
                <a:gd name="connsiteX11" fmla="*/ 14932 w 76699"/>
                <a:gd name="connsiteY11" fmla="*/ 56603 h 81703"/>
                <a:gd name="connsiteX12" fmla="*/ 26623 w 76699"/>
                <a:gd name="connsiteY12" fmla="*/ 19103 h 81703"/>
                <a:gd name="connsiteX13" fmla="*/ 51422 w 76699"/>
                <a:gd name="connsiteY13" fmla="*/ 5153 h 81703"/>
                <a:gd name="connsiteX14" fmla="*/ 66833 w 76699"/>
                <a:gd name="connsiteY14" fmla="*/ 1058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99" h="81703">
                  <a:moveTo>
                    <a:pt x="66833" y="10588"/>
                  </a:moveTo>
                  <a:cubicBezTo>
                    <a:pt x="60456" y="11675"/>
                    <a:pt x="57799" y="16747"/>
                    <a:pt x="57799" y="20733"/>
                  </a:cubicBezTo>
                  <a:cubicBezTo>
                    <a:pt x="57799" y="25624"/>
                    <a:pt x="61519" y="27436"/>
                    <a:pt x="64707" y="27436"/>
                  </a:cubicBezTo>
                  <a:cubicBezTo>
                    <a:pt x="68604" y="27436"/>
                    <a:pt x="74804" y="24537"/>
                    <a:pt x="74804" y="15842"/>
                  </a:cubicBezTo>
                  <a:cubicBezTo>
                    <a:pt x="74804" y="3523"/>
                    <a:pt x="60987" y="81"/>
                    <a:pt x="51422" y="81"/>
                  </a:cubicBezTo>
                  <a:cubicBezTo>
                    <a:pt x="24852" y="81"/>
                    <a:pt x="230" y="25081"/>
                    <a:pt x="230" y="50262"/>
                  </a:cubicBezTo>
                  <a:cubicBezTo>
                    <a:pt x="230" y="65842"/>
                    <a:pt x="10858" y="81784"/>
                    <a:pt x="33000" y="81784"/>
                  </a:cubicBezTo>
                  <a:cubicBezTo>
                    <a:pt x="62936" y="81784"/>
                    <a:pt x="76929" y="63849"/>
                    <a:pt x="76929" y="61313"/>
                  </a:cubicBezTo>
                  <a:cubicBezTo>
                    <a:pt x="76929" y="60226"/>
                    <a:pt x="75335" y="58233"/>
                    <a:pt x="73918" y="58233"/>
                  </a:cubicBezTo>
                  <a:cubicBezTo>
                    <a:pt x="72855" y="58233"/>
                    <a:pt x="72501" y="58596"/>
                    <a:pt x="71084" y="60045"/>
                  </a:cubicBezTo>
                  <a:cubicBezTo>
                    <a:pt x="57267" y="76712"/>
                    <a:pt x="36543" y="76712"/>
                    <a:pt x="33354" y="76712"/>
                  </a:cubicBezTo>
                  <a:cubicBezTo>
                    <a:pt x="20600" y="76712"/>
                    <a:pt x="14932" y="67835"/>
                    <a:pt x="14932" y="56603"/>
                  </a:cubicBezTo>
                  <a:cubicBezTo>
                    <a:pt x="14932" y="51349"/>
                    <a:pt x="17412" y="31603"/>
                    <a:pt x="26623" y="19103"/>
                  </a:cubicBezTo>
                  <a:cubicBezTo>
                    <a:pt x="33354" y="10226"/>
                    <a:pt x="42565" y="5153"/>
                    <a:pt x="51422" y="5153"/>
                  </a:cubicBezTo>
                  <a:cubicBezTo>
                    <a:pt x="53902" y="5153"/>
                    <a:pt x="62404" y="5515"/>
                    <a:pt x="66833" y="10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E60F1E27-B355-A759-E542-8130BEAC5305}"/>
                </a:ext>
              </a:extLst>
            </p:cNvPr>
            <p:cNvSpPr/>
            <p:nvPr>
              <p:custDataLst>
                <p:tags r:id="rId219"/>
              </p:custDataLst>
            </p:nvPr>
          </p:nvSpPr>
          <p:spPr>
            <a:xfrm>
              <a:off x="6254150" y="3092569"/>
              <a:ext cx="90339" cy="81703"/>
            </a:xfrm>
            <a:custGeom>
              <a:avLst/>
              <a:gdLst>
                <a:gd name="connsiteX0" fmla="*/ 64179 w 90339"/>
                <a:gd name="connsiteY0" fmla="*/ 10769 h 81703"/>
                <a:gd name="connsiteX1" fmla="*/ 45934 w 90339"/>
                <a:gd name="connsiteY1" fmla="*/ 81 h 81703"/>
                <a:gd name="connsiteX2" fmla="*/ 233 w 90339"/>
                <a:gd name="connsiteY2" fmla="*/ 51712 h 81703"/>
                <a:gd name="connsiteX3" fmla="*/ 26981 w 90339"/>
                <a:gd name="connsiteY3" fmla="*/ 81784 h 81703"/>
                <a:gd name="connsiteX4" fmla="*/ 52134 w 90339"/>
                <a:gd name="connsiteY4" fmla="*/ 69103 h 81703"/>
                <a:gd name="connsiteX5" fmla="*/ 70379 w 90339"/>
                <a:gd name="connsiteY5" fmla="*/ 81784 h 81703"/>
                <a:gd name="connsiteX6" fmla="*/ 84373 w 90339"/>
                <a:gd name="connsiteY6" fmla="*/ 72183 h 81703"/>
                <a:gd name="connsiteX7" fmla="*/ 90572 w 90339"/>
                <a:gd name="connsiteY7" fmla="*/ 54067 h 81703"/>
                <a:gd name="connsiteX8" fmla="*/ 87738 w 90339"/>
                <a:gd name="connsiteY8" fmla="*/ 51712 h 81703"/>
                <a:gd name="connsiteX9" fmla="*/ 83841 w 90339"/>
                <a:gd name="connsiteY9" fmla="*/ 57328 h 81703"/>
                <a:gd name="connsiteX10" fmla="*/ 70910 w 90339"/>
                <a:gd name="connsiteY10" fmla="*/ 76712 h 81703"/>
                <a:gd name="connsiteX11" fmla="*/ 65065 w 90339"/>
                <a:gd name="connsiteY11" fmla="*/ 67835 h 81703"/>
                <a:gd name="connsiteX12" fmla="*/ 67722 w 90339"/>
                <a:gd name="connsiteY12" fmla="*/ 53523 h 81703"/>
                <a:gd name="connsiteX13" fmla="*/ 71619 w 90339"/>
                <a:gd name="connsiteY13" fmla="*/ 37219 h 81703"/>
                <a:gd name="connsiteX14" fmla="*/ 75162 w 90339"/>
                <a:gd name="connsiteY14" fmla="*/ 23450 h 81703"/>
                <a:gd name="connsiteX15" fmla="*/ 78350 w 90339"/>
                <a:gd name="connsiteY15" fmla="*/ 9320 h 81703"/>
                <a:gd name="connsiteX16" fmla="*/ 72328 w 90339"/>
                <a:gd name="connsiteY16" fmla="*/ 3523 h 81703"/>
                <a:gd name="connsiteX17" fmla="*/ 64179 w 90339"/>
                <a:gd name="connsiteY17" fmla="*/ 10769 h 81703"/>
                <a:gd name="connsiteX18" fmla="*/ 52843 w 90339"/>
                <a:gd name="connsiteY18" fmla="*/ 57328 h 81703"/>
                <a:gd name="connsiteX19" fmla="*/ 43809 w 90339"/>
                <a:gd name="connsiteY19" fmla="*/ 69465 h 81703"/>
                <a:gd name="connsiteX20" fmla="*/ 27512 w 90339"/>
                <a:gd name="connsiteY20" fmla="*/ 76712 h 81703"/>
                <a:gd name="connsiteX21" fmla="*/ 14581 w 90339"/>
                <a:gd name="connsiteY21" fmla="*/ 59139 h 81703"/>
                <a:gd name="connsiteX22" fmla="*/ 23792 w 90339"/>
                <a:gd name="connsiteY22" fmla="*/ 22363 h 81703"/>
                <a:gd name="connsiteX23" fmla="*/ 45934 w 90339"/>
                <a:gd name="connsiteY23" fmla="*/ 5153 h 81703"/>
                <a:gd name="connsiteX24" fmla="*/ 61699 w 90339"/>
                <a:gd name="connsiteY24" fmla="*/ 20914 h 81703"/>
                <a:gd name="connsiteX25" fmla="*/ 61168 w 90339"/>
                <a:gd name="connsiteY25" fmla="*/ 23450 h 81703"/>
                <a:gd name="connsiteX26" fmla="*/ 52843 w 90339"/>
                <a:gd name="connsiteY26" fmla="*/ 5732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39" h="81703">
                  <a:moveTo>
                    <a:pt x="64179" y="10769"/>
                  </a:moveTo>
                  <a:cubicBezTo>
                    <a:pt x="60459" y="4791"/>
                    <a:pt x="54437" y="81"/>
                    <a:pt x="45934" y="81"/>
                  </a:cubicBezTo>
                  <a:cubicBezTo>
                    <a:pt x="23261" y="81"/>
                    <a:pt x="233" y="25624"/>
                    <a:pt x="233" y="51712"/>
                  </a:cubicBezTo>
                  <a:cubicBezTo>
                    <a:pt x="233" y="69284"/>
                    <a:pt x="11747" y="81784"/>
                    <a:pt x="26981" y="81784"/>
                  </a:cubicBezTo>
                  <a:cubicBezTo>
                    <a:pt x="36546" y="81784"/>
                    <a:pt x="45049" y="76168"/>
                    <a:pt x="52134" y="69103"/>
                  </a:cubicBezTo>
                  <a:cubicBezTo>
                    <a:pt x="55500" y="79973"/>
                    <a:pt x="65773" y="81784"/>
                    <a:pt x="70379" y="81784"/>
                  </a:cubicBezTo>
                  <a:cubicBezTo>
                    <a:pt x="76756" y="81784"/>
                    <a:pt x="81184" y="77799"/>
                    <a:pt x="84373" y="72183"/>
                  </a:cubicBezTo>
                  <a:cubicBezTo>
                    <a:pt x="88270" y="65118"/>
                    <a:pt x="90572" y="54791"/>
                    <a:pt x="90572" y="54067"/>
                  </a:cubicBezTo>
                  <a:cubicBezTo>
                    <a:pt x="90572" y="51712"/>
                    <a:pt x="88270" y="51712"/>
                    <a:pt x="87738" y="51712"/>
                  </a:cubicBezTo>
                  <a:cubicBezTo>
                    <a:pt x="85258" y="51712"/>
                    <a:pt x="85081" y="52436"/>
                    <a:pt x="83841" y="57328"/>
                  </a:cubicBezTo>
                  <a:cubicBezTo>
                    <a:pt x="81716" y="66023"/>
                    <a:pt x="78350" y="76712"/>
                    <a:pt x="70910" y="76712"/>
                  </a:cubicBezTo>
                  <a:cubicBezTo>
                    <a:pt x="66305" y="76712"/>
                    <a:pt x="65065" y="72726"/>
                    <a:pt x="65065" y="67835"/>
                  </a:cubicBezTo>
                  <a:cubicBezTo>
                    <a:pt x="65065" y="64755"/>
                    <a:pt x="66482" y="58233"/>
                    <a:pt x="67722" y="53523"/>
                  </a:cubicBezTo>
                  <a:cubicBezTo>
                    <a:pt x="68962" y="48632"/>
                    <a:pt x="70733" y="41204"/>
                    <a:pt x="71619" y="37219"/>
                  </a:cubicBezTo>
                  <a:lnTo>
                    <a:pt x="75162" y="23450"/>
                  </a:lnTo>
                  <a:cubicBezTo>
                    <a:pt x="76225" y="18740"/>
                    <a:pt x="78350" y="10226"/>
                    <a:pt x="78350" y="9320"/>
                  </a:cubicBezTo>
                  <a:cubicBezTo>
                    <a:pt x="78350" y="5334"/>
                    <a:pt x="75162" y="3523"/>
                    <a:pt x="72328" y="3523"/>
                  </a:cubicBezTo>
                  <a:cubicBezTo>
                    <a:pt x="69316" y="3523"/>
                    <a:pt x="65242" y="5697"/>
                    <a:pt x="64179" y="10769"/>
                  </a:cubicBezTo>
                  <a:close/>
                  <a:moveTo>
                    <a:pt x="52843" y="57328"/>
                  </a:moveTo>
                  <a:cubicBezTo>
                    <a:pt x="51603" y="62400"/>
                    <a:pt x="47706" y="66023"/>
                    <a:pt x="43809" y="69465"/>
                  </a:cubicBezTo>
                  <a:cubicBezTo>
                    <a:pt x="42214" y="70915"/>
                    <a:pt x="35129" y="76712"/>
                    <a:pt x="27512" y="76712"/>
                  </a:cubicBezTo>
                  <a:cubicBezTo>
                    <a:pt x="20958" y="76712"/>
                    <a:pt x="14581" y="72002"/>
                    <a:pt x="14581" y="59139"/>
                  </a:cubicBezTo>
                  <a:cubicBezTo>
                    <a:pt x="14581" y="49538"/>
                    <a:pt x="19718" y="29610"/>
                    <a:pt x="23792" y="22363"/>
                  </a:cubicBezTo>
                  <a:cubicBezTo>
                    <a:pt x="31941" y="7871"/>
                    <a:pt x="40975" y="5153"/>
                    <a:pt x="45934" y="5153"/>
                  </a:cubicBezTo>
                  <a:cubicBezTo>
                    <a:pt x="58334" y="5153"/>
                    <a:pt x="61699" y="18921"/>
                    <a:pt x="61699" y="20914"/>
                  </a:cubicBezTo>
                  <a:cubicBezTo>
                    <a:pt x="61699" y="21639"/>
                    <a:pt x="61345" y="22907"/>
                    <a:pt x="61168" y="23450"/>
                  </a:cubicBezTo>
                  <a:lnTo>
                    <a:pt x="52843" y="573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C1C01D7B-CCAF-3ECA-8EBF-C8AC0121C04E}"/>
                </a:ext>
              </a:extLst>
            </p:cNvPr>
            <p:cNvSpPr/>
            <p:nvPr>
              <p:custDataLst>
                <p:tags r:id="rId220"/>
              </p:custDataLst>
            </p:nvPr>
          </p:nvSpPr>
          <p:spPr>
            <a:xfrm>
              <a:off x="6364092" y="3046735"/>
              <a:ext cx="39678" cy="127537"/>
            </a:xfrm>
            <a:custGeom>
              <a:avLst/>
              <a:gdLst>
                <a:gd name="connsiteX0" fmla="*/ 39207 w 39678"/>
                <a:gd name="connsiteY0" fmla="*/ 5515 h 127537"/>
                <a:gd name="connsiteX1" fmla="*/ 39916 w 39678"/>
                <a:gd name="connsiteY1" fmla="*/ 2617 h 127537"/>
                <a:gd name="connsiteX2" fmla="*/ 37082 w 39678"/>
                <a:gd name="connsiteY2" fmla="*/ 81 h 127537"/>
                <a:gd name="connsiteX3" fmla="*/ 14408 w 39678"/>
                <a:gd name="connsiteY3" fmla="*/ 1892 h 127537"/>
                <a:gd name="connsiteX4" fmla="*/ 10689 w 39678"/>
                <a:gd name="connsiteY4" fmla="*/ 6059 h 127537"/>
                <a:gd name="connsiteX5" fmla="*/ 15117 w 39678"/>
                <a:gd name="connsiteY5" fmla="*/ 8595 h 127537"/>
                <a:gd name="connsiteX6" fmla="*/ 23620 w 39678"/>
                <a:gd name="connsiteY6" fmla="*/ 11313 h 127537"/>
                <a:gd name="connsiteX7" fmla="*/ 22911 w 39678"/>
                <a:gd name="connsiteY7" fmla="*/ 15298 h 127537"/>
                <a:gd name="connsiteX8" fmla="*/ 946 w 39678"/>
                <a:gd name="connsiteY8" fmla="*/ 104792 h 127537"/>
                <a:gd name="connsiteX9" fmla="*/ 238 w 39678"/>
                <a:gd name="connsiteY9" fmla="*/ 110408 h 127537"/>
                <a:gd name="connsiteX10" fmla="*/ 18837 w 39678"/>
                <a:gd name="connsiteY10" fmla="*/ 127618 h 127537"/>
                <a:gd name="connsiteX11" fmla="*/ 33008 w 39678"/>
                <a:gd name="connsiteY11" fmla="*/ 118017 h 127537"/>
                <a:gd name="connsiteX12" fmla="*/ 39207 w 39678"/>
                <a:gd name="connsiteY12" fmla="*/ 99901 h 127537"/>
                <a:gd name="connsiteX13" fmla="*/ 36373 w 39678"/>
                <a:gd name="connsiteY13" fmla="*/ 97546 h 127537"/>
                <a:gd name="connsiteX14" fmla="*/ 32831 w 39678"/>
                <a:gd name="connsiteY14" fmla="*/ 101893 h 127537"/>
                <a:gd name="connsiteX15" fmla="*/ 19545 w 39678"/>
                <a:gd name="connsiteY15" fmla="*/ 122546 h 127537"/>
                <a:gd name="connsiteX16" fmla="*/ 13523 w 39678"/>
                <a:gd name="connsiteY16" fmla="*/ 113669 h 127537"/>
                <a:gd name="connsiteX17" fmla="*/ 14586 w 39678"/>
                <a:gd name="connsiteY17" fmla="*/ 106241 h 127537"/>
                <a:gd name="connsiteX18" fmla="*/ 39207 w 39678"/>
                <a:gd name="connsiteY18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78" h="127537">
                  <a:moveTo>
                    <a:pt x="39207" y="5515"/>
                  </a:moveTo>
                  <a:cubicBezTo>
                    <a:pt x="39385" y="5153"/>
                    <a:pt x="39916" y="2798"/>
                    <a:pt x="39916" y="2617"/>
                  </a:cubicBezTo>
                  <a:cubicBezTo>
                    <a:pt x="39916" y="1711"/>
                    <a:pt x="39207" y="81"/>
                    <a:pt x="37082" y="81"/>
                  </a:cubicBezTo>
                  <a:cubicBezTo>
                    <a:pt x="33539" y="81"/>
                    <a:pt x="18837" y="1530"/>
                    <a:pt x="14408" y="1892"/>
                  </a:cubicBezTo>
                  <a:cubicBezTo>
                    <a:pt x="13169" y="2073"/>
                    <a:pt x="10689" y="2255"/>
                    <a:pt x="10689" y="6059"/>
                  </a:cubicBezTo>
                  <a:cubicBezTo>
                    <a:pt x="10689" y="8595"/>
                    <a:pt x="13169" y="8595"/>
                    <a:pt x="15117" y="8595"/>
                  </a:cubicBezTo>
                  <a:cubicBezTo>
                    <a:pt x="23620" y="8595"/>
                    <a:pt x="23620" y="9863"/>
                    <a:pt x="23620" y="11313"/>
                  </a:cubicBezTo>
                  <a:cubicBezTo>
                    <a:pt x="23620" y="12581"/>
                    <a:pt x="23265" y="13668"/>
                    <a:pt x="22911" y="15298"/>
                  </a:cubicBezTo>
                  <a:lnTo>
                    <a:pt x="946" y="104792"/>
                  </a:lnTo>
                  <a:cubicBezTo>
                    <a:pt x="415" y="106604"/>
                    <a:pt x="238" y="108596"/>
                    <a:pt x="238" y="110408"/>
                  </a:cubicBezTo>
                  <a:cubicBezTo>
                    <a:pt x="238" y="122002"/>
                    <a:pt x="10334" y="127618"/>
                    <a:pt x="18837" y="127618"/>
                  </a:cubicBezTo>
                  <a:cubicBezTo>
                    <a:pt x="23088" y="127618"/>
                    <a:pt x="28402" y="126169"/>
                    <a:pt x="33008" y="118017"/>
                  </a:cubicBezTo>
                  <a:cubicBezTo>
                    <a:pt x="36728" y="111314"/>
                    <a:pt x="39207" y="100625"/>
                    <a:pt x="39207" y="99901"/>
                  </a:cubicBezTo>
                  <a:cubicBezTo>
                    <a:pt x="39207" y="97546"/>
                    <a:pt x="36905" y="97546"/>
                    <a:pt x="36373" y="97546"/>
                  </a:cubicBezTo>
                  <a:cubicBezTo>
                    <a:pt x="33893" y="97546"/>
                    <a:pt x="33539" y="98632"/>
                    <a:pt x="32831" y="101893"/>
                  </a:cubicBezTo>
                  <a:cubicBezTo>
                    <a:pt x="30528" y="110951"/>
                    <a:pt x="27162" y="122546"/>
                    <a:pt x="19545" y="122546"/>
                  </a:cubicBezTo>
                  <a:cubicBezTo>
                    <a:pt x="14763" y="122546"/>
                    <a:pt x="13523" y="118017"/>
                    <a:pt x="13523" y="113669"/>
                  </a:cubicBezTo>
                  <a:cubicBezTo>
                    <a:pt x="13523" y="111676"/>
                    <a:pt x="14054" y="108234"/>
                    <a:pt x="14586" y="106241"/>
                  </a:cubicBezTo>
                  <a:lnTo>
                    <a:pt x="39207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4567FFB-998A-2FAF-AFBA-22ECCB36E09A}"/>
                </a:ext>
              </a:extLst>
            </p:cNvPr>
            <p:cNvSpPr/>
            <p:nvPr>
              <p:custDataLst>
                <p:tags r:id="rId221"/>
              </p:custDataLst>
            </p:nvPr>
          </p:nvSpPr>
          <p:spPr>
            <a:xfrm>
              <a:off x="6126090" y="3223189"/>
              <a:ext cx="53672" cy="121921"/>
            </a:xfrm>
            <a:custGeom>
              <a:avLst/>
              <a:gdLst>
                <a:gd name="connsiteX0" fmla="*/ 49295 w 53672"/>
                <a:gd name="connsiteY0" fmla="*/ 6971 h 121921"/>
                <a:gd name="connsiteX1" fmla="*/ 42210 w 53672"/>
                <a:gd name="connsiteY1" fmla="*/ 87 h 121921"/>
                <a:gd name="connsiteX2" fmla="*/ 32290 w 53672"/>
                <a:gd name="connsiteY2" fmla="*/ 10051 h 121921"/>
                <a:gd name="connsiteX3" fmla="*/ 39375 w 53672"/>
                <a:gd name="connsiteY3" fmla="*/ 16935 h 121921"/>
                <a:gd name="connsiteX4" fmla="*/ 49295 w 53672"/>
                <a:gd name="connsiteY4" fmla="*/ 6971 h 121921"/>
                <a:gd name="connsiteX5" fmla="*/ 13159 w 53672"/>
                <a:gd name="connsiteY5" fmla="*/ 99001 h 121921"/>
                <a:gd name="connsiteX6" fmla="*/ 11565 w 53672"/>
                <a:gd name="connsiteY6" fmla="*/ 106610 h 121921"/>
                <a:gd name="connsiteX7" fmla="*/ 28393 w 53672"/>
                <a:gd name="connsiteY7" fmla="*/ 122009 h 121921"/>
                <a:gd name="connsiteX8" fmla="*/ 53900 w 53672"/>
                <a:gd name="connsiteY8" fmla="*/ 94291 h 121921"/>
                <a:gd name="connsiteX9" fmla="*/ 51066 w 53672"/>
                <a:gd name="connsiteY9" fmla="*/ 91936 h 121921"/>
                <a:gd name="connsiteX10" fmla="*/ 47701 w 53672"/>
                <a:gd name="connsiteY10" fmla="*/ 95016 h 121921"/>
                <a:gd name="connsiteX11" fmla="*/ 28924 w 53672"/>
                <a:gd name="connsiteY11" fmla="*/ 116936 h 121921"/>
                <a:gd name="connsiteX12" fmla="*/ 24496 w 53672"/>
                <a:gd name="connsiteY12" fmla="*/ 110596 h 121921"/>
                <a:gd name="connsiteX13" fmla="*/ 27330 w 53672"/>
                <a:gd name="connsiteY13" fmla="*/ 99001 h 121921"/>
                <a:gd name="connsiteX14" fmla="*/ 32998 w 53672"/>
                <a:gd name="connsiteY14" fmla="*/ 84508 h 121921"/>
                <a:gd name="connsiteX15" fmla="*/ 41678 w 53672"/>
                <a:gd name="connsiteY15" fmla="*/ 61501 h 121921"/>
                <a:gd name="connsiteX16" fmla="*/ 42741 w 53672"/>
                <a:gd name="connsiteY16" fmla="*/ 55704 h 121921"/>
                <a:gd name="connsiteX17" fmla="*/ 25913 w 53672"/>
                <a:gd name="connsiteY17" fmla="*/ 40305 h 121921"/>
                <a:gd name="connsiteX18" fmla="*/ 228 w 53672"/>
                <a:gd name="connsiteY18" fmla="*/ 68023 h 121921"/>
                <a:gd name="connsiteX19" fmla="*/ 3240 w 53672"/>
                <a:gd name="connsiteY19" fmla="*/ 70378 h 121921"/>
                <a:gd name="connsiteX20" fmla="*/ 6428 w 53672"/>
                <a:gd name="connsiteY20" fmla="*/ 67479 h 121921"/>
                <a:gd name="connsiteX21" fmla="*/ 25382 w 53672"/>
                <a:gd name="connsiteY21" fmla="*/ 45378 h 121921"/>
                <a:gd name="connsiteX22" fmla="*/ 29810 w 53672"/>
                <a:gd name="connsiteY22" fmla="*/ 51718 h 121921"/>
                <a:gd name="connsiteX23" fmla="*/ 24319 w 53672"/>
                <a:gd name="connsiteY23" fmla="*/ 69834 h 121921"/>
                <a:gd name="connsiteX24" fmla="*/ 13159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295" y="6971"/>
                  </a:moveTo>
                  <a:cubicBezTo>
                    <a:pt x="49295" y="4073"/>
                    <a:pt x="47169" y="87"/>
                    <a:pt x="42210" y="87"/>
                  </a:cubicBezTo>
                  <a:cubicBezTo>
                    <a:pt x="37427" y="87"/>
                    <a:pt x="32290" y="4797"/>
                    <a:pt x="32290" y="10051"/>
                  </a:cubicBezTo>
                  <a:cubicBezTo>
                    <a:pt x="32290" y="13131"/>
                    <a:pt x="34593" y="16935"/>
                    <a:pt x="39375" y="16935"/>
                  </a:cubicBezTo>
                  <a:cubicBezTo>
                    <a:pt x="44512" y="16935"/>
                    <a:pt x="49295" y="11863"/>
                    <a:pt x="49295" y="6971"/>
                  </a:cubicBezTo>
                  <a:close/>
                  <a:moveTo>
                    <a:pt x="13159" y="99001"/>
                  </a:moveTo>
                  <a:cubicBezTo>
                    <a:pt x="12451" y="101356"/>
                    <a:pt x="11565" y="103530"/>
                    <a:pt x="11565" y="106610"/>
                  </a:cubicBezTo>
                  <a:cubicBezTo>
                    <a:pt x="11565" y="115125"/>
                    <a:pt x="18650" y="122009"/>
                    <a:pt x="28393" y="122009"/>
                  </a:cubicBezTo>
                  <a:cubicBezTo>
                    <a:pt x="46106" y="122009"/>
                    <a:pt x="53900" y="97009"/>
                    <a:pt x="53900" y="94291"/>
                  </a:cubicBezTo>
                  <a:cubicBezTo>
                    <a:pt x="53900" y="91936"/>
                    <a:pt x="51598" y="91936"/>
                    <a:pt x="51066" y="91936"/>
                  </a:cubicBezTo>
                  <a:cubicBezTo>
                    <a:pt x="48586" y="91936"/>
                    <a:pt x="48409" y="93023"/>
                    <a:pt x="47701" y="95016"/>
                  </a:cubicBezTo>
                  <a:cubicBezTo>
                    <a:pt x="43627" y="109509"/>
                    <a:pt x="35833" y="116936"/>
                    <a:pt x="28924" y="116936"/>
                  </a:cubicBezTo>
                  <a:cubicBezTo>
                    <a:pt x="25382" y="116936"/>
                    <a:pt x="24496" y="114581"/>
                    <a:pt x="24496" y="110596"/>
                  </a:cubicBezTo>
                  <a:cubicBezTo>
                    <a:pt x="24496" y="106429"/>
                    <a:pt x="25736" y="102987"/>
                    <a:pt x="27330" y="99001"/>
                  </a:cubicBezTo>
                  <a:cubicBezTo>
                    <a:pt x="29101" y="94110"/>
                    <a:pt x="31050" y="89219"/>
                    <a:pt x="32998" y="84508"/>
                  </a:cubicBezTo>
                  <a:cubicBezTo>
                    <a:pt x="34593" y="80161"/>
                    <a:pt x="40970" y="63675"/>
                    <a:pt x="41678" y="61501"/>
                  </a:cubicBezTo>
                  <a:cubicBezTo>
                    <a:pt x="42210" y="59689"/>
                    <a:pt x="42741" y="57515"/>
                    <a:pt x="42741" y="55704"/>
                  </a:cubicBezTo>
                  <a:cubicBezTo>
                    <a:pt x="42741" y="47189"/>
                    <a:pt x="35655" y="40305"/>
                    <a:pt x="25913" y="40305"/>
                  </a:cubicBezTo>
                  <a:cubicBezTo>
                    <a:pt x="8377" y="40305"/>
                    <a:pt x="228" y="64943"/>
                    <a:pt x="228" y="68023"/>
                  </a:cubicBezTo>
                  <a:cubicBezTo>
                    <a:pt x="228" y="70378"/>
                    <a:pt x="2708" y="70378"/>
                    <a:pt x="3240" y="70378"/>
                  </a:cubicBezTo>
                  <a:cubicBezTo>
                    <a:pt x="5720" y="70378"/>
                    <a:pt x="5897" y="69472"/>
                    <a:pt x="6428" y="67479"/>
                  </a:cubicBezTo>
                  <a:cubicBezTo>
                    <a:pt x="11034" y="51899"/>
                    <a:pt x="18828" y="45378"/>
                    <a:pt x="25382" y="45378"/>
                  </a:cubicBezTo>
                  <a:cubicBezTo>
                    <a:pt x="28216" y="45378"/>
                    <a:pt x="29810" y="46827"/>
                    <a:pt x="29810" y="51718"/>
                  </a:cubicBezTo>
                  <a:cubicBezTo>
                    <a:pt x="29810" y="55885"/>
                    <a:pt x="28747" y="58602"/>
                    <a:pt x="24319" y="69834"/>
                  </a:cubicBezTo>
                  <a:lnTo>
                    <a:pt x="13159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74555D16-F145-DA33-2A85-96A2581E74FA}"/>
                </a:ext>
              </a:extLst>
            </p:cNvPr>
            <p:cNvSpPr/>
            <p:nvPr>
              <p:custDataLst>
                <p:tags r:id="rId222"/>
              </p:custDataLst>
            </p:nvPr>
          </p:nvSpPr>
          <p:spPr>
            <a:xfrm>
              <a:off x="6445206" y="3085217"/>
              <a:ext cx="58707" cy="258802"/>
            </a:xfrm>
            <a:custGeom>
              <a:avLst/>
              <a:gdLst>
                <a:gd name="connsiteX0" fmla="*/ 58949 w 58707"/>
                <a:gd name="connsiteY0" fmla="*/ 129486 h 258802"/>
                <a:gd name="connsiteX1" fmla="*/ 42247 w 58707"/>
                <a:gd name="connsiteY1" fmla="*/ 48740 h 258802"/>
                <a:gd name="connsiteX2" fmla="*/ 2771 w 58707"/>
                <a:gd name="connsiteY2" fmla="*/ 85 h 258802"/>
                <a:gd name="connsiteX3" fmla="*/ 241 w 58707"/>
                <a:gd name="connsiteY3" fmla="*/ 2673 h 258802"/>
                <a:gd name="connsiteX4" fmla="*/ 5049 w 58707"/>
                <a:gd name="connsiteY4" fmla="*/ 8625 h 258802"/>
                <a:gd name="connsiteX5" fmla="*/ 44272 w 58707"/>
                <a:gd name="connsiteY5" fmla="*/ 129486 h 258802"/>
                <a:gd name="connsiteX6" fmla="*/ 3530 w 58707"/>
                <a:gd name="connsiteY6" fmla="*/ 251899 h 258802"/>
                <a:gd name="connsiteX7" fmla="*/ 241 w 58707"/>
                <a:gd name="connsiteY7" fmla="*/ 256299 h 258802"/>
                <a:gd name="connsiteX8" fmla="*/ 2771 w 58707"/>
                <a:gd name="connsiteY8" fmla="*/ 258887 h 258802"/>
                <a:gd name="connsiteX9" fmla="*/ 43006 w 58707"/>
                <a:gd name="connsiteY9" fmla="*/ 208420 h 258802"/>
                <a:gd name="connsiteX10" fmla="*/ 58949 w 58707"/>
                <a:gd name="connsiteY10" fmla="*/ 129486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8949" y="129486"/>
                  </a:moveTo>
                  <a:cubicBezTo>
                    <a:pt x="58949" y="109299"/>
                    <a:pt x="56165" y="77984"/>
                    <a:pt x="42247" y="48740"/>
                  </a:cubicBezTo>
                  <a:cubicBezTo>
                    <a:pt x="27064" y="16907"/>
                    <a:pt x="5302" y="85"/>
                    <a:pt x="2771" y="85"/>
                  </a:cubicBezTo>
                  <a:cubicBezTo>
                    <a:pt x="1253" y="85"/>
                    <a:pt x="241" y="1120"/>
                    <a:pt x="241" y="2673"/>
                  </a:cubicBezTo>
                  <a:cubicBezTo>
                    <a:pt x="241" y="3449"/>
                    <a:pt x="241" y="3967"/>
                    <a:pt x="5049" y="8625"/>
                  </a:cubicBezTo>
                  <a:cubicBezTo>
                    <a:pt x="29848" y="34247"/>
                    <a:pt x="44272" y="75396"/>
                    <a:pt x="44272" y="129486"/>
                  </a:cubicBezTo>
                  <a:cubicBezTo>
                    <a:pt x="44272" y="173741"/>
                    <a:pt x="34909" y="219290"/>
                    <a:pt x="3530" y="251899"/>
                  </a:cubicBezTo>
                  <a:cubicBezTo>
                    <a:pt x="241" y="255005"/>
                    <a:pt x="241" y="255522"/>
                    <a:pt x="241" y="256299"/>
                  </a:cubicBezTo>
                  <a:cubicBezTo>
                    <a:pt x="241" y="257852"/>
                    <a:pt x="1253" y="258887"/>
                    <a:pt x="2771" y="258887"/>
                  </a:cubicBezTo>
                  <a:cubicBezTo>
                    <a:pt x="5302" y="258887"/>
                    <a:pt x="28076" y="241288"/>
                    <a:pt x="43006" y="208420"/>
                  </a:cubicBezTo>
                  <a:cubicBezTo>
                    <a:pt x="55912" y="179952"/>
                    <a:pt x="58949" y="151225"/>
                    <a:pt x="58949" y="1294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8" name="자유형: 도형 37">
              <a:extLst>
                <a:ext uri="{FF2B5EF4-FFF2-40B4-BE49-F238E27FC236}">
                  <a16:creationId xmlns:a16="http://schemas.microsoft.com/office/drawing/2014/main" id="{4DA35A67-C7AF-898F-2FF7-7A1F7F27743D}"/>
                </a:ext>
              </a:extLst>
            </p:cNvPr>
            <p:cNvSpPr/>
            <p:nvPr>
              <p:custDataLst>
                <p:tags r:id="rId223"/>
              </p:custDataLst>
            </p:nvPr>
          </p:nvSpPr>
          <p:spPr>
            <a:xfrm>
              <a:off x="6599594" y="3128437"/>
              <a:ext cx="168278" cy="172362"/>
            </a:xfrm>
            <a:custGeom>
              <a:avLst/>
              <a:gdLst>
                <a:gd name="connsiteX0" fmla="*/ 89574 w 168278"/>
                <a:gd name="connsiteY0" fmla="*/ 91442 h 172362"/>
                <a:gd name="connsiteX1" fmla="*/ 160175 w 168278"/>
                <a:gd name="connsiteY1" fmla="*/ 91442 h 172362"/>
                <a:gd name="connsiteX2" fmla="*/ 168526 w 168278"/>
                <a:gd name="connsiteY2" fmla="*/ 86266 h 172362"/>
                <a:gd name="connsiteX3" fmla="*/ 160175 w 168278"/>
                <a:gd name="connsiteY3" fmla="*/ 81090 h 172362"/>
                <a:gd name="connsiteX4" fmla="*/ 89574 w 168278"/>
                <a:gd name="connsiteY4" fmla="*/ 81090 h 172362"/>
                <a:gd name="connsiteX5" fmla="*/ 89574 w 168278"/>
                <a:gd name="connsiteY5" fmla="*/ 8625 h 172362"/>
                <a:gd name="connsiteX6" fmla="*/ 84513 w 168278"/>
                <a:gd name="connsiteY6" fmla="*/ 85 h 172362"/>
                <a:gd name="connsiteX7" fmla="*/ 79452 w 168278"/>
                <a:gd name="connsiteY7" fmla="*/ 8625 h 172362"/>
                <a:gd name="connsiteX8" fmla="*/ 79452 w 168278"/>
                <a:gd name="connsiteY8" fmla="*/ 81090 h 172362"/>
                <a:gd name="connsiteX9" fmla="*/ 8597 w 168278"/>
                <a:gd name="connsiteY9" fmla="*/ 81090 h 172362"/>
                <a:gd name="connsiteX10" fmla="*/ 247 w 168278"/>
                <a:gd name="connsiteY10" fmla="*/ 86266 h 172362"/>
                <a:gd name="connsiteX11" fmla="*/ 8597 w 168278"/>
                <a:gd name="connsiteY11" fmla="*/ 91442 h 172362"/>
                <a:gd name="connsiteX12" fmla="*/ 79452 w 168278"/>
                <a:gd name="connsiteY12" fmla="*/ 91442 h 172362"/>
                <a:gd name="connsiteX13" fmla="*/ 79452 w 168278"/>
                <a:gd name="connsiteY13" fmla="*/ 163906 h 172362"/>
                <a:gd name="connsiteX14" fmla="*/ 84513 w 168278"/>
                <a:gd name="connsiteY14" fmla="*/ 172447 h 172362"/>
                <a:gd name="connsiteX15" fmla="*/ 89574 w 168278"/>
                <a:gd name="connsiteY15" fmla="*/ 163906 h 172362"/>
                <a:gd name="connsiteX16" fmla="*/ 89574 w 168278"/>
                <a:gd name="connsiteY16" fmla="*/ 91442 h 1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72362">
                  <a:moveTo>
                    <a:pt x="89574" y="91442"/>
                  </a:moveTo>
                  <a:lnTo>
                    <a:pt x="160175" y="91442"/>
                  </a:lnTo>
                  <a:cubicBezTo>
                    <a:pt x="163718" y="91442"/>
                    <a:pt x="168526" y="91442"/>
                    <a:pt x="168526" y="86266"/>
                  </a:cubicBezTo>
                  <a:cubicBezTo>
                    <a:pt x="168526" y="81090"/>
                    <a:pt x="163718" y="81090"/>
                    <a:pt x="160175" y="81090"/>
                  </a:cubicBezTo>
                  <a:lnTo>
                    <a:pt x="89574" y="81090"/>
                  </a:lnTo>
                  <a:lnTo>
                    <a:pt x="89574" y="8625"/>
                  </a:lnTo>
                  <a:cubicBezTo>
                    <a:pt x="89574" y="5002"/>
                    <a:pt x="89574" y="85"/>
                    <a:pt x="84513" y="85"/>
                  </a:cubicBezTo>
                  <a:cubicBezTo>
                    <a:pt x="79452" y="85"/>
                    <a:pt x="79452" y="5002"/>
                    <a:pt x="79452" y="8625"/>
                  </a:cubicBezTo>
                  <a:lnTo>
                    <a:pt x="79452" y="81090"/>
                  </a:lnTo>
                  <a:lnTo>
                    <a:pt x="8597" y="81090"/>
                  </a:lnTo>
                  <a:cubicBezTo>
                    <a:pt x="5055" y="81090"/>
                    <a:pt x="247" y="81090"/>
                    <a:pt x="247" y="86266"/>
                  </a:cubicBezTo>
                  <a:cubicBezTo>
                    <a:pt x="247" y="91442"/>
                    <a:pt x="5055" y="91442"/>
                    <a:pt x="8597" y="91442"/>
                  </a:cubicBezTo>
                  <a:lnTo>
                    <a:pt x="79452" y="91442"/>
                  </a:lnTo>
                  <a:lnTo>
                    <a:pt x="79452" y="163906"/>
                  </a:lnTo>
                  <a:cubicBezTo>
                    <a:pt x="79452" y="167530"/>
                    <a:pt x="79452" y="172447"/>
                    <a:pt x="84513" y="172447"/>
                  </a:cubicBezTo>
                  <a:cubicBezTo>
                    <a:pt x="89574" y="172447"/>
                    <a:pt x="89574" y="167530"/>
                    <a:pt x="89574" y="163906"/>
                  </a:cubicBezTo>
                  <a:lnTo>
                    <a:pt x="89574" y="914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90E7A79E-4496-3AF5-E779-0CDD688E0299}"/>
                </a:ext>
              </a:extLst>
            </p:cNvPr>
            <p:cNvSpPr/>
            <p:nvPr>
              <p:custDataLst>
                <p:tags r:id="rId224"/>
              </p:custDataLst>
            </p:nvPr>
          </p:nvSpPr>
          <p:spPr>
            <a:xfrm>
              <a:off x="6846033" y="3096604"/>
              <a:ext cx="137944" cy="232921"/>
            </a:xfrm>
            <a:custGeom>
              <a:avLst/>
              <a:gdLst>
                <a:gd name="connsiteX0" fmla="*/ 138202 w 137944"/>
                <a:gd name="connsiteY0" fmla="*/ 35541 h 232921"/>
                <a:gd name="connsiteX1" fmla="*/ 103787 w 137944"/>
                <a:gd name="connsiteY1" fmla="*/ 85 h 232921"/>
                <a:gd name="connsiteX2" fmla="*/ 73167 w 137944"/>
                <a:gd name="connsiteY2" fmla="*/ 10954 h 232921"/>
                <a:gd name="connsiteX3" fmla="*/ 40524 w 137944"/>
                <a:gd name="connsiteY3" fmla="*/ 66079 h 232921"/>
                <a:gd name="connsiteX4" fmla="*/ 289 w 137944"/>
                <a:gd name="connsiteY4" fmla="*/ 230419 h 232921"/>
                <a:gd name="connsiteX5" fmla="*/ 3325 w 137944"/>
                <a:gd name="connsiteY5" fmla="*/ 233007 h 232921"/>
                <a:gd name="connsiteX6" fmla="*/ 6362 w 137944"/>
                <a:gd name="connsiteY6" fmla="*/ 231713 h 232921"/>
                <a:gd name="connsiteX7" fmla="*/ 24076 w 137944"/>
                <a:gd name="connsiteY7" fmla="*/ 160283 h 232921"/>
                <a:gd name="connsiteX8" fmla="*/ 58491 w 137944"/>
                <a:gd name="connsiteY8" fmla="*/ 185387 h 232921"/>
                <a:gd name="connsiteX9" fmla="*/ 107329 w 137944"/>
                <a:gd name="connsiteY9" fmla="*/ 164942 h 232921"/>
                <a:gd name="connsiteX10" fmla="*/ 127573 w 137944"/>
                <a:gd name="connsiteY10" fmla="*/ 117322 h 232921"/>
                <a:gd name="connsiteX11" fmla="*/ 109101 w 137944"/>
                <a:gd name="connsiteY11" fmla="*/ 78761 h 232921"/>
                <a:gd name="connsiteX12" fmla="*/ 138202 w 137944"/>
                <a:gd name="connsiteY12" fmla="*/ 35541 h 232921"/>
                <a:gd name="connsiteX13" fmla="*/ 92652 w 137944"/>
                <a:gd name="connsiteY13" fmla="*/ 78502 h 232921"/>
                <a:gd name="connsiteX14" fmla="*/ 80506 w 137944"/>
                <a:gd name="connsiteY14" fmla="*/ 80313 h 232921"/>
                <a:gd name="connsiteX15" fmla="*/ 69372 w 137944"/>
                <a:gd name="connsiteY15" fmla="*/ 79278 h 232921"/>
                <a:gd name="connsiteX16" fmla="*/ 81771 w 137944"/>
                <a:gd name="connsiteY16" fmla="*/ 77208 h 232921"/>
                <a:gd name="connsiteX17" fmla="*/ 92652 w 137944"/>
                <a:gd name="connsiteY17" fmla="*/ 78502 h 232921"/>
                <a:gd name="connsiteX18" fmla="*/ 124031 w 137944"/>
                <a:gd name="connsiteY18" fmla="*/ 29588 h 232921"/>
                <a:gd name="connsiteX19" fmla="*/ 101256 w 137944"/>
                <a:gd name="connsiteY19" fmla="*/ 74361 h 232921"/>
                <a:gd name="connsiteX20" fmla="*/ 81771 w 137944"/>
                <a:gd name="connsiteY20" fmla="*/ 71255 h 232921"/>
                <a:gd name="connsiteX21" fmla="*/ 62286 w 137944"/>
                <a:gd name="connsiteY21" fmla="*/ 79537 h 232921"/>
                <a:gd name="connsiteX22" fmla="*/ 79747 w 137944"/>
                <a:gd name="connsiteY22" fmla="*/ 86007 h 232921"/>
                <a:gd name="connsiteX23" fmla="*/ 100497 w 137944"/>
                <a:gd name="connsiteY23" fmla="*/ 82643 h 232921"/>
                <a:gd name="connsiteX24" fmla="*/ 111631 w 137944"/>
                <a:gd name="connsiteY24" fmla="*/ 111887 h 232921"/>
                <a:gd name="connsiteX25" fmla="*/ 98979 w 137944"/>
                <a:gd name="connsiteY25" fmla="*/ 156401 h 232921"/>
                <a:gd name="connsiteX26" fmla="*/ 57731 w 137944"/>
                <a:gd name="connsiteY26" fmla="*/ 179693 h 232921"/>
                <a:gd name="connsiteX27" fmla="*/ 28884 w 137944"/>
                <a:gd name="connsiteY27" fmla="*/ 146308 h 232921"/>
                <a:gd name="connsiteX28" fmla="*/ 30149 w 137944"/>
                <a:gd name="connsiteY28" fmla="*/ 134921 h 232921"/>
                <a:gd name="connsiteX29" fmla="*/ 46344 w 137944"/>
                <a:gd name="connsiteY29" fmla="*/ 69444 h 232921"/>
                <a:gd name="connsiteX30" fmla="*/ 100497 w 137944"/>
                <a:gd name="connsiteY30" fmla="*/ 6037 h 232921"/>
                <a:gd name="connsiteX31" fmla="*/ 124031 w 137944"/>
                <a:gd name="connsiteY31" fmla="*/ 29588 h 23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37944" h="232921">
                  <a:moveTo>
                    <a:pt x="138202" y="35541"/>
                  </a:moveTo>
                  <a:cubicBezTo>
                    <a:pt x="138202" y="16130"/>
                    <a:pt x="124284" y="85"/>
                    <a:pt x="103787" y="85"/>
                  </a:cubicBezTo>
                  <a:cubicBezTo>
                    <a:pt x="89110" y="85"/>
                    <a:pt x="82024" y="4226"/>
                    <a:pt x="73167" y="10954"/>
                  </a:cubicBezTo>
                  <a:cubicBezTo>
                    <a:pt x="59250" y="21306"/>
                    <a:pt x="45332" y="46410"/>
                    <a:pt x="40524" y="66079"/>
                  </a:cubicBezTo>
                  <a:lnTo>
                    <a:pt x="289" y="230419"/>
                  </a:lnTo>
                  <a:cubicBezTo>
                    <a:pt x="36" y="231454"/>
                    <a:pt x="1301" y="233007"/>
                    <a:pt x="3325" y="233007"/>
                  </a:cubicBezTo>
                  <a:cubicBezTo>
                    <a:pt x="5350" y="233007"/>
                    <a:pt x="6109" y="232489"/>
                    <a:pt x="6362" y="231713"/>
                  </a:cubicBezTo>
                  <a:lnTo>
                    <a:pt x="24076" y="160283"/>
                  </a:lnTo>
                  <a:cubicBezTo>
                    <a:pt x="28884" y="175811"/>
                    <a:pt x="40018" y="185387"/>
                    <a:pt x="58491" y="185387"/>
                  </a:cubicBezTo>
                  <a:cubicBezTo>
                    <a:pt x="76963" y="185387"/>
                    <a:pt x="95942" y="176329"/>
                    <a:pt x="107329" y="164942"/>
                  </a:cubicBezTo>
                  <a:cubicBezTo>
                    <a:pt x="119476" y="153037"/>
                    <a:pt x="127573" y="136473"/>
                    <a:pt x="127573" y="117322"/>
                  </a:cubicBezTo>
                  <a:cubicBezTo>
                    <a:pt x="127573" y="98688"/>
                    <a:pt x="118211" y="85231"/>
                    <a:pt x="109101" y="78761"/>
                  </a:cubicBezTo>
                  <a:cubicBezTo>
                    <a:pt x="123778" y="70220"/>
                    <a:pt x="138202" y="54174"/>
                    <a:pt x="138202" y="35541"/>
                  </a:cubicBezTo>
                  <a:close/>
                  <a:moveTo>
                    <a:pt x="92652" y="78502"/>
                  </a:moveTo>
                  <a:cubicBezTo>
                    <a:pt x="89363" y="79796"/>
                    <a:pt x="86579" y="80313"/>
                    <a:pt x="80506" y="80313"/>
                  </a:cubicBezTo>
                  <a:cubicBezTo>
                    <a:pt x="76963" y="80313"/>
                    <a:pt x="71902" y="80572"/>
                    <a:pt x="69372" y="79278"/>
                  </a:cubicBezTo>
                  <a:cubicBezTo>
                    <a:pt x="69878" y="76690"/>
                    <a:pt x="78988" y="77208"/>
                    <a:pt x="81771" y="77208"/>
                  </a:cubicBezTo>
                  <a:cubicBezTo>
                    <a:pt x="87085" y="77208"/>
                    <a:pt x="89363" y="77208"/>
                    <a:pt x="92652" y="78502"/>
                  </a:cubicBezTo>
                  <a:close/>
                  <a:moveTo>
                    <a:pt x="124031" y="29588"/>
                  </a:moveTo>
                  <a:cubicBezTo>
                    <a:pt x="124031" y="47704"/>
                    <a:pt x="114415" y="66338"/>
                    <a:pt x="101256" y="74361"/>
                  </a:cubicBezTo>
                  <a:cubicBezTo>
                    <a:pt x="94424" y="71773"/>
                    <a:pt x="89363" y="71255"/>
                    <a:pt x="81771" y="71255"/>
                  </a:cubicBezTo>
                  <a:cubicBezTo>
                    <a:pt x="76457" y="71255"/>
                    <a:pt x="62286" y="70996"/>
                    <a:pt x="62286" y="79537"/>
                  </a:cubicBezTo>
                  <a:cubicBezTo>
                    <a:pt x="62033" y="86783"/>
                    <a:pt x="75192" y="86007"/>
                    <a:pt x="79747" y="86007"/>
                  </a:cubicBezTo>
                  <a:cubicBezTo>
                    <a:pt x="89110" y="86007"/>
                    <a:pt x="92905" y="85748"/>
                    <a:pt x="100497" y="82643"/>
                  </a:cubicBezTo>
                  <a:cubicBezTo>
                    <a:pt x="110113" y="91959"/>
                    <a:pt x="111378" y="99982"/>
                    <a:pt x="111631" y="111887"/>
                  </a:cubicBezTo>
                  <a:cubicBezTo>
                    <a:pt x="112137" y="126898"/>
                    <a:pt x="106064" y="146308"/>
                    <a:pt x="98979" y="156401"/>
                  </a:cubicBezTo>
                  <a:cubicBezTo>
                    <a:pt x="89110" y="170377"/>
                    <a:pt x="72155" y="179693"/>
                    <a:pt x="57731" y="179693"/>
                  </a:cubicBezTo>
                  <a:cubicBezTo>
                    <a:pt x="38500" y="179693"/>
                    <a:pt x="28884" y="164683"/>
                    <a:pt x="28884" y="146308"/>
                  </a:cubicBezTo>
                  <a:cubicBezTo>
                    <a:pt x="28884" y="143720"/>
                    <a:pt x="28884" y="139838"/>
                    <a:pt x="30149" y="134921"/>
                  </a:cubicBezTo>
                  <a:lnTo>
                    <a:pt x="46344" y="69444"/>
                  </a:lnTo>
                  <a:cubicBezTo>
                    <a:pt x="51911" y="47187"/>
                    <a:pt x="70131" y="6037"/>
                    <a:pt x="100497" y="6037"/>
                  </a:cubicBezTo>
                  <a:cubicBezTo>
                    <a:pt x="115174" y="6037"/>
                    <a:pt x="124031" y="14060"/>
                    <a:pt x="124031" y="29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E99415E5-8BF8-70BD-E101-9ED59932E100}"/>
                </a:ext>
              </a:extLst>
            </p:cNvPr>
            <p:cNvSpPr/>
            <p:nvPr>
              <p:custDataLst>
                <p:tags r:id="rId225"/>
              </p:custDataLst>
            </p:nvPr>
          </p:nvSpPr>
          <p:spPr>
            <a:xfrm>
              <a:off x="6989931" y="3198028"/>
              <a:ext cx="53672" cy="121921"/>
            </a:xfrm>
            <a:custGeom>
              <a:avLst/>
              <a:gdLst>
                <a:gd name="connsiteX0" fmla="*/ 49329 w 53672"/>
                <a:gd name="connsiteY0" fmla="*/ 6970 h 121921"/>
                <a:gd name="connsiteX1" fmla="*/ 42244 w 53672"/>
                <a:gd name="connsiteY1" fmla="*/ 86 h 121921"/>
                <a:gd name="connsiteX2" fmla="*/ 32324 w 53672"/>
                <a:gd name="connsiteY2" fmla="*/ 10050 h 121921"/>
                <a:gd name="connsiteX3" fmla="*/ 39409 w 53672"/>
                <a:gd name="connsiteY3" fmla="*/ 16934 h 121921"/>
                <a:gd name="connsiteX4" fmla="*/ 49329 w 53672"/>
                <a:gd name="connsiteY4" fmla="*/ 6970 h 121921"/>
                <a:gd name="connsiteX5" fmla="*/ 13193 w 53672"/>
                <a:gd name="connsiteY5" fmla="*/ 99000 h 121921"/>
                <a:gd name="connsiteX6" fmla="*/ 11599 w 53672"/>
                <a:gd name="connsiteY6" fmla="*/ 106609 h 121921"/>
                <a:gd name="connsiteX7" fmla="*/ 28427 w 53672"/>
                <a:gd name="connsiteY7" fmla="*/ 122008 h 121921"/>
                <a:gd name="connsiteX8" fmla="*/ 53934 w 53672"/>
                <a:gd name="connsiteY8" fmla="*/ 94290 h 121921"/>
                <a:gd name="connsiteX9" fmla="*/ 51100 w 53672"/>
                <a:gd name="connsiteY9" fmla="*/ 91935 h 121921"/>
                <a:gd name="connsiteX10" fmla="*/ 47735 w 53672"/>
                <a:gd name="connsiteY10" fmla="*/ 95015 h 121921"/>
                <a:gd name="connsiteX11" fmla="*/ 28958 w 53672"/>
                <a:gd name="connsiteY11" fmla="*/ 116935 h 121921"/>
                <a:gd name="connsiteX12" fmla="*/ 24530 w 53672"/>
                <a:gd name="connsiteY12" fmla="*/ 110595 h 121921"/>
                <a:gd name="connsiteX13" fmla="*/ 27364 w 53672"/>
                <a:gd name="connsiteY13" fmla="*/ 99000 h 121921"/>
                <a:gd name="connsiteX14" fmla="*/ 33032 w 53672"/>
                <a:gd name="connsiteY14" fmla="*/ 84507 h 121921"/>
                <a:gd name="connsiteX15" fmla="*/ 41712 w 53672"/>
                <a:gd name="connsiteY15" fmla="*/ 61500 h 121921"/>
                <a:gd name="connsiteX16" fmla="*/ 42775 w 53672"/>
                <a:gd name="connsiteY16" fmla="*/ 55703 h 121921"/>
                <a:gd name="connsiteX17" fmla="*/ 25947 w 53672"/>
                <a:gd name="connsiteY17" fmla="*/ 40304 h 121921"/>
                <a:gd name="connsiteX18" fmla="*/ 262 w 53672"/>
                <a:gd name="connsiteY18" fmla="*/ 68022 h 121921"/>
                <a:gd name="connsiteX19" fmla="*/ 3274 w 53672"/>
                <a:gd name="connsiteY19" fmla="*/ 70377 h 121921"/>
                <a:gd name="connsiteX20" fmla="*/ 6462 w 53672"/>
                <a:gd name="connsiteY20" fmla="*/ 67478 h 121921"/>
                <a:gd name="connsiteX21" fmla="*/ 25416 w 53672"/>
                <a:gd name="connsiteY21" fmla="*/ 45377 h 121921"/>
                <a:gd name="connsiteX22" fmla="*/ 29844 w 53672"/>
                <a:gd name="connsiteY22" fmla="*/ 51717 h 121921"/>
                <a:gd name="connsiteX23" fmla="*/ 24353 w 53672"/>
                <a:gd name="connsiteY23" fmla="*/ 69833 h 121921"/>
                <a:gd name="connsiteX24" fmla="*/ 13193 w 53672"/>
                <a:gd name="connsiteY24" fmla="*/ 99000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329" y="6970"/>
                  </a:moveTo>
                  <a:cubicBezTo>
                    <a:pt x="49329" y="4072"/>
                    <a:pt x="47203" y="86"/>
                    <a:pt x="42244" y="86"/>
                  </a:cubicBezTo>
                  <a:cubicBezTo>
                    <a:pt x="37461" y="86"/>
                    <a:pt x="32324" y="4796"/>
                    <a:pt x="32324" y="10050"/>
                  </a:cubicBezTo>
                  <a:cubicBezTo>
                    <a:pt x="32324" y="13130"/>
                    <a:pt x="34627" y="16934"/>
                    <a:pt x="39409" y="16934"/>
                  </a:cubicBezTo>
                  <a:cubicBezTo>
                    <a:pt x="44546" y="16934"/>
                    <a:pt x="49329" y="11862"/>
                    <a:pt x="49329" y="6970"/>
                  </a:cubicBezTo>
                  <a:close/>
                  <a:moveTo>
                    <a:pt x="13193" y="99000"/>
                  </a:moveTo>
                  <a:cubicBezTo>
                    <a:pt x="12485" y="101355"/>
                    <a:pt x="11599" y="103529"/>
                    <a:pt x="11599" y="106609"/>
                  </a:cubicBezTo>
                  <a:cubicBezTo>
                    <a:pt x="11599" y="115124"/>
                    <a:pt x="18684" y="122008"/>
                    <a:pt x="28427" y="122008"/>
                  </a:cubicBezTo>
                  <a:cubicBezTo>
                    <a:pt x="46141" y="122008"/>
                    <a:pt x="53934" y="97008"/>
                    <a:pt x="53934" y="94290"/>
                  </a:cubicBezTo>
                  <a:cubicBezTo>
                    <a:pt x="53934" y="91935"/>
                    <a:pt x="51632" y="91935"/>
                    <a:pt x="51100" y="91935"/>
                  </a:cubicBezTo>
                  <a:cubicBezTo>
                    <a:pt x="48620" y="91935"/>
                    <a:pt x="48443" y="93022"/>
                    <a:pt x="47735" y="95015"/>
                  </a:cubicBezTo>
                  <a:cubicBezTo>
                    <a:pt x="43661" y="109508"/>
                    <a:pt x="35867" y="116935"/>
                    <a:pt x="28958" y="116935"/>
                  </a:cubicBezTo>
                  <a:cubicBezTo>
                    <a:pt x="25416" y="116935"/>
                    <a:pt x="24530" y="114580"/>
                    <a:pt x="24530" y="110595"/>
                  </a:cubicBezTo>
                  <a:cubicBezTo>
                    <a:pt x="24530" y="106428"/>
                    <a:pt x="25770" y="102986"/>
                    <a:pt x="27364" y="99000"/>
                  </a:cubicBezTo>
                  <a:cubicBezTo>
                    <a:pt x="29135" y="94109"/>
                    <a:pt x="31084" y="89218"/>
                    <a:pt x="33032" y="84507"/>
                  </a:cubicBezTo>
                  <a:cubicBezTo>
                    <a:pt x="34627" y="80160"/>
                    <a:pt x="41004" y="63674"/>
                    <a:pt x="41712" y="61500"/>
                  </a:cubicBezTo>
                  <a:cubicBezTo>
                    <a:pt x="42244" y="59688"/>
                    <a:pt x="42775" y="57514"/>
                    <a:pt x="42775" y="55703"/>
                  </a:cubicBezTo>
                  <a:cubicBezTo>
                    <a:pt x="42775" y="47188"/>
                    <a:pt x="35689" y="40304"/>
                    <a:pt x="25947" y="40304"/>
                  </a:cubicBezTo>
                  <a:cubicBezTo>
                    <a:pt x="8411" y="40304"/>
                    <a:pt x="262" y="64942"/>
                    <a:pt x="262" y="68022"/>
                  </a:cubicBezTo>
                  <a:cubicBezTo>
                    <a:pt x="262" y="70377"/>
                    <a:pt x="2742" y="70377"/>
                    <a:pt x="3274" y="70377"/>
                  </a:cubicBezTo>
                  <a:cubicBezTo>
                    <a:pt x="5754" y="70377"/>
                    <a:pt x="5931" y="69471"/>
                    <a:pt x="6462" y="67478"/>
                  </a:cubicBezTo>
                  <a:cubicBezTo>
                    <a:pt x="11068" y="51898"/>
                    <a:pt x="18862" y="45377"/>
                    <a:pt x="25416" y="45377"/>
                  </a:cubicBezTo>
                  <a:cubicBezTo>
                    <a:pt x="28250" y="45377"/>
                    <a:pt x="29844" y="46826"/>
                    <a:pt x="29844" y="51717"/>
                  </a:cubicBezTo>
                  <a:cubicBezTo>
                    <a:pt x="29844" y="55884"/>
                    <a:pt x="28781" y="58601"/>
                    <a:pt x="24353" y="69833"/>
                  </a:cubicBezTo>
                  <a:lnTo>
                    <a:pt x="13193" y="9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자유형: 도형 40">
              <a:extLst>
                <a:ext uri="{FF2B5EF4-FFF2-40B4-BE49-F238E27FC236}">
                  <a16:creationId xmlns:a16="http://schemas.microsoft.com/office/drawing/2014/main" id="{C9553C21-2F5C-FD0F-08D4-F8DD2E04CD6C}"/>
                </a:ext>
              </a:extLst>
            </p:cNvPr>
            <p:cNvSpPr/>
            <p:nvPr>
              <p:custDataLst>
                <p:tags r:id="rId226"/>
              </p:custDataLst>
            </p:nvPr>
          </p:nvSpPr>
          <p:spPr>
            <a:xfrm>
              <a:off x="7090905" y="3085217"/>
              <a:ext cx="58707" cy="258802"/>
            </a:xfrm>
            <a:custGeom>
              <a:avLst/>
              <a:gdLst>
                <a:gd name="connsiteX0" fmla="*/ 58974 w 58707"/>
                <a:gd name="connsiteY0" fmla="*/ 256299 h 258802"/>
                <a:gd name="connsiteX1" fmla="*/ 54672 w 58707"/>
                <a:gd name="connsiteY1" fmla="*/ 250605 h 258802"/>
                <a:gd name="connsiteX2" fmla="*/ 14943 w 58707"/>
                <a:gd name="connsiteY2" fmla="*/ 129486 h 258802"/>
                <a:gd name="connsiteX3" fmla="*/ 55684 w 58707"/>
                <a:gd name="connsiteY3" fmla="*/ 7072 h 258802"/>
                <a:gd name="connsiteX4" fmla="*/ 58974 w 58707"/>
                <a:gd name="connsiteY4" fmla="*/ 2673 h 258802"/>
                <a:gd name="connsiteX5" fmla="*/ 56443 w 58707"/>
                <a:gd name="connsiteY5" fmla="*/ 85 h 258802"/>
                <a:gd name="connsiteX6" fmla="*/ 16208 w 58707"/>
                <a:gd name="connsiteY6" fmla="*/ 50551 h 258802"/>
                <a:gd name="connsiteX7" fmla="*/ 266 w 58707"/>
                <a:gd name="connsiteY7" fmla="*/ 129486 h 258802"/>
                <a:gd name="connsiteX8" fmla="*/ 16967 w 58707"/>
                <a:gd name="connsiteY8" fmla="*/ 210232 h 258802"/>
                <a:gd name="connsiteX9" fmla="*/ 56443 w 58707"/>
                <a:gd name="connsiteY9" fmla="*/ 258887 h 258802"/>
                <a:gd name="connsiteX10" fmla="*/ 58974 w 58707"/>
                <a:gd name="connsiteY10" fmla="*/ 256299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8974" y="256299"/>
                  </a:moveTo>
                  <a:cubicBezTo>
                    <a:pt x="58974" y="255522"/>
                    <a:pt x="58974" y="255005"/>
                    <a:pt x="54672" y="250605"/>
                  </a:cubicBezTo>
                  <a:cubicBezTo>
                    <a:pt x="23040" y="217996"/>
                    <a:pt x="14943" y="169083"/>
                    <a:pt x="14943" y="129486"/>
                  </a:cubicBezTo>
                  <a:cubicBezTo>
                    <a:pt x="14943" y="84454"/>
                    <a:pt x="24559" y="39423"/>
                    <a:pt x="55684" y="7072"/>
                  </a:cubicBezTo>
                  <a:cubicBezTo>
                    <a:pt x="58974" y="3967"/>
                    <a:pt x="58974" y="3449"/>
                    <a:pt x="58974" y="2673"/>
                  </a:cubicBezTo>
                  <a:cubicBezTo>
                    <a:pt x="58974" y="861"/>
                    <a:pt x="57961" y="85"/>
                    <a:pt x="56443" y="85"/>
                  </a:cubicBezTo>
                  <a:cubicBezTo>
                    <a:pt x="53912" y="85"/>
                    <a:pt x="31138" y="17683"/>
                    <a:pt x="16208" y="50551"/>
                  </a:cubicBezTo>
                  <a:cubicBezTo>
                    <a:pt x="3302" y="79019"/>
                    <a:pt x="266" y="107746"/>
                    <a:pt x="266" y="129486"/>
                  </a:cubicBezTo>
                  <a:cubicBezTo>
                    <a:pt x="266" y="149672"/>
                    <a:pt x="3049" y="180987"/>
                    <a:pt x="16967" y="210232"/>
                  </a:cubicBezTo>
                  <a:cubicBezTo>
                    <a:pt x="32150" y="242065"/>
                    <a:pt x="53912" y="258887"/>
                    <a:pt x="56443" y="258887"/>
                  </a:cubicBezTo>
                  <a:cubicBezTo>
                    <a:pt x="57961" y="258887"/>
                    <a:pt x="58974" y="258111"/>
                    <a:pt x="58974" y="256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3FB17912-F235-328E-562C-8C34DD285E81}"/>
                </a:ext>
              </a:extLst>
            </p:cNvPr>
            <p:cNvSpPr/>
            <p:nvPr>
              <p:custDataLst>
                <p:tags r:id="rId227"/>
              </p:custDataLst>
            </p:nvPr>
          </p:nvSpPr>
          <p:spPr>
            <a:xfrm>
              <a:off x="7176662" y="3096863"/>
              <a:ext cx="174858" cy="232663"/>
            </a:xfrm>
            <a:custGeom>
              <a:avLst/>
              <a:gdLst>
                <a:gd name="connsiteX0" fmla="*/ 98706 w 174858"/>
                <a:gd name="connsiteY0" fmla="*/ 180987 h 232663"/>
                <a:gd name="connsiteX1" fmla="*/ 175128 w 174858"/>
                <a:gd name="connsiteY1" fmla="*/ 69702 h 232663"/>
                <a:gd name="connsiteX2" fmla="*/ 110600 w 174858"/>
                <a:gd name="connsiteY2" fmla="*/ 85 h 232663"/>
                <a:gd name="connsiteX3" fmla="*/ 270 w 174858"/>
                <a:gd name="connsiteY3" fmla="*/ 119134 h 232663"/>
                <a:gd name="connsiteX4" fmla="*/ 65051 w 174858"/>
                <a:gd name="connsiteY4" fmla="*/ 188234 h 232663"/>
                <a:gd name="connsiteX5" fmla="*/ 89850 w 174858"/>
                <a:gd name="connsiteY5" fmla="*/ 184352 h 232663"/>
                <a:gd name="connsiteX6" fmla="*/ 88837 w 174858"/>
                <a:gd name="connsiteY6" fmla="*/ 204280 h 232663"/>
                <a:gd name="connsiteX7" fmla="*/ 109841 w 174858"/>
                <a:gd name="connsiteY7" fmla="*/ 232748 h 232663"/>
                <a:gd name="connsiteX8" fmla="*/ 152100 w 174858"/>
                <a:gd name="connsiteY8" fmla="*/ 182540 h 232663"/>
                <a:gd name="connsiteX9" fmla="*/ 149317 w 174858"/>
                <a:gd name="connsiteY9" fmla="*/ 179952 h 232663"/>
                <a:gd name="connsiteX10" fmla="*/ 146280 w 174858"/>
                <a:gd name="connsiteY10" fmla="*/ 182799 h 232663"/>
                <a:gd name="connsiteX11" fmla="*/ 116673 w 174858"/>
                <a:gd name="connsiteY11" fmla="*/ 207644 h 232663"/>
                <a:gd name="connsiteX12" fmla="*/ 98706 w 174858"/>
                <a:gd name="connsiteY12" fmla="*/ 180987 h 232663"/>
                <a:gd name="connsiteX13" fmla="*/ 50880 w 174858"/>
                <a:gd name="connsiteY13" fmla="*/ 178917 h 232663"/>
                <a:gd name="connsiteX14" fmla="*/ 22538 w 174858"/>
                <a:gd name="connsiteY14" fmla="*/ 127415 h 232663"/>
                <a:gd name="connsiteX15" fmla="*/ 48349 w 174858"/>
                <a:gd name="connsiteY15" fmla="*/ 44857 h 232663"/>
                <a:gd name="connsiteX16" fmla="*/ 109081 w 174858"/>
                <a:gd name="connsiteY16" fmla="*/ 6555 h 232663"/>
                <a:gd name="connsiteX17" fmla="*/ 152859 w 174858"/>
                <a:gd name="connsiteY17" fmla="*/ 61421 h 232663"/>
                <a:gd name="connsiteX18" fmla="*/ 97441 w 174858"/>
                <a:gd name="connsiteY18" fmla="*/ 172188 h 232663"/>
                <a:gd name="connsiteX19" fmla="*/ 75173 w 174858"/>
                <a:gd name="connsiteY19" fmla="*/ 144238 h 232663"/>
                <a:gd name="connsiteX20" fmla="*/ 49361 w 174858"/>
                <a:gd name="connsiteY20" fmla="*/ 170635 h 232663"/>
                <a:gd name="connsiteX21" fmla="*/ 50880 w 174858"/>
                <a:gd name="connsiteY21" fmla="*/ 178917 h 232663"/>
                <a:gd name="connsiteX22" fmla="*/ 66569 w 174858"/>
                <a:gd name="connsiteY22" fmla="*/ 181764 h 232663"/>
                <a:gd name="connsiteX23" fmla="*/ 54929 w 174858"/>
                <a:gd name="connsiteY23" fmla="*/ 170635 h 232663"/>
                <a:gd name="connsiteX24" fmla="*/ 75173 w 174858"/>
                <a:gd name="connsiteY24" fmla="*/ 149931 h 232663"/>
                <a:gd name="connsiteX25" fmla="*/ 90609 w 174858"/>
                <a:gd name="connsiteY25" fmla="*/ 171929 h 232663"/>
                <a:gd name="connsiteX26" fmla="*/ 87825 w 174858"/>
                <a:gd name="connsiteY26" fmla="*/ 177105 h 232663"/>
                <a:gd name="connsiteX27" fmla="*/ 66569 w 174858"/>
                <a:gd name="connsiteY27" fmla="*/ 181764 h 23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58" h="232663">
                  <a:moveTo>
                    <a:pt x="98706" y="180987"/>
                  </a:moveTo>
                  <a:cubicBezTo>
                    <a:pt x="137929" y="165718"/>
                    <a:pt x="175128" y="119651"/>
                    <a:pt x="175128" y="69702"/>
                  </a:cubicBezTo>
                  <a:cubicBezTo>
                    <a:pt x="175128" y="28035"/>
                    <a:pt x="148304" y="85"/>
                    <a:pt x="110600" y="85"/>
                  </a:cubicBezTo>
                  <a:cubicBezTo>
                    <a:pt x="55941" y="85"/>
                    <a:pt x="270" y="58833"/>
                    <a:pt x="270" y="119134"/>
                  </a:cubicBezTo>
                  <a:cubicBezTo>
                    <a:pt x="270" y="162095"/>
                    <a:pt x="28611" y="188234"/>
                    <a:pt x="65051" y="188234"/>
                  </a:cubicBezTo>
                  <a:cubicBezTo>
                    <a:pt x="71377" y="188234"/>
                    <a:pt x="79981" y="187199"/>
                    <a:pt x="89850" y="184352"/>
                  </a:cubicBezTo>
                  <a:cubicBezTo>
                    <a:pt x="88837" y="200398"/>
                    <a:pt x="88837" y="200915"/>
                    <a:pt x="88837" y="204280"/>
                  </a:cubicBezTo>
                  <a:cubicBezTo>
                    <a:pt x="88837" y="212561"/>
                    <a:pt x="88837" y="232748"/>
                    <a:pt x="109841" y="232748"/>
                  </a:cubicBezTo>
                  <a:cubicBezTo>
                    <a:pt x="139954" y="232748"/>
                    <a:pt x="152100" y="185387"/>
                    <a:pt x="152100" y="182540"/>
                  </a:cubicBezTo>
                  <a:cubicBezTo>
                    <a:pt x="152100" y="180729"/>
                    <a:pt x="150329" y="179952"/>
                    <a:pt x="149317" y="179952"/>
                  </a:cubicBezTo>
                  <a:cubicBezTo>
                    <a:pt x="147292" y="179952"/>
                    <a:pt x="146786" y="181246"/>
                    <a:pt x="146280" y="182799"/>
                  </a:cubicBezTo>
                  <a:cubicBezTo>
                    <a:pt x="140207" y="201174"/>
                    <a:pt x="125530" y="207644"/>
                    <a:pt x="116673" y="207644"/>
                  </a:cubicBezTo>
                  <a:cubicBezTo>
                    <a:pt x="105033" y="207644"/>
                    <a:pt x="101237" y="200656"/>
                    <a:pt x="98706" y="180987"/>
                  </a:cubicBezTo>
                  <a:close/>
                  <a:moveTo>
                    <a:pt x="50880" y="178917"/>
                  </a:moveTo>
                  <a:cubicBezTo>
                    <a:pt x="31142" y="170894"/>
                    <a:pt x="22538" y="150708"/>
                    <a:pt x="22538" y="127415"/>
                  </a:cubicBezTo>
                  <a:cubicBezTo>
                    <a:pt x="22538" y="109558"/>
                    <a:pt x="29117" y="72808"/>
                    <a:pt x="48349" y="44857"/>
                  </a:cubicBezTo>
                  <a:cubicBezTo>
                    <a:pt x="66822" y="18460"/>
                    <a:pt x="90609" y="6555"/>
                    <a:pt x="109081" y="6555"/>
                  </a:cubicBezTo>
                  <a:cubicBezTo>
                    <a:pt x="134387" y="6555"/>
                    <a:pt x="152859" y="26741"/>
                    <a:pt x="152859" y="61421"/>
                  </a:cubicBezTo>
                  <a:cubicBezTo>
                    <a:pt x="152859" y="87301"/>
                    <a:pt x="139954" y="147861"/>
                    <a:pt x="97441" y="172188"/>
                  </a:cubicBezTo>
                  <a:cubicBezTo>
                    <a:pt x="96176" y="163130"/>
                    <a:pt x="93645" y="144238"/>
                    <a:pt x="75173" y="144238"/>
                  </a:cubicBezTo>
                  <a:cubicBezTo>
                    <a:pt x="61761" y="144238"/>
                    <a:pt x="49361" y="157178"/>
                    <a:pt x="49361" y="170635"/>
                  </a:cubicBezTo>
                  <a:cubicBezTo>
                    <a:pt x="49361" y="175811"/>
                    <a:pt x="50880" y="178658"/>
                    <a:pt x="50880" y="178917"/>
                  </a:cubicBezTo>
                  <a:close/>
                  <a:moveTo>
                    <a:pt x="66569" y="181764"/>
                  </a:moveTo>
                  <a:cubicBezTo>
                    <a:pt x="63026" y="181764"/>
                    <a:pt x="54929" y="181764"/>
                    <a:pt x="54929" y="170635"/>
                  </a:cubicBezTo>
                  <a:cubicBezTo>
                    <a:pt x="54929" y="160283"/>
                    <a:pt x="64545" y="149931"/>
                    <a:pt x="75173" y="149931"/>
                  </a:cubicBezTo>
                  <a:cubicBezTo>
                    <a:pt x="85801" y="149931"/>
                    <a:pt x="90609" y="156142"/>
                    <a:pt x="90609" y="171929"/>
                  </a:cubicBezTo>
                  <a:cubicBezTo>
                    <a:pt x="90609" y="175811"/>
                    <a:pt x="90356" y="176070"/>
                    <a:pt x="87825" y="177105"/>
                  </a:cubicBezTo>
                  <a:cubicBezTo>
                    <a:pt x="81246" y="179952"/>
                    <a:pt x="73654" y="181764"/>
                    <a:pt x="66569" y="1817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" name="자유형: 도형 42">
              <a:extLst>
                <a:ext uri="{FF2B5EF4-FFF2-40B4-BE49-F238E27FC236}">
                  <a16:creationId xmlns:a16="http://schemas.microsoft.com/office/drawing/2014/main" id="{B201FE00-B493-D70C-CCF3-5B5EB7BE3F3A}"/>
                </a:ext>
              </a:extLst>
            </p:cNvPr>
            <p:cNvSpPr/>
            <p:nvPr>
              <p:custDataLst>
                <p:tags r:id="rId228"/>
              </p:custDataLst>
            </p:nvPr>
          </p:nvSpPr>
          <p:spPr>
            <a:xfrm>
              <a:off x="7377598" y="3046735"/>
              <a:ext cx="87150" cy="127537"/>
            </a:xfrm>
            <a:custGeom>
              <a:avLst/>
              <a:gdLst>
                <a:gd name="connsiteX0" fmla="*/ 42436 w 87150"/>
                <a:gd name="connsiteY0" fmla="*/ 5515 h 127537"/>
                <a:gd name="connsiteX1" fmla="*/ 43144 w 87150"/>
                <a:gd name="connsiteY1" fmla="*/ 2617 h 127537"/>
                <a:gd name="connsiteX2" fmla="*/ 40310 w 87150"/>
                <a:gd name="connsiteY2" fmla="*/ 81 h 127537"/>
                <a:gd name="connsiteX3" fmla="*/ 17637 w 87150"/>
                <a:gd name="connsiteY3" fmla="*/ 1892 h 127537"/>
                <a:gd name="connsiteX4" fmla="*/ 13740 w 87150"/>
                <a:gd name="connsiteY4" fmla="*/ 6059 h 127537"/>
                <a:gd name="connsiteX5" fmla="*/ 18345 w 87150"/>
                <a:gd name="connsiteY5" fmla="*/ 8595 h 127537"/>
                <a:gd name="connsiteX6" fmla="*/ 26848 w 87150"/>
                <a:gd name="connsiteY6" fmla="*/ 11313 h 127537"/>
                <a:gd name="connsiteX7" fmla="*/ 26139 w 87150"/>
                <a:gd name="connsiteY7" fmla="*/ 15298 h 127537"/>
                <a:gd name="connsiteX8" fmla="*/ 1163 w 87150"/>
                <a:gd name="connsiteY8" fmla="*/ 117836 h 127537"/>
                <a:gd name="connsiteX9" fmla="*/ 277 w 87150"/>
                <a:gd name="connsiteY9" fmla="*/ 121821 h 127537"/>
                <a:gd name="connsiteX10" fmla="*/ 6300 w 87150"/>
                <a:gd name="connsiteY10" fmla="*/ 127618 h 127537"/>
                <a:gd name="connsiteX11" fmla="*/ 14448 w 87150"/>
                <a:gd name="connsiteY11" fmla="*/ 120010 h 127537"/>
                <a:gd name="connsiteX12" fmla="*/ 23128 w 87150"/>
                <a:gd name="connsiteY12" fmla="*/ 84864 h 127537"/>
                <a:gd name="connsiteX13" fmla="*/ 45801 w 87150"/>
                <a:gd name="connsiteY13" fmla="*/ 99719 h 127537"/>
                <a:gd name="connsiteX14" fmla="*/ 45447 w 87150"/>
                <a:gd name="connsiteY14" fmla="*/ 103343 h 127537"/>
                <a:gd name="connsiteX15" fmla="*/ 44738 w 87150"/>
                <a:gd name="connsiteY15" fmla="*/ 108959 h 127537"/>
                <a:gd name="connsiteX16" fmla="*/ 63515 w 87150"/>
                <a:gd name="connsiteY16" fmla="*/ 127618 h 127537"/>
                <a:gd name="connsiteX17" fmla="*/ 86011 w 87150"/>
                <a:gd name="connsiteY17" fmla="*/ 99901 h 127537"/>
                <a:gd name="connsiteX18" fmla="*/ 83177 w 87150"/>
                <a:gd name="connsiteY18" fmla="*/ 97546 h 127537"/>
                <a:gd name="connsiteX19" fmla="*/ 79634 w 87150"/>
                <a:gd name="connsiteY19" fmla="*/ 101893 h 127537"/>
                <a:gd name="connsiteX20" fmla="*/ 64046 w 87150"/>
                <a:gd name="connsiteY20" fmla="*/ 122546 h 127537"/>
                <a:gd name="connsiteX21" fmla="*/ 57847 w 87150"/>
                <a:gd name="connsiteY21" fmla="*/ 113125 h 127537"/>
                <a:gd name="connsiteX22" fmla="*/ 58909 w 87150"/>
                <a:gd name="connsiteY22" fmla="*/ 104973 h 127537"/>
                <a:gd name="connsiteX23" fmla="*/ 59795 w 87150"/>
                <a:gd name="connsiteY23" fmla="*/ 99357 h 127537"/>
                <a:gd name="connsiteX24" fmla="*/ 31099 w 87150"/>
                <a:gd name="connsiteY24" fmla="*/ 80154 h 127537"/>
                <a:gd name="connsiteX25" fmla="*/ 45801 w 87150"/>
                <a:gd name="connsiteY25" fmla="*/ 68197 h 127537"/>
                <a:gd name="connsiteX26" fmla="*/ 73612 w 87150"/>
                <a:gd name="connsiteY26" fmla="*/ 50987 h 127537"/>
                <a:gd name="connsiteX27" fmla="*/ 79457 w 87150"/>
                <a:gd name="connsiteY27" fmla="*/ 53342 h 127537"/>
                <a:gd name="connsiteX28" fmla="*/ 70246 w 87150"/>
                <a:gd name="connsiteY28" fmla="*/ 63487 h 127537"/>
                <a:gd name="connsiteX29" fmla="*/ 77331 w 87150"/>
                <a:gd name="connsiteY29" fmla="*/ 70190 h 127537"/>
                <a:gd name="connsiteX30" fmla="*/ 87428 w 87150"/>
                <a:gd name="connsiteY30" fmla="*/ 58596 h 127537"/>
                <a:gd name="connsiteX31" fmla="*/ 73789 w 87150"/>
                <a:gd name="connsiteY31" fmla="*/ 45914 h 127537"/>
                <a:gd name="connsiteX32" fmla="*/ 45447 w 87150"/>
                <a:gd name="connsiteY32" fmla="*/ 61857 h 127537"/>
                <a:gd name="connsiteX33" fmla="*/ 24899 w 87150"/>
                <a:gd name="connsiteY33" fmla="*/ 77799 h 127537"/>
                <a:gd name="connsiteX34" fmla="*/ 42436 w 87150"/>
                <a:gd name="connsiteY34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50" h="127537">
                  <a:moveTo>
                    <a:pt x="42436" y="5515"/>
                  </a:moveTo>
                  <a:cubicBezTo>
                    <a:pt x="42613" y="5153"/>
                    <a:pt x="43144" y="2798"/>
                    <a:pt x="43144" y="2617"/>
                  </a:cubicBezTo>
                  <a:cubicBezTo>
                    <a:pt x="43144" y="1711"/>
                    <a:pt x="42436" y="81"/>
                    <a:pt x="40310" y="81"/>
                  </a:cubicBezTo>
                  <a:cubicBezTo>
                    <a:pt x="36767" y="81"/>
                    <a:pt x="22065" y="1530"/>
                    <a:pt x="17637" y="1892"/>
                  </a:cubicBezTo>
                  <a:cubicBezTo>
                    <a:pt x="16220" y="2073"/>
                    <a:pt x="13740" y="2255"/>
                    <a:pt x="13740" y="6059"/>
                  </a:cubicBezTo>
                  <a:cubicBezTo>
                    <a:pt x="13740" y="8595"/>
                    <a:pt x="16220" y="8595"/>
                    <a:pt x="18345" y="8595"/>
                  </a:cubicBezTo>
                  <a:cubicBezTo>
                    <a:pt x="26848" y="8595"/>
                    <a:pt x="26848" y="9863"/>
                    <a:pt x="26848" y="11313"/>
                  </a:cubicBezTo>
                  <a:cubicBezTo>
                    <a:pt x="26848" y="12581"/>
                    <a:pt x="26493" y="13668"/>
                    <a:pt x="26139" y="15298"/>
                  </a:cubicBezTo>
                  <a:lnTo>
                    <a:pt x="1163" y="117836"/>
                  </a:lnTo>
                  <a:cubicBezTo>
                    <a:pt x="277" y="121097"/>
                    <a:pt x="277" y="121459"/>
                    <a:pt x="277" y="121821"/>
                  </a:cubicBezTo>
                  <a:cubicBezTo>
                    <a:pt x="277" y="124539"/>
                    <a:pt x="2403" y="127618"/>
                    <a:pt x="6300" y="127618"/>
                  </a:cubicBezTo>
                  <a:cubicBezTo>
                    <a:pt x="11083" y="127618"/>
                    <a:pt x="13385" y="123995"/>
                    <a:pt x="14448" y="120010"/>
                  </a:cubicBezTo>
                  <a:cubicBezTo>
                    <a:pt x="14803" y="119285"/>
                    <a:pt x="22419" y="87400"/>
                    <a:pt x="23128" y="84864"/>
                  </a:cubicBezTo>
                  <a:cubicBezTo>
                    <a:pt x="35705" y="86132"/>
                    <a:pt x="45801" y="90299"/>
                    <a:pt x="45801" y="99719"/>
                  </a:cubicBezTo>
                  <a:cubicBezTo>
                    <a:pt x="45801" y="100625"/>
                    <a:pt x="45801" y="101531"/>
                    <a:pt x="45447" y="103343"/>
                  </a:cubicBezTo>
                  <a:cubicBezTo>
                    <a:pt x="44738" y="106060"/>
                    <a:pt x="44738" y="106966"/>
                    <a:pt x="44738" y="108959"/>
                  </a:cubicBezTo>
                  <a:cubicBezTo>
                    <a:pt x="44738" y="121821"/>
                    <a:pt x="55012" y="127618"/>
                    <a:pt x="63515" y="127618"/>
                  </a:cubicBezTo>
                  <a:cubicBezTo>
                    <a:pt x="80697" y="127618"/>
                    <a:pt x="86011" y="100082"/>
                    <a:pt x="86011" y="99901"/>
                  </a:cubicBezTo>
                  <a:cubicBezTo>
                    <a:pt x="86011" y="97546"/>
                    <a:pt x="83708" y="97546"/>
                    <a:pt x="83177" y="97546"/>
                  </a:cubicBezTo>
                  <a:cubicBezTo>
                    <a:pt x="80697" y="97546"/>
                    <a:pt x="80520" y="98451"/>
                    <a:pt x="79634" y="101893"/>
                  </a:cubicBezTo>
                  <a:cubicBezTo>
                    <a:pt x="77509" y="109683"/>
                    <a:pt x="72726" y="122546"/>
                    <a:pt x="64046" y="122546"/>
                  </a:cubicBezTo>
                  <a:cubicBezTo>
                    <a:pt x="59264" y="122546"/>
                    <a:pt x="57847" y="118017"/>
                    <a:pt x="57847" y="113125"/>
                  </a:cubicBezTo>
                  <a:cubicBezTo>
                    <a:pt x="57847" y="110046"/>
                    <a:pt x="57847" y="109683"/>
                    <a:pt x="58909" y="104973"/>
                  </a:cubicBezTo>
                  <a:cubicBezTo>
                    <a:pt x="59086" y="104430"/>
                    <a:pt x="59795" y="101350"/>
                    <a:pt x="59795" y="99357"/>
                  </a:cubicBezTo>
                  <a:cubicBezTo>
                    <a:pt x="59795" y="83234"/>
                    <a:pt x="38539" y="80697"/>
                    <a:pt x="31099" y="80154"/>
                  </a:cubicBezTo>
                  <a:cubicBezTo>
                    <a:pt x="36236" y="76893"/>
                    <a:pt x="42790" y="70915"/>
                    <a:pt x="45801" y="68197"/>
                  </a:cubicBezTo>
                  <a:cubicBezTo>
                    <a:pt x="54835" y="59502"/>
                    <a:pt x="63692" y="50987"/>
                    <a:pt x="73612" y="50987"/>
                  </a:cubicBezTo>
                  <a:cubicBezTo>
                    <a:pt x="75737" y="50987"/>
                    <a:pt x="78040" y="51530"/>
                    <a:pt x="79457" y="53342"/>
                  </a:cubicBezTo>
                  <a:cubicBezTo>
                    <a:pt x="71840" y="54610"/>
                    <a:pt x="70246" y="60770"/>
                    <a:pt x="70246" y="63487"/>
                  </a:cubicBezTo>
                  <a:cubicBezTo>
                    <a:pt x="70246" y="67473"/>
                    <a:pt x="73257" y="70190"/>
                    <a:pt x="77331" y="70190"/>
                  </a:cubicBezTo>
                  <a:cubicBezTo>
                    <a:pt x="82114" y="70190"/>
                    <a:pt x="87428" y="66205"/>
                    <a:pt x="87428" y="58596"/>
                  </a:cubicBezTo>
                  <a:cubicBezTo>
                    <a:pt x="87428" y="52617"/>
                    <a:pt x="83177" y="45914"/>
                    <a:pt x="73789" y="45914"/>
                  </a:cubicBezTo>
                  <a:cubicBezTo>
                    <a:pt x="63692" y="45914"/>
                    <a:pt x="54481" y="53342"/>
                    <a:pt x="45447" y="61857"/>
                  </a:cubicBezTo>
                  <a:cubicBezTo>
                    <a:pt x="38007" y="69103"/>
                    <a:pt x="32162" y="74719"/>
                    <a:pt x="24899" y="77799"/>
                  </a:cubicBezTo>
                  <a:lnTo>
                    <a:pt x="42436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ADB998DF-6ED0-3D83-9742-19283CA70E6E}"/>
                </a:ext>
              </a:extLst>
            </p:cNvPr>
            <p:cNvSpPr/>
            <p:nvPr>
              <p:custDataLst>
                <p:tags r:id="rId229"/>
              </p:custDataLst>
            </p:nvPr>
          </p:nvSpPr>
          <p:spPr>
            <a:xfrm>
              <a:off x="7484491" y="3092569"/>
              <a:ext cx="108229" cy="81703"/>
            </a:xfrm>
            <a:custGeom>
              <a:avLst/>
              <a:gdLst>
                <a:gd name="connsiteX0" fmla="*/ 13567 w 108229"/>
                <a:gd name="connsiteY0" fmla="*/ 68560 h 81703"/>
                <a:gd name="connsiteX1" fmla="*/ 11796 w 108229"/>
                <a:gd name="connsiteY1" fmla="*/ 75987 h 81703"/>
                <a:gd name="connsiteX2" fmla="*/ 17818 w 108229"/>
                <a:gd name="connsiteY2" fmla="*/ 81784 h 81703"/>
                <a:gd name="connsiteX3" fmla="*/ 24727 w 108229"/>
                <a:gd name="connsiteY3" fmla="*/ 77799 h 81703"/>
                <a:gd name="connsiteX4" fmla="*/ 27915 w 108229"/>
                <a:gd name="connsiteY4" fmla="*/ 66567 h 81703"/>
                <a:gd name="connsiteX5" fmla="*/ 31812 w 108229"/>
                <a:gd name="connsiteY5" fmla="*/ 50262 h 81703"/>
                <a:gd name="connsiteX6" fmla="*/ 34823 w 108229"/>
                <a:gd name="connsiteY6" fmla="*/ 38124 h 81703"/>
                <a:gd name="connsiteX7" fmla="*/ 42263 w 108229"/>
                <a:gd name="connsiteY7" fmla="*/ 21820 h 81703"/>
                <a:gd name="connsiteX8" fmla="*/ 68833 w 108229"/>
                <a:gd name="connsiteY8" fmla="*/ 5153 h 81703"/>
                <a:gd name="connsiteX9" fmla="*/ 79284 w 108229"/>
                <a:gd name="connsiteY9" fmla="*/ 17834 h 81703"/>
                <a:gd name="connsiteX10" fmla="*/ 68833 w 108229"/>
                <a:gd name="connsiteY10" fmla="*/ 56422 h 81703"/>
                <a:gd name="connsiteX11" fmla="*/ 66176 w 108229"/>
                <a:gd name="connsiteY11" fmla="*/ 66205 h 81703"/>
                <a:gd name="connsiteX12" fmla="*/ 83004 w 108229"/>
                <a:gd name="connsiteY12" fmla="*/ 81784 h 81703"/>
                <a:gd name="connsiteX13" fmla="*/ 108512 w 108229"/>
                <a:gd name="connsiteY13" fmla="*/ 54067 h 81703"/>
                <a:gd name="connsiteX14" fmla="*/ 105678 w 108229"/>
                <a:gd name="connsiteY14" fmla="*/ 51712 h 81703"/>
                <a:gd name="connsiteX15" fmla="*/ 102312 w 108229"/>
                <a:gd name="connsiteY15" fmla="*/ 54791 h 81703"/>
                <a:gd name="connsiteX16" fmla="*/ 83536 w 108229"/>
                <a:gd name="connsiteY16" fmla="*/ 76712 h 81703"/>
                <a:gd name="connsiteX17" fmla="*/ 79107 w 108229"/>
                <a:gd name="connsiteY17" fmla="*/ 70371 h 81703"/>
                <a:gd name="connsiteX18" fmla="*/ 83181 w 108229"/>
                <a:gd name="connsiteY18" fmla="*/ 55697 h 81703"/>
                <a:gd name="connsiteX19" fmla="*/ 92570 w 108229"/>
                <a:gd name="connsiteY19" fmla="*/ 20733 h 81703"/>
                <a:gd name="connsiteX20" fmla="*/ 69542 w 108229"/>
                <a:gd name="connsiteY20" fmla="*/ 81 h 81703"/>
                <a:gd name="connsiteX21" fmla="*/ 39606 w 108229"/>
                <a:gd name="connsiteY21" fmla="*/ 16566 h 81703"/>
                <a:gd name="connsiteX22" fmla="*/ 20652 w 108229"/>
                <a:gd name="connsiteY22" fmla="*/ 81 h 81703"/>
                <a:gd name="connsiteX23" fmla="*/ 6659 w 108229"/>
                <a:gd name="connsiteY23" fmla="*/ 9863 h 81703"/>
                <a:gd name="connsiteX24" fmla="*/ 282 w 108229"/>
                <a:gd name="connsiteY24" fmla="*/ 27798 h 81703"/>
                <a:gd name="connsiteX25" fmla="*/ 3293 w 108229"/>
                <a:gd name="connsiteY25" fmla="*/ 30153 h 81703"/>
                <a:gd name="connsiteX26" fmla="*/ 7190 w 108229"/>
                <a:gd name="connsiteY26" fmla="*/ 24719 h 81703"/>
                <a:gd name="connsiteX27" fmla="*/ 20121 w 108229"/>
                <a:gd name="connsiteY27" fmla="*/ 5153 h 81703"/>
                <a:gd name="connsiteX28" fmla="*/ 25967 w 108229"/>
                <a:gd name="connsiteY28" fmla="*/ 14030 h 81703"/>
                <a:gd name="connsiteX29" fmla="*/ 23132 w 108229"/>
                <a:gd name="connsiteY29" fmla="*/ 29066 h 81703"/>
                <a:gd name="connsiteX30" fmla="*/ 19235 w 108229"/>
                <a:gd name="connsiteY30" fmla="*/ 45371 h 81703"/>
                <a:gd name="connsiteX31" fmla="*/ 13567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567" y="68560"/>
                  </a:moveTo>
                  <a:cubicBezTo>
                    <a:pt x="12858" y="70915"/>
                    <a:pt x="11796" y="75444"/>
                    <a:pt x="11796" y="75987"/>
                  </a:cubicBezTo>
                  <a:cubicBezTo>
                    <a:pt x="11796" y="79973"/>
                    <a:pt x="14984" y="81784"/>
                    <a:pt x="17818" y="81784"/>
                  </a:cubicBezTo>
                  <a:cubicBezTo>
                    <a:pt x="21007" y="81784"/>
                    <a:pt x="23841" y="79429"/>
                    <a:pt x="24727" y="77799"/>
                  </a:cubicBezTo>
                  <a:cubicBezTo>
                    <a:pt x="25612" y="76168"/>
                    <a:pt x="27029" y="70371"/>
                    <a:pt x="27915" y="66567"/>
                  </a:cubicBezTo>
                  <a:cubicBezTo>
                    <a:pt x="28801" y="63125"/>
                    <a:pt x="30749" y="54791"/>
                    <a:pt x="31812" y="50262"/>
                  </a:cubicBezTo>
                  <a:cubicBezTo>
                    <a:pt x="32875" y="46277"/>
                    <a:pt x="33938" y="42291"/>
                    <a:pt x="34823" y="38124"/>
                  </a:cubicBezTo>
                  <a:cubicBezTo>
                    <a:pt x="36772" y="30697"/>
                    <a:pt x="37126" y="29248"/>
                    <a:pt x="42263" y="21820"/>
                  </a:cubicBezTo>
                  <a:cubicBezTo>
                    <a:pt x="47223" y="14573"/>
                    <a:pt x="55548" y="5153"/>
                    <a:pt x="68833" y="5153"/>
                  </a:cubicBezTo>
                  <a:cubicBezTo>
                    <a:pt x="79107" y="5153"/>
                    <a:pt x="79284" y="14392"/>
                    <a:pt x="79284" y="17834"/>
                  </a:cubicBezTo>
                  <a:cubicBezTo>
                    <a:pt x="79284" y="28704"/>
                    <a:pt x="71668" y="48813"/>
                    <a:pt x="68833" y="56422"/>
                  </a:cubicBezTo>
                  <a:cubicBezTo>
                    <a:pt x="66885" y="61494"/>
                    <a:pt x="66176" y="63125"/>
                    <a:pt x="66176" y="66205"/>
                  </a:cubicBezTo>
                  <a:cubicBezTo>
                    <a:pt x="66176" y="75806"/>
                    <a:pt x="73970" y="81784"/>
                    <a:pt x="83004" y="81784"/>
                  </a:cubicBezTo>
                  <a:cubicBezTo>
                    <a:pt x="100718" y="81784"/>
                    <a:pt x="108512" y="56784"/>
                    <a:pt x="108512" y="54067"/>
                  </a:cubicBezTo>
                  <a:cubicBezTo>
                    <a:pt x="108512" y="51712"/>
                    <a:pt x="106209" y="51712"/>
                    <a:pt x="105678" y="51712"/>
                  </a:cubicBezTo>
                  <a:cubicBezTo>
                    <a:pt x="103198" y="51712"/>
                    <a:pt x="103021" y="52799"/>
                    <a:pt x="102312" y="54791"/>
                  </a:cubicBezTo>
                  <a:cubicBezTo>
                    <a:pt x="98238" y="69284"/>
                    <a:pt x="90621" y="76712"/>
                    <a:pt x="83536" y="76712"/>
                  </a:cubicBezTo>
                  <a:cubicBezTo>
                    <a:pt x="79816" y="76712"/>
                    <a:pt x="79107" y="74176"/>
                    <a:pt x="79107" y="70371"/>
                  </a:cubicBezTo>
                  <a:cubicBezTo>
                    <a:pt x="79107" y="66205"/>
                    <a:pt x="79993" y="63849"/>
                    <a:pt x="83181" y="55697"/>
                  </a:cubicBezTo>
                  <a:cubicBezTo>
                    <a:pt x="85307" y="50081"/>
                    <a:pt x="92570" y="30878"/>
                    <a:pt x="92570" y="20733"/>
                  </a:cubicBezTo>
                  <a:cubicBezTo>
                    <a:pt x="92570" y="3160"/>
                    <a:pt x="78930" y="81"/>
                    <a:pt x="69542" y="81"/>
                  </a:cubicBezTo>
                  <a:cubicBezTo>
                    <a:pt x="54840" y="81"/>
                    <a:pt x="44920" y="9320"/>
                    <a:pt x="39606" y="16566"/>
                  </a:cubicBezTo>
                  <a:cubicBezTo>
                    <a:pt x="38366" y="4066"/>
                    <a:pt x="27915" y="81"/>
                    <a:pt x="20652" y="81"/>
                  </a:cubicBezTo>
                  <a:cubicBezTo>
                    <a:pt x="13036" y="81"/>
                    <a:pt x="8961" y="5697"/>
                    <a:pt x="6659" y="9863"/>
                  </a:cubicBezTo>
                  <a:cubicBezTo>
                    <a:pt x="2762" y="16566"/>
                    <a:pt x="282" y="26892"/>
                    <a:pt x="282" y="27798"/>
                  </a:cubicBezTo>
                  <a:cubicBezTo>
                    <a:pt x="282" y="30153"/>
                    <a:pt x="2762" y="30153"/>
                    <a:pt x="3293" y="30153"/>
                  </a:cubicBezTo>
                  <a:cubicBezTo>
                    <a:pt x="5773" y="30153"/>
                    <a:pt x="5950" y="29610"/>
                    <a:pt x="7190" y="24719"/>
                  </a:cubicBezTo>
                  <a:cubicBezTo>
                    <a:pt x="9847" y="14030"/>
                    <a:pt x="13213" y="5153"/>
                    <a:pt x="20121" y="5153"/>
                  </a:cubicBezTo>
                  <a:cubicBezTo>
                    <a:pt x="24727" y="5153"/>
                    <a:pt x="25967" y="9139"/>
                    <a:pt x="25967" y="14030"/>
                  </a:cubicBezTo>
                  <a:cubicBezTo>
                    <a:pt x="25967" y="17472"/>
                    <a:pt x="24372" y="24175"/>
                    <a:pt x="23132" y="29066"/>
                  </a:cubicBezTo>
                  <a:cubicBezTo>
                    <a:pt x="21892" y="33958"/>
                    <a:pt x="20121" y="41385"/>
                    <a:pt x="19235" y="45371"/>
                  </a:cubicBezTo>
                  <a:lnTo>
                    <a:pt x="13567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67FC0528-6B6C-56EB-E28B-F7C00D130503}"/>
                </a:ext>
              </a:extLst>
            </p:cNvPr>
            <p:cNvSpPr/>
            <p:nvPr>
              <p:custDataLst>
                <p:tags r:id="rId230"/>
              </p:custDataLst>
            </p:nvPr>
          </p:nvSpPr>
          <p:spPr>
            <a:xfrm>
              <a:off x="7612240" y="3092569"/>
              <a:ext cx="83076" cy="81703"/>
            </a:xfrm>
            <a:custGeom>
              <a:avLst/>
              <a:gdLst>
                <a:gd name="connsiteX0" fmla="*/ 83363 w 83076"/>
                <a:gd name="connsiteY0" fmla="*/ 31784 h 81703"/>
                <a:gd name="connsiteX1" fmla="*/ 51302 w 83076"/>
                <a:gd name="connsiteY1" fmla="*/ 81 h 81703"/>
                <a:gd name="connsiteX2" fmla="*/ 287 w 83076"/>
                <a:gd name="connsiteY2" fmla="*/ 50081 h 81703"/>
                <a:gd name="connsiteX3" fmla="*/ 32525 w 83076"/>
                <a:gd name="connsiteY3" fmla="*/ 81784 h 81703"/>
                <a:gd name="connsiteX4" fmla="*/ 83363 w 83076"/>
                <a:gd name="connsiteY4" fmla="*/ 31784 h 81703"/>
                <a:gd name="connsiteX5" fmla="*/ 32703 w 83076"/>
                <a:gd name="connsiteY5" fmla="*/ 76712 h 81703"/>
                <a:gd name="connsiteX6" fmla="*/ 14989 w 83076"/>
                <a:gd name="connsiteY6" fmla="*/ 56603 h 81703"/>
                <a:gd name="connsiteX7" fmla="*/ 25263 w 83076"/>
                <a:gd name="connsiteY7" fmla="*/ 21095 h 81703"/>
                <a:gd name="connsiteX8" fmla="*/ 51125 w 83076"/>
                <a:gd name="connsiteY8" fmla="*/ 5153 h 81703"/>
                <a:gd name="connsiteX9" fmla="*/ 68838 w 83076"/>
                <a:gd name="connsiteY9" fmla="*/ 25262 h 81703"/>
                <a:gd name="connsiteX10" fmla="*/ 58919 w 83076"/>
                <a:gd name="connsiteY10" fmla="*/ 60226 h 81703"/>
                <a:gd name="connsiteX11" fmla="*/ 32703 w 83076"/>
                <a:gd name="connsiteY11" fmla="*/ 76712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76" h="81703">
                  <a:moveTo>
                    <a:pt x="83363" y="31784"/>
                  </a:moveTo>
                  <a:cubicBezTo>
                    <a:pt x="83363" y="11675"/>
                    <a:pt x="68661" y="81"/>
                    <a:pt x="51302" y="81"/>
                  </a:cubicBezTo>
                  <a:cubicBezTo>
                    <a:pt x="25086" y="81"/>
                    <a:pt x="287" y="25262"/>
                    <a:pt x="287" y="50081"/>
                  </a:cubicBezTo>
                  <a:cubicBezTo>
                    <a:pt x="287" y="68197"/>
                    <a:pt x="13218" y="81784"/>
                    <a:pt x="32525" y="81784"/>
                  </a:cubicBezTo>
                  <a:cubicBezTo>
                    <a:pt x="57856" y="81784"/>
                    <a:pt x="83363" y="57871"/>
                    <a:pt x="83363" y="31784"/>
                  </a:cubicBezTo>
                  <a:close/>
                  <a:moveTo>
                    <a:pt x="32703" y="76712"/>
                  </a:moveTo>
                  <a:cubicBezTo>
                    <a:pt x="23846" y="76712"/>
                    <a:pt x="14989" y="70915"/>
                    <a:pt x="14989" y="56603"/>
                  </a:cubicBezTo>
                  <a:cubicBezTo>
                    <a:pt x="14989" y="49175"/>
                    <a:pt x="18355" y="31422"/>
                    <a:pt x="25263" y="21095"/>
                  </a:cubicBezTo>
                  <a:cubicBezTo>
                    <a:pt x="32880" y="9863"/>
                    <a:pt x="43154" y="5153"/>
                    <a:pt x="51125" y="5153"/>
                  </a:cubicBezTo>
                  <a:cubicBezTo>
                    <a:pt x="60690" y="5153"/>
                    <a:pt x="68838" y="11856"/>
                    <a:pt x="68838" y="25262"/>
                  </a:cubicBezTo>
                  <a:cubicBezTo>
                    <a:pt x="68838" y="29610"/>
                    <a:pt x="66713" y="47545"/>
                    <a:pt x="58919" y="60226"/>
                  </a:cubicBezTo>
                  <a:cubicBezTo>
                    <a:pt x="52187" y="70915"/>
                    <a:pt x="41559" y="76712"/>
                    <a:pt x="32703" y="767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26F59CA7-8D35-E929-63CB-F6372FFB54DF}"/>
                </a:ext>
              </a:extLst>
            </p:cNvPr>
            <p:cNvSpPr/>
            <p:nvPr>
              <p:custDataLst>
                <p:tags r:id="rId231"/>
              </p:custDataLst>
            </p:nvPr>
          </p:nvSpPr>
          <p:spPr>
            <a:xfrm>
              <a:off x="7709468" y="3092388"/>
              <a:ext cx="129840" cy="81885"/>
            </a:xfrm>
            <a:custGeom>
              <a:avLst/>
              <a:gdLst>
                <a:gd name="connsiteX0" fmla="*/ 85139 w 129840"/>
                <a:gd name="connsiteY0" fmla="*/ 22363 h 81885"/>
                <a:gd name="connsiteX1" fmla="*/ 88504 w 129840"/>
                <a:gd name="connsiteY1" fmla="*/ 7871 h 81885"/>
                <a:gd name="connsiteX2" fmla="*/ 82659 w 129840"/>
                <a:gd name="connsiteY2" fmla="*/ 2073 h 81885"/>
                <a:gd name="connsiteX3" fmla="*/ 75042 w 129840"/>
                <a:gd name="connsiteY3" fmla="*/ 7327 h 81885"/>
                <a:gd name="connsiteX4" fmla="*/ 71499 w 129840"/>
                <a:gd name="connsiteY4" fmla="*/ 20914 h 81885"/>
                <a:gd name="connsiteX5" fmla="*/ 66362 w 129840"/>
                <a:gd name="connsiteY5" fmla="*/ 41748 h 81885"/>
                <a:gd name="connsiteX6" fmla="*/ 63528 w 129840"/>
                <a:gd name="connsiteY6" fmla="*/ 58415 h 81885"/>
                <a:gd name="connsiteX7" fmla="*/ 58568 w 129840"/>
                <a:gd name="connsiteY7" fmla="*/ 70915 h 81885"/>
                <a:gd name="connsiteX8" fmla="*/ 46700 w 129840"/>
                <a:gd name="connsiteY8" fmla="*/ 76893 h 81885"/>
                <a:gd name="connsiteX9" fmla="*/ 30758 w 129840"/>
                <a:gd name="connsiteY9" fmla="*/ 60226 h 81885"/>
                <a:gd name="connsiteX10" fmla="*/ 39261 w 129840"/>
                <a:gd name="connsiteY10" fmla="*/ 28342 h 81885"/>
                <a:gd name="connsiteX11" fmla="*/ 42980 w 129840"/>
                <a:gd name="connsiteY11" fmla="*/ 15660 h 81885"/>
                <a:gd name="connsiteX12" fmla="*/ 26153 w 129840"/>
                <a:gd name="connsiteY12" fmla="*/ 262 h 81885"/>
                <a:gd name="connsiteX13" fmla="*/ 291 w 129840"/>
                <a:gd name="connsiteY13" fmla="*/ 27979 h 81885"/>
                <a:gd name="connsiteX14" fmla="*/ 3302 w 129840"/>
                <a:gd name="connsiteY14" fmla="*/ 30335 h 81885"/>
                <a:gd name="connsiteX15" fmla="*/ 6490 w 129840"/>
                <a:gd name="connsiteY15" fmla="*/ 27436 h 81885"/>
                <a:gd name="connsiteX16" fmla="*/ 25621 w 129840"/>
                <a:gd name="connsiteY16" fmla="*/ 5334 h 81885"/>
                <a:gd name="connsiteX17" fmla="*/ 30049 w 129840"/>
                <a:gd name="connsiteY17" fmla="*/ 11675 h 81885"/>
                <a:gd name="connsiteX18" fmla="*/ 27570 w 129840"/>
                <a:gd name="connsiteY18" fmla="*/ 22182 h 81885"/>
                <a:gd name="connsiteX19" fmla="*/ 17473 w 129840"/>
                <a:gd name="connsiteY19" fmla="*/ 57871 h 81885"/>
                <a:gd name="connsiteX20" fmla="*/ 45992 w 129840"/>
                <a:gd name="connsiteY20" fmla="*/ 81966 h 81885"/>
                <a:gd name="connsiteX21" fmla="*/ 66008 w 129840"/>
                <a:gd name="connsiteY21" fmla="*/ 69828 h 81885"/>
                <a:gd name="connsiteX22" fmla="*/ 90630 w 129840"/>
                <a:gd name="connsiteY22" fmla="*/ 81966 h 81885"/>
                <a:gd name="connsiteX23" fmla="*/ 117732 w 129840"/>
                <a:gd name="connsiteY23" fmla="*/ 60589 h 81885"/>
                <a:gd name="connsiteX24" fmla="*/ 130131 w 129840"/>
                <a:gd name="connsiteY24" fmla="*/ 14392 h 81885"/>
                <a:gd name="connsiteX25" fmla="*/ 121274 w 129840"/>
                <a:gd name="connsiteY25" fmla="*/ 81 h 81885"/>
                <a:gd name="connsiteX26" fmla="*/ 111709 w 129840"/>
                <a:gd name="connsiteY26" fmla="*/ 9682 h 81885"/>
                <a:gd name="connsiteX27" fmla="*/ 114720 w 129840"/>
                <a:gd name="connsiteY27" fmla="*/ 15298 h 81885"/>
                <a:gd name="connsiteX28" fmla="*/ 121274 w 129840"/>
                <a:gd name="connsiteY28" fmla="*/ 29791 h 81885"/>
                <a:gd name="connsiteX29" fmla="*/ 91338 w 129840"/>
                <a:gd name="connsiteY29" fmla="*/ 76893 h 81885"/>
                <a:gd name="connsiteX30" fmla="*/ 76990 w 129840"/>
                <a:gd name="connsiteY30" fmla="*/ 60770 h 81885"/>
                <a:gd name="connsiteX31" fmla="*/ 80179 w 129840"/>
                <a:gd name="connsiteY31" fmla="*/ 42654 h 81885"/>
                <a:gd name="connsiteX32" fmla="*/ 85139 w 129840"/>
                <a:gd name="connsiteY32" fmla="*/ 22363 h 8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40" h="81885">
                  <a:moveTo>
                    <a:pt x="85139" y="22363"/>
                  </a:moveTo>
                  <a:cubicBezTo>
                    <a:pt x="86379" y="17472"/>
                    <a:pt x="88504" y="8776"/>
                    <a:pt x="88504" y="7871"/>
                  </a:cubicBezTo>
                  <a:cubicBezTo>
                    <a:pt x="88504" y="4247"/>
                    <a:pt x="85670" y="2073"/>
                    <a:pt x="82659" y="2073"/>
                  </a:cubicBezTo>
                  <a:cubicBezTo>
                    <a:pt x="79293" y="2073"/>
                    <a:pt x="76105" y="4247"/>
                    <a:pt x="75042" y="7327"/>
                  </a:cubicBezTo>
                  <a:cubicBezTo>
                    <a:pt x="74511" y="8776"/>
                    <a:pt x="72739" y="16385"/>
                    <a:pt x="71499" y="20914"/>
                  </a:cubicBezTo>
                  <a:cubicBezTo>
                    <a:pt x="69019" y="31240"/>
                    <a:pt x="69019" y="31603"/>
                    <a:pt x="66362" y="41748"/>
                  </a:cubicBezTo>
                  <a:cubicBezTo>
                    <a:pt x="64060" y="51712"/>
                    <a:pt x="63705" y="53161"/>
                    <a:pt x="63528" y="58415"/>
                  </a:cubicBezTo>
                  <a:cubicBezTo>
                    <a:pt x="64237" y="62038"/>
                    <a:pt x="62820" y="65480"/>
                    <a:pt x="58568" y="70915"/>
                  </a:cubicBezTo>
                  <a:cubicBezTo>
                    <a:pt x="56266" y="73813"/>
                    <a:pt x="52723" y="76893"/>
                    <a:pt x="46700" y="76893"/>
                  </a:cubicBezTo>
                  <a:cubicBezTo>
                    <a:pt x="39792" y="76893"/>
                    <a:pt x="30758" y="74357"/>
                    <a:pt x="30758" y="60226"/>
                  </a:cubicBezTo>
                  <a:cubicBezTo>
                    <a:pt x="30758" y="50987"/>
                    <a:pt x="35718" y="37581"/>
                    <a:pt x="39261" y="28342"/>
                  </a:cubicBezTo>
                  <a:cubicBezTo>
                    <a:pt x="42272" y="20371"/>
                    <a:pt x="42980" y="18740"/>
                    <a:pt x="42980" y="15660"/>
                  </a:cubicBezTo>
                  <a:cubicBezTo>
                    <a:pt x="42980" y="6965"/>
                    <a:pt x="35718" y="262"/>
                    <a:pt x="26153" y="262"/>
                  </a:cubicBezTo>
                  <a:cubicBezTo>
                    <a:pt x="8262" y="262"/>
                    <a:pt x="291" y="24900"/>
                    <a:pt x="291" y="27979"/>
                  </a:cubicBezTo>
                  <a:cubicBezTo>
                    <a:pt x="291" y="30335"/>
                    <a:pt x="2771" y="30335"/>
                    <a:pt x="3302" y="30335"/>
                  </a:cubicBezTo>
                  <a:cubicBezTo>
                    <a:pt x="5782" y="30335"/>
                    <a:pt x="5959" y="29429"/>
                    <a:pt x="6490" y="27436"/>
                  </a:cubicBezTo>
                  <a:cubicBezTo>
                    <a:pt x="10919" y="12400"/>
                    <a:pt x="18536" y="5334"/>
                    <a:pt x="25621" y="5334"/>
                  </a:cubicBezTo>
                  <a:cubicBezTo>
                    <a:pt x="28632" y="5334"/>
                    <a:pt x="30049" y="7327"/>
                    <a:pt x="30049" y="11675"/>
                  </a:cubicBezTo>
                  <a:cubicBezTo>
                    <a:pt x="30049" y="15842"/>
                    <a:pt x="28455" y="19827"/>
                    <a:pt x="27570" y="22182"/>
                  </a:cubicBezTo>
                  <a:cubicBezTo>
                    <a:pt x="17473" y="48632"/>
                    <a:pt x="17473" y="52255"/>
                    <a:pt x="17473" y="57871"/>
                  </a:cubicBezTo>
                  <a:cubicBezTo>
                    <a:pt x="17473" y="79248"/>
                    <a:pt x="36426" y="81966"/>
                    <a:pt x="45992" y="81966"/>
                  </a:cubicBezTo>
                  <a:cubicBezTo>
                    <a:pt x="49357" y="81966"/>
                    <a:pt x="58037" y="81966"/>
                    <a:pt x="66008" y="69828"/>
                  </a:cubicBezTo>
                  <a:cubicBezTo>
                    <a:pt x="70082" y="77980"/>
                    <a:pt x="79825" y="81966"/>
                    <a:pt x="90630" y="81966"/>
                  </a:cubicBezTo>
                  <a:cubicBezTo>
                    <a:pt x="106395" y="81966"/>
                    <a:pt x="114189" y="68016"/>
                    <a:pt x="117732" y="60589"/>
                  </a:cubicBezTo>
                  <a:cubicBezTo>
                    <a:pt x="125348" y="45371"/>
                    <a:pt x="130131" y="22726"/>
                    <a:pt x="130131" y="14392"/>
                  </a:cubicBezTo>
                  <a:cubicBezTo>
                    <a:pt x="130131" y="805"/>
                    <a:pt x="122514" y="81"/>
                    <a:pt x="121274" y="81"/>
                  </a:cubicBezTo>
                  <a:cubicBezTo>
                    <a:pt x="116669" y="81"/>
                    <a:pt x="111709" y="4972"/>
                    <a:pt x="111709" y="9682"/>
                  </a:cubicBezTo>
                  <a:cubicBezTo>
                    <a:pt x="111709" y="12762"/>
                    <a:pt x="113480" y="14211"/>
                    <a:pt x="114720" y="15298"/>
                  </a:cubicBezTo>
                  <a:cubicBezTo>
                    <a:pt x="118972" y="18921"/>
                    <a:pt x="121274" y="23994"/>
                    <a:pt x="121274" y="29791"/>
                  </a:cubicBezTo>
                  <a:cubicBezTo>
                    <a:pt x="121274" y="32146"/>
                    <a:pt x="113835" y="76893"/>
                    <a:pt x="91338" y="76893"/>
                  </a:cubicBezTo>
                  <a:cubicBezTo>
                    <a:pt x="76990" y="76893"/>
                    <a:pt x="76990" y="63849"/>
                    <a:pt x="76990" y="60770"/>
                  </a:cubicBezTo>
                  <a:cubicBezTo>
                    <a:pt x="76990" y="55878"/>
                    <a:pt x="77699" y="52980"/>
                    <a:pt x="80179" y="42654"/>
                  </a:cubicBezTo>
                  <a:lnTo>
                    <a:pt x="85139" y="223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7" name="자유형: 도형 46">
              <a:extLst>
                <a:ext uri="{FF2B5EF4-FFF2-40B4-BE49-F238E27FC236}">
                  <a16:creationId xmlns:a16="http://schemas.microsoft.com/office/drawing/2014/main" id="{831D7E45-EB78-A575-5395-EF7BAC508EA3}"/>
                </a:ext>
              </a:extLst>
            </p:cNvPr>
            <p:cNvSpPr/>
            <p:nvPr>
              <p:custDataLst>
                <p:tags r:id="rId232"/>
              </p:custDataLst>
            </p:nvPr>
          </p:nvSpPr>
          <p:spPr>
            <a:xfrm>
              <a:off x="7860625" y="3092569"/>
              <a:ext cx="108229" cy="81703"/>
            </a:xfrm>
            <a:custGeom>
              <a:avLst/>
              <a:gdLst>
                <a:gd name="connsiteX0" fmla="*/ 13582 w 108229"/>
                <a:gd name="connsiteY0" fmla="*/ 68560 h 81703"/>
                <a:gd name="connsiteX1" fmla="*/ 11810 w 108229"/>
                <a:gd name="connsiteY1" fmla="*/ 75987 h 81703"/>
                <a:gd name="connsiteX2" fmla="*/ 17833 w 108229"/>
                <a:gd name="connsiteY2" fmla="*/ 81784 h 81703"/>
                <a:gd name="connsiteX3" fmla="*/ 24741 w 108229"/>
                <a:gd name="connsiteY3" fmla="*/ 77799 h 81703"/>
                <a:gd name="connsiteX4" fmla="*/ 27930 w 108229"/>
                <a:gd name="connsiteY4" fmla="*/ 66567 h 81703"/>
                <a:gd name="connsiteX5" fmla="*/ 31827 w 108229"/>
                <a:gd name="connsiteY5" fmla="*/ 50262 h 81703"/>
                <a:gd name="connsiteX6" fmla="*/ 34838 w 108229"/>
                <a:gd name="connsiteY6" fmla="*/ 38124 h 81703"/>
                <a:gd name="connsiteX7" fmla="*/ 42278 w 108229"/>
                <a:gd name="connsiteY7" fmla="*/ 21820 h 81703"/>
                <a:gd name="connsiteX8" fmla="*/ 68848 w 108229"/>
                <a:gd name="connsiteY8" fmla="*/ 5153 h 81703"/>
                <a:gd name="connsiteX9" fmla="*/ 79299 w 108229"/>
                <a:gd name="connsiteY9" fmla="*/ 17834 h 81703"/>
                <a:gd name="connsiteX10" fmla="*/ 68848 w 108229"/>
                <a:gd name="connsiteY10" fmla="*/ 56422 h 81703"/>
                <a:gd name="connsiteX11" fmla="*/ 66191 w 108229"/>
                <a:gd name="connsiteY11" fmla="*/ 66205 h 81703"/>
                <a:gd name="connsiteX12" fmla="*/ 83019 w 108229"/>
                <a:gd name="connsiteY12" fmla="*/ 81784 h 81703"/>
                <a:gd name="connsiteX13" fmla="*/ 108527 w 108229"/>
                <a:gd name="connsiteY13" fmla="*/ 54067 h 81703"/>
                <a:gd name="connsiteX14" fmla="*/ 105692 w 108229"/>
                <a:gd name="connsiteY14" fmla="*/ 51712 h 81703"/>
                <a:gd name="connsiteX15" fmla="*/ 102327 w 108229"/>
                <a:gd name="connsiteY15" fmla="*/ 54791 h 81703"/>
                <a:gd name="connsiteX16" fmla="*/ 83550 w 108229"/>
                <a:gd name="connsiteY16" fmla="*/ 76712 h 81703"/>
                <a:gd name="connsiteX17" fmla="*/ 79122 w 108229"/>
                <a:gd name="connsiteY17" fmla="*/ 70371 h 81703"/>
                <a:gd name="connsiteX18" fmla="*/ 83196 w 108229"/>
                <a:gd name="connsiteY18" fmla="*/ 55697 h 81703"/>
                <a:gd name="connsiteX19" fmla="*/ 92584 w 108229"/>
                <a:gd name="connsiteY19" fmla="*/ 20733 h 81703"/>
                <a:gd name="connsiteX20" fmla="*/ 69557 w 108229"/>
                <a:gd name="connsiteY20" fmla="*/ 81 h 81703"/>
                <a:gd name="connsiteX21" fmla="*/ 39621 w 108229"/>
                <a:gd name="connsiteY21" fmla="*/ 16566 h 81703"/>
                <a:gd name="connsiteX22" fmla="*/ 20667 w 108229"/>
                <a:gd name="connsiteY22" fmla="*/ 81 h 81703"/>
                <a:gd name="connsiteX23" fmla="*/ 6674 w 108229"/>
                <a:gd name="connsiteY23" fmla="*/ 9863 h 81703"/>
                <a:gd name="connsiteX24" fmla="*/ 297 w 108229"/>
                <a:gd name="connsiteY24" fmla="*/ 27798 h 81703"/>
                <a:gd name="connsiteX25" fmla="*/ 3308 w 108229"/>
                <a:gd name="connsiteY25" fmla="*/ 30153 h 81703"/>
                <a:gd name="connsiteX26" fmla="*/ 7205 w 108229"/>
                <a:gd name="connsiteY26" fmla="*/ 24719 h 81703"/>
                <a:gd name="connsiteX27" fmla="*/ 20136 w 108229"/>
                <a:gd name="connsiteY27" fmla="*/ 5153 h 81703"/>
                <a:gd name="connsiteX28" fmla="*/ 25981 w 108229"/>
                <a:gd name="connsiteY28" fmla="*/ 14030 h 81703"/>
                <a:gd name="connsiteX29" fmla="*/ 23147 w 108229"/>
                <a:gd name="connsiteY29" fmla="*/ 29066 h 81703"/>
                <a:gd name="connsiteX30" fmla="*/ 19250 w 108229"/>
                <a:gd name="connsiteY30" fmla="*/ 45371 h 81703"/>
                <a:gd name="connsiteX31" fmla="*/ 13582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582" y="68560"/>
                  </a:moveTo>
                  <a:cubicBezTo>
                    <a:pt x="12873" y="70915"/>
                    <a:pt x="11810" y="75444"/>
                    <a:pt x="11810" y="75987"/>
                  </a:cubicBezTo>
                  <a:cubicBezTo>
                    <a:pt x="11810" y="79973"/>
                    <a:pt x="14999" y="81784"/>
                    <a:pt x="17833" y="81784"/>
                  </a:cubicBezTo>
                  <a:cubicBezTo>
                    <a:pt x="21022" y="81784"/>
                    <a:pt x="23856" y="79429"/>
                    <a:pt x="24741" y="77799"/>
                  </a:cubicBezTo>
                  <a:cubicBezTo>
                    <a:pt x="25627" y="76168"/>
                    <a:pt x="27044" y="70371"/>
                    <a:pt x="27930" y="66567"/>
                  </a:cubicBezTo>
                  <a:cubicBezTo>
                    <a:pt x="28815" y="63125"/>
                    <a:pt x="30764" y="54791"/>
                    <a:pt x="31827" y="50262"/>
                  </a:cubicBezTo>
                  <a:cubicBezTo>
                    <a:pt x="32890" y="46277"/>
                    <a:pt x="33952" y="42291"/>
                    <a:pt x="34838" y="38124"/>
                  </a:cubicBezTo>
                  <a:cubicBezTo>
                    <a:pt x="36787" y="30697"/>
                    <a:pt x="37141" y="29248"/>
                    <a:pt x="42278" y="21820"/>
                  </a:cubicBezTo>
                  <a:cubicBezTo>
                    <a:pt x="47238" y="14573"/>
                    <a:pt x="55563" y="5153"/>
                    <a:pt x="68848" y="5153"/>
                  </a:cubicBezTo>
                  <a:cubicBezTo>
                    <a:pt x="79122" y="5153"/>
                    <a:pt x="79299" y="14392"/>
                    <a:pt x="79299" y="17834"/>
                  </a:cubicBezTo>
                  <a:cubicBezTo>
                    <a:pt x="79299" y="28704"/>
                    <a:pt x="71682" y="48813"/>
                    <a:pt x="68848" y="56422"/>
                  </a:cubicBezTo>
                  <a:cubicBezTo>
                    <a:pt x="66900" y="61494"/>
                    <a:pt x="66191" y="63125"/>
                    <a:pt x="66191" y="66205"/>
                  </a:cubicBezTo>
                  <a:cubicBezTo>
                    <a:pt x="66191" y="75806"/>
                    <a:pt x="73985" y="81784"/>
                    <a:pt x="83019" y="81784"/>
                  </a:cubicBezTo>
                  <a:cubicBezTo>
                    <a:pt x="100733" y="81784"/>
                    <a:pt x="108527" y="56784"/>
                    <a:pt x="108527" y="54067"/>
                  </a:cubicBezTo>
                  <a:cubicBezTo>
                    <a:pt x="108527" y="51712"/>
                    <a:pt x="106224" y="51712"/>
                    <a:pt x="105692" y="51712"/>
                  </a:cubicBezTo>
                  <a:cubicBezTo>
                    <a:pt x="103212" y="51712"/>
                    <a:pt x="103035" y="52799"/>
                    <a:pt x="102327" y="54791"/>
                  </a:cubicBezTo>
                  <a:cubicBezTo>
                    <a:pt x="98253" y="69284"/>
                    <a:pt x="90636" y="76712"/>
                    <a:pt x="83550" y="76712"/>
                  </a:cubicBezTo>
                  <a:cubicBezTo>
                    <a:pt x="79831" y="76712"/>
                    <a:pt x="79122" y="74176"/>
                    <a:pt x="79122" y="70371"/>
                  </a:cubicBezTo>
                  <a:cubicBezTo>
                    <a:pt x="79122" y="66205"/>
                    <a:pt x="80008" y="63849"/>
                    <a:pt x="83196" y="55697"/>
                  </a:cubicBezTo>
                  <a:cubicBezTo>
                    <a:pt x="85322" y="50081"/>
                    <a:pt x="92584" y="30878"/>
                    <a:pt x="92584" y="20733"/>
                  </a:cubicBezTo>
                  <a:cubicBezTo>
                    <a:pt x="92584" y="3160"/>
                    <a:pt x="78945" y="81"/>
                    <a:pt x="69557" y="81"/>
                  </a:cubicBezTo>
                  <a:cubicBezTo>
                    <a:pt x="54854" y="81"/>
                    <a:pt x="44935" y="9320"/>
                    <a:pt x="39621" y="16566"/>
                  </a:cubicBezTo>
                  <a:cubicBezTo>
                    <a:pt x="38381" y="4066"/>
                    <a:pt x="27930" y="81"/>
                    <a:pt x="20667" y="81"/>
                  </a:cubicBezTo>
                  <a:cubicBezTo>
                    <a:pt x="13050" y="81"/>
                    <a:pt x="8976" y="5697"/>
                    <a:pt x="6674" y="9863"/>
                  </a:cubicBezTo>
                  <a:cubicBezTo>
                    <a:pt x="2777" y="16566"/>
                    <a:pt x="297" y="26892"/>
                    <a:pt x="297" y="27798"/>
                  </a:cubicBezTo>
                  <a:cubicBezTo>
                    <a:pt x="297" y="30153"/>
                    <a:pt x="2777" y="30153"/>
                    <a:pt x="3308" y="30153"/>
                  </a:cubicBezTo>
                  <a:cubicBezTo>
                    <a:pt x="5788" y="30153"/>
                    <a:pt x="5965" y="29610"/>
                    <a:pt x="7205" y="24719"/>
                  </a:cubicBezTo>
                  <a:cubicBezTo>
                    <a:pt x="9862" y="14030"/>
                    <a:pt x="13228" y="5153"/>
                    <a:pt x="20136" y="5153"/>
                  </a:cubicBezTo>
                  <a:cubicBezTo>
                    <a:pt x="24741" y="5153"/>
                    <a:pt x="25981" y="9139"/>
                    <a:pt x="25981" y="14030"/>
                  </a:cubicBezTo>
                  <a:cubicBezTo>
                    <a:pt x="25981" y="17472"/>
                    <a:pt x="24387" y="24175"/>
                    <a:pt x="23147" y="29066"/>
                  </a:cubicBezTo>
                  <a:cubicBezTo>
                    <a:pt x="21907" y="33958"/>
                    <a:pt x="20136" y="41385"/>
                    <a:pt x="19250" y="45371"/>
                  </a:cubicBezTo>
                  <a:lnTo>
                    <a:pt x="13582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220EC6B7-02FF-1125-D218-1B9505D6570E}"/>
                </a:ext>
              </a:extLst>
            </p:cNvPr>
            <p:cNvSpPr/>
            <p:nvPr>
              <p:custDataLst>
                <p:tags r:id="rId233"/>
              </p:custDataLst>
            </p:nvPr>
          </p:nvSpPr>
          <p:spPr>
            <a:xfrm>
              <a:off x="7372639" y="3223189"/>
              <a:ext cx="53672" cy="121921"/>
            </a:xfrm>
            <a:custGeom>
              <a:avLst/>
              <a:gdLst>
                <a:gd name="connsiteX0" fmla="*/ 49344 w 53672"/>
                <a:gd name="connsiteY0" fmla="*/ 6971 h 121921"/>
                <a:gd name="connsiteX1" fmla="*/ 42259 w 53672"/>
                <a:gd name="connsiteY1" fmla="*/ 87 h 121921"/>
                <a:gd name="connsiteX2" fmla="*/ 32339 w 53672"/>
                <a:gd name="connsiteY2" fmla="*/ 10051 h 121921"/>
                <a:gd name="connsiteX3" fmla="*/ 39424 w 53672"/>
                <a:gd name="connsiteY3" fmla="*/ 16935 h 121921"/>
                <a:gd name="connsiteX4" fmla="*/ 49344 w 53672"/>
                <a:gd name="connsiteY4" fmla="*/ 6971 h 121921"/>
                <a:gd name="connsiteX5" fmla="*/ 13208 w 53672"/>
                <a:gd name="connsiteY5" fmla="*/ 99001 h 121921"/>
                <a:gd name="connsiteX6" fmla="*/ 11614 w 53672"/>
                <a:gd name="connsiteY6" fmla="*/ 106610 h 121921"/>
                <a:gd name="connsiteX7" fmla="*/ 28442 w 53672"/>
                <a:gd name="connsiteY7" fmla="*/ 122009 h 121921"/>
                <a:gd name="connsiteX8" fmla="*/ 53950 w 53672"/>
                <a:gd name="connsiteY8" fmla="*/ 94291 h 121921"/>
                <a:gd name="connsiteX9" fmla="*/ 51115 w 53672"/>
                <a:gd name="connsiteY9" fmla="*/ 91936 h 121921"/>
                <a:gd name="connsiteX10" fmla="*/ 47750 w 53672"/>
                <a:gd name="connsiteY10" fmla="*/ 95016 h 121921"/>
                <a:gd name="connsiteX11" fmla="*/ 28973 w 53672"/>
                <a:gd name="connsiteY11" fmla="*/ 116936 h 121921"/>
                <a:gd name="connsiteX12" fmla="*/ 24545 w 53672"/>
                <a:gd name="connsiteY12" fmla="*/ 110596 h 121921"/>
                <a:gd name="connsiteX13" fmla="*/ 27379 w 53672"/>
                <a:gd name="connsiteY13" fmla="*/ 99001 h 121921"/>
                <a:gd name="connsiteX14" fmla="*/ 33048 w 53672"/>
                <a:gd name="connsiteY14" fmla="*/ 84508 h 121921"/>
                <a:gd name="connsiteX15" fmla="*/ 41727 w 53672"/>
                <a:gd name="connsiteY15" fmla="*/ 61501 h 121921"/>
                <a:gd name="connsiteX16" fmla="*/ 42790 w 53672"/>
                <a:gd name="connsiteY16" fmla="*/ 55704 h 121921"/>
                <a:gd name="connsiteX17" fmla="*/ 25962 w 53672"/>
                <a:gd name="connsiteY17" fmla="*/ 40305 h 121921"/>
                <a:gd name="connsiteX18" fmla="*/ 277 w 53672"/>
                <a:gd name="connsiteY18" fmla="*/ 68023 h 121921"/>
                <a:gd name="connsiteX19" fmla="*/ 3289 w 53672"/>
                <a:gd name="connsiteY19" fmla="*/ 70378 h 121921"/>
                <a:gd name="connsiteX20" fmla="*/ 6477 w 53672"/>
                <a:gd name="connsiteY20" fmla="*/ 67479 h 121921"/>
                <a:gd name="connsiteX21" fmla="*/ 25431 w 53672"/>
                <a:gd name="connsiteY21" fmla="*/ 45378 h 121921"/>
                <a:gd name="connsiteX22" fmla="*/ 29859 w 53672"/>
                <a:gd name="connsiteY22" fmla="*/ 51718 h 121921"/>
                <a:gd name="connsiteX23" fmla="*/ 24368 w 53672"/>
                <a:gd name="connsiteY23" fmla="*/ 69834 h 121921"/>
                <a:gd name="connsiteX24" fmla="*/ 13208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344" y="6971"/>
                  </a:moveTo>
                  <a:cubicBezTo>
                    <a:pt x="49344" y="4073"/>
                    <a:pt x="47218" y="87"/>
                    <a:pt x="42259" y="87"/>
                  </a:cubicBezTo>
                  <a:cubicBezTo>
                    <a:pt x="37476" y="87"/>
                    <a:pt x="32339" y="4797"/>
                    <a:pt x="32339" y="10051"/>
                  </a:cubicBezTo>
                  <a:cubicBezTo>
                    <a:pt x="32339" y="13131"/>
                    <a:pt x="34642" y="16935"/>
                    <a:pt x="39424" y="16935"/>
                  </a:cubicBezTo>
                  <a:cubicBezTo>
                    <a:pt x="44561" y="16935"/>
                    <a:pt x="49344" y="11863"/>
                    <a:pt x="49344" y="6971"/>
                  </a:cubicBezTo>
                  <a:close/>
                  <a:moveTo>
                    <a:pt x="13208" y="99001"/>
                  </a:moveTo>
                  <a:cubicBezTo>
                    <a:pt x="12500" y="101356"/>
                    <a:pt x="11614" y="103530"/>
                    <a:pt x="11614" y="106610"/>
                  </a:cubicBezTo>
                  <a:cubicBezTo>
                    <a:pt x="11614" y="115125"/>
                    <a:pt x="18700" y="122009"/>
                    <a:pt x="28442" y="122009"/>
                  </a:cubicBezTo>
                  <a:cubicBezTo>
                    <a:pt x="46156" y="122009"/>
                    <a:pt x="53950" y="97009"/>
                    <a:pt x="53950" y="94291"/>
                  </a:cubicBezTo>
                  <a:cubicBezTo>
                    <a:pt x="53950" y="91936"/>
                    <a:pt x="51647" y="91936"/>
                    <a:pt x="51115" y="91936"/>
                  </a:cubicBezTo>
                  <a:cubicBezTo>
                    <a:pt x="48635" y="91936"/>
                    <a:pt x="48458" y="93023"/>
                    <a:pt x="47750" y="95016"/>
                  </a:cubicBezTo>
                  <a:cubicBezTo>
                    <a:pt x="43676" y="109509"/>
                    <a:pt x="35882" y="116936"/>
                    <a:pt x="28973" y="116936"/>
                  </a:cubicBezTo>
                  <a:cubicBezTo>
                    <a:pt x="25431" y="116936"/>
                    <a:pt x="24545" y="114581"/>
                    <a:pt x="24545" y="110596"/>
                  </a:cubicBezTo>
                  <a:cubicBezTo>
                    <a:pt x="24545" y="106429"/>
                    <a:pt x="25785" y="102987"/>
                    <a:pt x="27379" y="99001"/>
                  </a:cubicBezTo>
                  <a:cubicBezTo>
                    <a:pt x="29151" y="94110"/>
                    <a:pt x="31099" y="89219"/>
                    <a:pt x="33048" y="84508"/>
                  </a:cubicBezTo>
                  <a:cubicBezTo>
                    <a:pt x="34642" y="80161"/>
                    <a:pt x="41019" y="63675"/>
                    <a:pt x="41727" y="61501"/>
                  </a:cubicBezTo>
                  <a:cubicBezTo>
                    <a:pt x="42259" y="59689"/>
                    <a:pt x="42790" y="57515"/>
                    <a:pt x="42790" y="55704"/>
                  </a:cubicBezTo>
                  <a:cubicBezTo>
                    <a:pt x="42790" y="47189"/>
                    <a:pt x="35705" y="40305"/>
                    <a:pt x="25962" y="40305"/>
                  </a:cubicBezTo>
                  <a:cubicBezTo>
                    <a:pt x="8426" y="40305"/>
                    <a:pt x="277" y="64943"/>
                    <a:pt x="277" y="68023"/>
                  </a:cubicBezTo>
                  <a:cubicBezTo>
                    <a:pt x="277" y="70378"/>
                    <a:pt x="2757" y="70378"/>
                    <a:pt x="3289" y="70378"/>
                  </a:cubicBezTo>
                  <a:cubicBezTo>
                    <a:pt x="5769" y="70378"/>
                    <a:pt x="5946" y="69472"/>
                    <a:pt x="6477" y="67479"/>
                  </a:cubicBezTo>
                  <a:cubicBezTo>
                    <a:pt x="11083" y="51899"/>
                    <a:pt x="18877" y="45378"/>
                    <a:pt x="25431" y="45378"/>
                  </a:cubicBezTo>
                  <a:cubicBezTo>
                    <a:pt x="28265" y="45378"/>
                    <a:pt x="29859" y="46827"/>
                    <a:pt x="29859" y="51718"/>
                  </a:cubicBezTo>
                  <a:cubicBezTo>
                    <a:pt x="29859" y="55885"/>
                    <a:pt x="28796" y="58602"/>
                    <a:pt x="24368" y="69834"/>
                  </a:cubicBezTo>
                  <a:lnTo>
                    <a:pt x="13208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9" name="자유형: 도형 48">
              <a:extLst>
                <a:ext uri="{FF2B5EF4-FFF2-40B4-BE49-F238E27FC236}">
                  <a16:creationId xmlns:a16="http://schemas.microsoft.com/office/drawing/2014/main" id="{53A68074-F45A-55BC-B6BD-FB1A531D55A9}"/>
                </a:ext>
              </a:extLst>
            </p:cNvPr>
            <p:cNvSpPr/>
            <p:nvPr>
              <p:custDataLst>
                <p:tags r:id="rId234"/>
              </p:custDataLst>
            </p:nvPr>
          </p:nvSpPr>
          <p:spPr>
            <a:xfrm>
              <a:off x="8067279" y="3209442"/>
              <a:ext cx="154614" cy="10352"/>
            </a:xfrm>
            <a:custGeom>
              <a:avLst/>
              <a:gdLst>
                <a:gd name="connsiteX0" fmla="*/ 146062 w 154614"/>
                <a:gd name="connsiteY0" fmla="*/ 10437 h 10352"/>
                <a:gd name="connsiteX1" fmla="*/ 154918 w 154614"/>
                <a:gd name="connsiteY1" fmla="*/ 5261 h 10352"/>
                <a:gd name="connsiteX2" fmla="*/ 146062 w 154614"/>
                <a:gd name="connsiteY2" fmla="*/ 85 h 10352"/>
                <a:gd name="connsiteX3" fmla="*/ 9161 w 154614"/>
                <a:gd name="connsiteY3" fmla="*/ 85 h 10352"/>
                <a:gd name="connsiteX4" fmla="*/ 304 w 154614"/>
                <a:gd name="connsiteY4" fmla="*/ 5261 h 10352"/>
                <a:gd name="connsiteX5" fmla="*/ 9161 w 154614"/>
                <a:gd name="connsiteY5" fmla="*/ 10437 h 10352"/>
                <a:gd name="connsiteX6" fmla="*/ 146062 w 154614"/>
                <a:gd name="connsiteY6" fmla="*/ 10437 h 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352">
                  <a:moveTo>
                    <a:pt x="146062" y="10437"/>
                  </a:moveTo>
                  <a:cubicBezTo>
                    <a:pt x="150364" y="10437"/>
                    <a:pt x="154918" y="10437"/>
                    <a:pt x="154918" y="5261"/>
                  </a:cubicBezTo>
                  <a:cubicBezTo>
                    <a:pt x="154918" y="85"/>
                    <a:pt x="150364" y="85"/>
                    <a:pt x="146062" y="85"/>
                  </a:cubicBezTo>
                  <a:lnTo>
                    <a:pt x="9161" y="85"/>
                  </a:lnTo>
                  <a:cubicBezTo>
                    <a:pt x="4859" y="85"/>
                    <a:pt x="304" y="85"/>
                    <a:pt x="304" y="5261"/>
                  </a:cubicBezTo>
                  <a:cubicBezTo>
                    <a:pt x="304" y="10437"/>
                    <a:pt x="4859" y="10437"/>
                    <a:pt x="9161" y="10437"/>
                  </a:cubicBezTo>
                  <a:lnTo>
                    <a:pt x="146062" y="104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3D0900AD-E835-D377-CB3E-D697DDA02BB8}"/>
                </a:ext>
              </a:extLst>
            </p:cNvPr>
            <p:cNvSpPr/>
            <p:nvPr>
              <p:custDataLst>
                <p:tags r:id="rId235"/>
              </p:custDataLst>
            </p:nvPr>
          </p:nvSpPr>
          <p:spPr>
            <a:xfrm>
              <a:off x="8311725" y="3096863"/>
              <a:ext cx="174858" cy="232663"/>
            </a:xfrm>
            <a:custGeom>
              <a:avLst/>
              <a:gdLst>
                <a:gd name="connsiteX0" fmla="*/ 98751 w 174858"/>
                <a:gd name="connsiteY0" fmla="*/ 180987 h 232663"/>
                <a:gd name="connsiteX1" fmla="*/ 175172 w 174858"/>
                <a:gd name="connsiteY1" fmla="*/ 69702 h 232663"/>
                <a:gd name="connsiteX2" fmla="*/ 110644 w 174858"/>
                <a:gd name="connsiteY2" fmla="*/ 85 h 232663"/>
                <a:gd name="connsiteX3" fmla="*/ 314 w 174858"/>
                <a:gd name="connsiteY3" fmla="*/ 119134 h 232663"/>
                <a:gd name="connsiteX4" fmla="*/ 65095 w 174858"/>
                <a:gd name="connsiteY4" fmla="*/ 188234 h 232663"/>
                <a:gd name="connsiteX5" fmla="*/ 89894 w 174858"/>
                <a:gd name="connsiteY5" fmla="*/ 184352 h 232663"/>
                <a:gd name="connsiteX6" fmla="*/ 88882 w 174858"/>
                <a:gd name="connsiteY6" fmla="*/ 204280 h 232663"/>
                <a:gd name="connsiteX7" fmla="*/ 109885 w 174858"/>
                <a:gd name="connsiteY7" fmla="*/ 232748 h 232663"/>
                <a:gd name="connsiteX8" fmla="*/ 152145 w 174858"/>
                <a:gd name="connsiteY8" fmla="*/ 182540 h 232663"/>
                <a:gd name="connsiteX9" fmla="*/ 149361 w 174858"/>
                <a:gd name="connsiteY9" fmla="*/ 179952 h 232663"/>
                <a:gd name="connsiteX10" fmla="*/ 146325 w 174858"/>
                <a:gd name="connsiteY10" fmla="*/ 182799 h 232663"/>
                <a:gd name="connsiteX11" fmla="*/ 116718 w 174858"/>
                <a:gd name="connsiteY11" fmla="*/ 207644 h 232663"/>
                <a:gd name="connsiteX12" fmla="*/ 98751 w 174858"/>
                <a:gd name="connsiteY12" fmla="*/ 180987 h 232663"/>
                <a:gd name="connsiteX13" fmla="*/ 50924 w 174858"/>
                <a:gd name="connsiteY13" fmla="*/ 178917 h 232663"/>
                <a:gd name="connsiteX14" fmla="*/ 22583 w 174858"/>
                <a:gd name="connsiteY14" fmla="*/ 127415 h 232663"/>
                <a:gd name="connsiteX15" fmla="*/ 48394 w 174858"/>
                <a:gd name="connsiteY15" fmla="*/ 44857 h 232663"/>
                <a:gd name="connsiteX16" fmla="*/ 109126 w 174858"/>
                <a:gd name="connsiteY16" fmla="*/ 6555 h 232663"/>
                <a:gd name="connsiteX17" fmla="*/ 152904 w 174858"/>
                <a:gd name="connsiteY17" fmla="*/ 61421 h 232663"/>
                <a:gd name="connsiteX18" fmla="*/ 97486 w 174858"/>
                <a:gd name="connsiteY18" fmla="*/ 172188 h 232663"/>
                <a:gd name="connsiteX19" fmla="*/ 75217 w 174858"/>
                <a:gd name="connsiteY19" fmla="*/ 144238 h 232663"/>
                <a:gd name="connsiteX20" fmla="*/ 49406 w 174858"/>
                <a:gd name="connsiteY20" fmla="*/ 170635 h 232663"/>
                <a:gd name="connsiteX21" fmla="*/ 50924 w 174858"/>
                <a:gd name="connsiteY21" fmla="*/ 178917 h 232663"/>
                <a:gd name="connsiteX22" fmla="*/ 66614 w 174858"/>
                <a:gd name="connsiteY22" fmla="*/ 181764 h 232663"/>
                <a:gd name="connsiteX23" fmla="*/ 54973 w 174858"/>
                <a:gd name="connsiteY23" fmla="*/ 170635 h 232663"/>
                <a:gd name="connsiteX24" fmla="*/ 75217 w 174858"/>
                <a:gd name="connsiteY24" fmla="*/ 149931 h 232663"/>
                <a:gd name="connsiteX25" fmla="*/ 90653 w 174858"/>
                <a:gd name="connsiteY25" fmla="*/ 171929 h 232663"/>
                <a:gd name="connsiteX26" fmla="*/ 87870 w 174858"/>
                <a:gd name="connsiteY26" fmla="*/ 177105 h 232663"/>
                <a:gd name="connsiteX27" fmla="*/ 66614 w 174858"/>
                <a:gd name="connsiteY27" fmla="*/ 181764 h 232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4858" h="232663">
                  <a:moveTo>
                    <a:pt x="98751" y="180987"/>
                  </a:moveTo>
                  <a:cubicBezTo>
                    <a:pt x="137974" y="165718"/>
                    <a:pt x="175172" y="119651"/>
                    <a:pt x="175172" y="69702"/>
                  </a:cubicBezTo>
                  <a:cubicBezTo>
                    <a:pt x="175172" y="28035"/>
                    <a:pt x="148349" y="85"/>
                    <a:pt x="110644" y="85"/>
                  </a:cubicBezTo>
                  <a:cubicBezTo>
                    <a:pt x="55985" y="85"/>
                    <a:pt x="314" y="58833"/>
                    <a:pt x="314" y="119134"/>
                  </a:cubicBezTo>
                  <a:cubicBezTo>
                    <a:pt x="314" y="162095"/>
                    <a:pt x="28656" y="188234"/>
                    <a:pt x="65095" y="188234"/>
                  </a:cubicBezTo>
                  <a:cubicBezTo>
                    <a:pt x="71422" y="188234"/>
                    <a:pt x="80025" y="187199"/>
                    <a:pt x="89894" y="184352"/>
                  </a:cubicBezTo>
                  <a:cubicBezTo>
                    <a:pt x="88882" y="200398"/>
                    <a:pt x="88882" y="200915"/>
                    <a:pt x="88882" y="204280"/>
                  </a:cubicBezTo>
                  <a:cubicBezTo>
                    <a:pt x="88882" y="212561"/>
                    <a:pt x="88882" y="232748"/>
                    <a:pt x="109885" y="232748"/>
                  </a:cubicBezTo>
                  <a:cubicBezTo>
                    <a:pt x="139998" y="232748"/>
                    <a:pt x="152145" y="185387"/>
                    <a:pt x="152145" y="182540"/>
                  </a:cubicBezTo>
                  <a:cubicBezTo>
                    <a:pt x="152145" y="180729"/>
                    <a:pt x="150373" y="179952"/>
                    <a:pt x="149361" y="179952"/>
                  </a:cubicBezTo>
                  <a:cubicBezTo>
                    <a:pt x="147337" y="179952"/>
                    <a:pt x="146831" y="181246"/>
                    <a:pt x="146325" y="182799"/>
                  </a:cubicBezTo>
                  <a:cubicBezTo>
                    <a:pt x="140251" y="201174"/>
                    <a:pt x="125574" y="207644"/>
                    <a:pt x="116718" y="207644"/>
                  </a:cubicBezTo>
                  <a:cubicBezTo>
                    <a:pt x="105077" y="207644"/>
                    <a:pt x="101282" y="200656"/>
                    <a:pt x="98751" y="180987"/>
                  </a:cubicBezTo>
                  <a:close/>
                  <a:moveTo>
                    <a:pt x="50924" y="178917"/>
                  </a:moveTo>
                  <a:cubicBezTo>
                    <a:pt x="31186" y="170894"/>
                    <a:pt x="22583" y="150708"/>
                    <a:pt x="22583" y="127415"/>
                  </a:cubicBezTo>
                  <a:cubicBezTo>
                    <a:pt x="22583" y="109558"/>
                    <a:pt x="29162" y="72808"/>
                    <a:pt x="48394" y="44857"/>
                  </a:cubicBezTo>
                  <a:cubicBezTo>
                    <a:pt x="66867" y="18460"/>
                    <a:pt x="90653" y="6555"/>
                    <a:pt x="109126" y="6555"/>
                  </a:cubicBezTo>
                  <a:cubicBezTo>
                    <a:pt x="134431" y="6555"/>
                    <a:pt x="152904" y="26741"/>
                    <a:pt x="152904" y="61421"/>
                  </a:cubicBezTo>
                  <a:cubicBezTo>
                    <a:pt x="152904" y="87301"/>
                    <a:pt x="139998" y="147861"/>
                    <a:pt x="97486" y="172188"/>
                  </a:cubicBezTo>
                  <a:cubicBezTo>
                    <a:pt x="96221" y="163130"/>
                    <a:pt x="93690" y="144238"/>
                    <a:pt x="75217" y="144238"/>
                  </a:cubicBezTo>
                  <a:cubicBezTo>
                    <a:pt x="61806" y="144238"/>
                    <a:pt x="49406" y="157178"/>
                    <a:pt x="49406" y="170635"/>
                  </a:cubicBezTo>
                  <a:cubicBezTo>
                    <a:pt x="49406" y="175811"/>
                    <a:pt x="50924" y="178658"/>
                    <a:pt x="50924" y="178917"/>
                  </a:cubicBezTo>
                  <a:close/>
                  <a:moveTo>
                    <a:pt x="66614" y="181764"/>
                  </a:moveTo>
                  <a:cubicBezTo>
                    <a:pt x="63071" y="181764"/>
                    <a:pt x="54973" y="181764"/>
                    <a:pt x="54973" y="170635"/>
                  </a:cubicBezTo>
                  <a:cubicBezTo>
                    <a:pt x="54973" y="160283"/>
                    <a:pt x="64589" y="149931"/>
                    <a:pt x="75217" y="149931"/>
                  </a:cubicBezTo>
                  <a:cubicBezTo>
                    <a:pt x="85845" y="149931"/>
                    <a:pt x="90653" y="156142"/>
                    <a:pt x="90653" y="171929"/>
                  </a:cubicBezTo>
                  <a:cubicBezTo>
                    <a:pt x="90653" y="175811"/>
                    <a:pt x="90400" y="176070"/>
                    <a:pt x="87870" y="177105"/>
                  </a:cubicBezTo>
                  <a:cubicBezTo>
                    <a:pt x="81291" y="179952"/>
                    <a:pt x="73699" y="181764"/>
                    <a:pt x="66614" y="18176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975FFB1F-0D33-8DC3-6AC3-E07BD5B32389}"/>
                </a:ext>
              </a:extLst>
            </p:cNvPr>
            <p:cNvSpPr/>
            <p:nvPr>
              <p:custDataLst>
                <p:tags r:id="rId236"/>
              </p:custDataLst>
            </p:nvPr>
          </p:nvSpPr>
          <p:spPr>
            <a:xfrm>
              <a:off x="8510359" y="3092569"/>
              <a:ext cx="76699" cy="81703"/>
            </a:xfrm>
            <a:custGeom>
              <a:avLst/>
              <a:gdLst>
                <a:gd name="connsiteX0" fmla="*/ 66925 w 76699"/>
                <a:gd name="connsiteY0" fmla="*/ 10588 h 81703"/>
                <a:gd name="connsiteX1" fmla="*/ 57891 w 76699"/>
                <a:gd name="connsiteY1" fmla="*/ 20733 h 81703"/>
                <a:gd name="connsiteX2" fmla="*/ 64799 w 76699"/>
                <a:gd name="connsiteY2" fmla="*/ 27436 h 81703"/>
                <a:gd name="connsiteX3" fmla="*/ 74896 w 76699"/>
                <a:gd name="connsiteY3" fmla="*/ 15842 h 81703"/>
                <a:gd name="connsiteX4" fmla="*/ 51514 w 76699"/>
                <a:gd name="connsiteY4" fmla="*/ 81 h 81703"/>
                <a:gd name="connsiteX5" fmla="*/ 322 w 76699"/>
                <a:gd name="connsiteY5" fmla="*/ 50262 h 81703"/>
                <a:gd name="connsiteX6" fmla="*/ 33092 w 76699"/>
                <a:gd name="connsiteY6" fmla="*/ 81784 h 81703"/>
                <a:gd name="connsiteX7" fmla="*/ 77022 w 76699"/>
                <a:gd name="connsiteY7" fmla="*/ 61313 h 81703"/>
                <a:gd name="connsiteX8" fmla="*/ 74011 w 76699"/>
                <a:gd name="connsiteY8" fmla="*/ 58233 h 81703"/>
                <a:gd name="connsiteX9" fmla="*/ 71176 w 76699"/>
                <a:gd name="connsiteY9" fmla="*/ 60045 h 81703"/>
                <a:gd name="connsiteX10" fmla="*/ 33446 w 76699"/>
                <a:gd name="connsiteY10" fmla="*/ 76712 h 81703"/>
                <a:gd name="connsiteX11" fmla="*/ 15024 w 76699"/>
                <a:gd name="connsiteY11" fmla="*/ 56603 h 81703"/>
                <a:gd name="connsiteX12" fmla="*/ 26715 w 76699"/>
                <a:gd name="connsiteY12" fmla="*/ 19103 h 81703"/>
                <a:gd name="connsiteX13" fmla="*/ 51514 w 76699"/>
                <a:gd name="connsiteY13" fmla="*/ 5153 h 81703"/>
                <a:gd name="connsiteX14" fmla="*/ 66925 w 76699"/>
                <a:gd name="connsiteY14" fmla="*/ 1058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99" h="81703">
                  <a:moveTo>
                    <a:pt x="66925" y="10588"/>
                  </a:moveTo>
                  <a:cubicBezTo>
                    <a:pt x="60548" y="11675"/>
                    <a:pt x="57891" y="16747"/>
                    <a:pt x="57891" y="20733"/>
                  </a:cubicBezTo>
                  <a:cubicBezTo>
                    <a:pt x="57891" y="25624"/>
                    <a:pt x="61611" y="27436"/>
                    <a:pt x="64799" y="27436"/>
                  </a:cubicBezTo>
                  <a:cubicBezTo>
                    <a:pt x="68696" y="27436"/>
                    <a:pt x="74896" y="24537"/>
                    <a:pt x="74896" y="15842"/>
                  </a:cubicBezTo>
                  <a:cubicBezTo>
                    <a:pt x="74896" y="3523"/>
                    <a:pt x="61080" y="81"/>
                    <a:pt x="51514" y="81"/>
                  </a:cubicBezTo>
                  <a:cubicBezTo>
                    <a:pt x="24944" y="81"/>
                    <a:pt x="322" y="25081"/>
                    <a:pt x="322" y="50262"/>
                  </a:cubicBezTo>
                  <a:cubicBezTo>
                    <a:pt x="322" y="65842"/>
                    <a:pt x="10950" y="81784"/>
                    <a:pt x="33092" y="81784"/>
                  </a:cubicBezTo>
                  <a:cubicBezTo>
                    <a:pt x="63028" y="81784"/>
                    <a:pt x="77022" y="63849"/>
                    <a:pt x="77022" y="61313"/>
                  </a:cubicBezTo>
                  <a:cubicBezTo>
                    <a:pt x="77022" y="60226"/>
                    <a:pt x="75428" y="58233"/>
                    <a:pt x="74011" y="58233"/>
                  </a:cubicBezTo>
                  <a:cubicBezTo>
                    <a:pt x="72948" y="58233"/>
                    <a:pt x="72593" y="58596"/>
                    <a:pt x="71176" y="60045"/>
                  </a:cubicBezTo>
                  <a:cubicBezTo>
                    <a:pt x="57360" y="76712"/>
                    <a:pt x="36635" y="76712"/>
                    <a:pt x="33446" y="76712"/>
                  </a:cubicBezTo>
                  <a:cubicBezTo>
                    <a:pt x="20693" y="76712"/>
                    <a:pt x="15024" y="67835"/>
                    <a:pt x="15024" y="56603"/>
                  </a:cubicBezTo>
                  <a:cubicBezTo>
                    <a:pt x="15024" y="51349"/>
                    <a:pt x="17504" y="31603"/>
                    <a:pt x="26715" y="19103"/>
                  </a:cubicBezTo>
                  <a:cubicBezTo>
                    <a:pt x="33446" y="10226"/>
                    <a:pt x="42658" y="5153"/>
                    <a:pt x="51514" y="5153"/>
                  </a:cubicBezTo>
                  <a:cubicBezTo>
                    <a:pt x="53994" y="5153"/>
                    <a:pt x="62497" y="5515"/>
                    <a:pt x="66925" y="10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2" name="자유형: 도형 51">
              <a:extLst>
                <a:ext uri="{FF2B5EF4-FFF2-40B4-BE49-F238E27FC236}">
                  <a16:creationId xmlns:a16="http://schemas.microsoft.com/office/drawing/2014/main" id="{826EC41D-7E87-8131-56BD-B8F43A8D33D8}"/>
                </a:ext>
              </a:extLst>
            </p:cNvPr>
            <p:cNvSpPr/>
            <p:nvPr>
              <p:custDataLst>
                <p:tags r:id="rId237"/>
              </p:custDataLst>
            </p:nvPr>
          </p:nvSpPr>
          <p:spPr>
            <a:xfrm>
              <a:off x="8600616" y="3092569"/>
              <a:ext cx="90339" cy="81703"/>
            </a:xfrm>
            <a:custGeom>
              <a:avLst/>
              <a:gdLst>
                <a:gd name="connsiteX0" fmla="*/ 64272 w 90339"/>
                <a:gd name="connsiteY0" fmla="*/ 10769 h 81703"/>
                <a:gd name="connsiteX1" fmla="*/ 46027 w 90339"/>
                <a:gd name="connsiteY1" fmla="*/ 81 h 81703"/>
                <a:gd name="connsiteX2" fmla="*/ 326 w 90339"/>
                <a:gd name="connsiteY2" fmla="*/ 51712 h 81703"/>
                <a:gd name="connsiteX3" fmla="*/ 27073 w 90339"/>
                <a:gd name="connsiteY3" fmla="*/ 81784 h 81703"/>
                <a:gd name="connsiteX4" fmla="*/ 52226 w 90339"/>
                <a:gd name="connsiteY4" fmla="*/ 69103 h 81703"/>
                <a:gd name="connsiteX5" fmla="*/ 70471 w 90339"/>
                <a:gd name="connsiteY5" fmla="*/ 81784 h 81703"/>
                <a:gd name="connsiteX6" fmla="*/ 84465 w 90339"/>
                <a:gd name="connsiteY6" fmla="*/ 72183 h 81703"/>
                <a:gd name="connsiteX7" fmla="*/ 90665 w 90339"/>
                <a:gd name="connsiteY7" fmla="*/ 54067 h 81703"/>
                <a:gd name="connsiteX8" fmla="*/ 87831 w 90339"/>
                <a:gd name="connsiteY8" fmla="*/ 51712 h 81703"/>
                <a:gd name="connsiteX9" fmla="*/ 83934 w 90339"/>
                <a:gd name="connsiteY9" fmla="*/ 57328 h 81703"/>
                <a:gd name="connsiteX10" fmla="*/ 71003 w 90339"/>
                <a:gd name="connsiteY10" fmla="*/ 76712 h 81703"/>
                <a:gd name="connsiteX11" fmla="*/ 65157 w 90339"/>
                <a:gd name="connsiteY11" fmla="*/ 67835 h 81703"/>
                <a:gd name="connsiteX12" fmla="*/ 67814 w 90339"/>
                <a:gd name="connsiteY12" fmla="*/ 53523 h 81703"/>
                <a:gd name="connsiteX13" fmla="*/ 71711 w 90339"/>
                <a:gd name="connsiteY13" fmla="*/ 37219 h 81703"/>
                <a:gd name="connsiteX14" fmla="*/ 75254 w 90339"/>
                <a:gd name="connsiteY14" fmla="*/ 23450 h 81703"/>
                <a:gd name="connsiteX15" fmla="*/ 78443 w 90339"/>
                <a:gd name="connsiteY15" fmla="*/ 9320 h 81703"/>
                <a:gd name="connsiteX16" fmla="*/ 72420 w 90339"/>
                <a:gd name="connsiteY16" fmla="*/ 3523 h 81703"/>
                <a:gd name="connsiteX17" fmla="*/ 64272 w 90339"/>
                <a:gd name="connsiteY17" fmla="*/ 10769 h 81703"/>
                <a:gd name="connsiteX18" fmla="*/ 52935 w 90339"/>
                <a:gd name="connsiteY18" fmla="*/ 57328 h 81703"/>
                <a:gd name="connsiteX19" fmla="*/ 43901 w 90339"/>
                <a:gd name="connsiteY19" fmla="*/ 69465 h 81703"/>
                <a:gd name="connsiteX20" fmla="*/ 27605 w 90339"/>
                <a:gd name="connsiteY20" fmla="*/ 76712 h 81703"/>
                <a:gd name="connsiteX21" fmla="*/ 14674 w 90339"/>
                <a:gd name="connsiteY21" fmla="*/ 59139 h 81703"/>
                <a:gd name="connsiteX22" fmla="*/ 23885 w 90339"/>
                <a:gd name="connsiteY22" fmla="*/ 22363 h 81703"/>
                <a:gd name="connsiteX23" fmla="*/ 46027 w 90339"/>
                <a:gd name="connsiteY23" fmla="*/ 5153 h 81703"/>
                <a:gd name="connsiteX24" fmla="*/ 61792 w 90339"/>
                <a:gd name="connsiteY24" fmla="*/ 20914 h 81703"/>
                <a:gd name="connsiteX25" fmla="*/ 61260 w 90339"/>
                <a:gd name="connsiteY25" fmla="*/ 23450 h 81703"/>
                <a:gd name="connsiteX26" fmla="*/ 52935 w 90339"/>
                <a:gd name="connsiteY26" fmla="*/ 5732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39" h="81703">
                  <a:moveTo>
                    <a:pt x="64272" y="10769"/>
                  </a:moveTo>
                  <a:cubicBezTo>
                    <a:pt x="60552" y="4791"/>
                    <a:pt x="54529" y="81"/>
                    <a:pt x="46027" y="81"/>
                  </a:cubicBezTo>
                  <a:cubicBezTo>
                    <a:pt x="23353" y="81"/>
                    <a:pt x="326" y="25624"/>
                    <a:pt x="326" y="51712"/>
                  </a:cubicBezTo>
                  <a:cubicBezTo>
                    <a:pt x="326" y="69284"/>
                    <a:pt x="11839" y="81784"/>
                    <a:pt x="27073" y="81784"/>
                  </a:cubicBezTo>
                  <a:cubicBezTo>
                    <a:pt x="36638" y="81784"/>
                    <a:pt x="45141" y="76168"/>
                    <a:pt x="52226" y="69103"/>
                  </a:cubicBezTo>
                  <a:cubicBezTo>
                    <a:pt x="55592" y="79973"/>
                    <a:pt x="65866" y="81784"/>
                    <a:pt x="70471" y="81784"/>
                  </a:cubicBezTo>
                  <a:cubicBezTo>
                    <a:pt x="76848" y="81784"/>
                    <a:pt x="81277" y="77799"/>
                    <a:pt x="84465" y="72183"/>
                  </a:cubicBezTo>
                  <a:cubicBezTo>
                    <a:pt x="88362" y="65118"/>
                    <a:pt x="90665" y="54791"/>
                    <a:pt x="90665" y="54067"/>
                  </a:cubicBezTo>
                  <a:cubicBezTo>
                    <a:pt x="90665" y="51712"/>
                    <a:pt x="88362" y="51712"/>
                    <a:pt x="87831" y="51712"/>
                  </a:cubicBezTo>
                  <a:cubicBezTo>
                    <a:pt x="85351" y="51712"/>
                    <a:pt x="85174" y="52436"/>
                    <a:pt x="83934" y="57328"/>
                  </a:cubicBezTo>
                  <a:cubicBezTo>
                    <a:pt x="81808" y="66023"/>
                    <a:pt x="78443" y="76712"/>
                    <a:pt x="71003" y="76712"/>
                  </a:cubicBezTo>
                  <a:cubicBezTo>
                    <a:pt x="66397" y="76712"/>
                    <a:pt x="65157" y="72726"/>
                    <a:pt x="65157" y="67835"/>
                  </a:cubicBezTo>
                  <a:cubicBezTo>
                    <a:pt x="65157" y="64755"/>
                    <a:pt x="66574" y="58233"/>
                    <a:pt x="67814" y="53523"/>
                  </a:cubicBezTo>
                  <a:cubicBezTo>
                    <a:pt x="69054" y="48632"/>
                    <a:pt x="70826" y="41204"/>
                    <a:pt x="71711" y="37219"/>
                  </a:cubicBezTo>
                  <a:lnTo>
                    <a:pt x="75254" y="23450"/>
                  </a:lnTo>
                  <a:cubicBezTo>
                    <a:pt x="76317" y="18740"/>
                    <a:pt x="78443" y="10226"/>
                    <a:pt x="78443" y="9320"/>
                  </a:cubicBezTo>
                  <a:cubicBezTo>
                    <a:pt x="78443" y="5334"/>
                    <a:pt x="75254" y="3523"/>
                    <a:pt x="72420" y="3523"/>
                  </a:cubicBezTo>
                  <a:cubicBezTo>
                    <a:pt x="69409" y="3523"/>
                    <a:pt x="65334" y="5697"/>
                    <a:pt x="64272" y="10769"/>
                  </a:cubicBezTo>
                  <a:close/>
                  <a:moveTo>
                    <a:pt x="52935" y="57328"/>
                  </a:moveTo>
                  <a:cubicBezTo>
                    <a:pt x="51695" y="62400"/>
                    <a:pt x="47798" y="66023"/>
                    <a:pt x="43901" y="69465"/>
                  </a:cubicBezTo>
                  <a:cubicBezTo>
                    <a:pt x="42307" y="70915"/>
                    <a:pt x="35221" y="76712"/>
                    <a:pt x="27605" y="76712"/>
                  </a:cubicBezTo>
                  <a:cubicBezTo>
                    <a:pt x="21051" y="76712"/>
                    <a:pt x="14674" y="72002"/>
                    <a:pt x="14674" y="59139"/>
                  </a:cubicBezTo>
                  <a:cubicBezTo>
                    <a:pt x="14674" y="49538"/>
                    <a:pt x="19811" y="29610"/>
                    <a:pt x="23885" y="22363"/>
                  </a:cubicBezTo>
                  <a:cubicBezTo>
                    <a:pt x="32033" y="7871"/>
                    <a:pt x="41067" y="5153"/>
                    <a:pt x="46027" y="5153"/>
                  </a:cubicBezTo>
                  <a:cubicBezTo>
                    <a:pt x="58426" y="5153"/>
                    <a:pt x="61792" y="18921"/>
                    <a:pt x="61792" y="20914"/>
                  </a:cubicBezTo>
                  <a:cubicBezTo>
                    <a:pt x="61792" y="21639"/>
                    <a:pt x="61437" y="22907"/>
                    <a:pt x="61260" y="23450"/>
                  </a:cubicBezTo>
                  <a:lnTo>
                    <a:pt x="52935" y="573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3" name="자유형: 도형 52">
              <a:extLst>
                <a:ext uri="{FF2B5EF4-FFF2-40B4-BE49-F238E27FC236}">
                  <a16:creationId xmlns:a16="http://schemas.microsoft.com/office/drawing/2014/main" id="{688F853F-A75F-78DE-B72F-FE89BB425E9D}"/>
                </a:ext>
              </a:extLst>
            </p:cNvPr>
            <p:cNvSpPr/>
            <p:nvPr>
              <p:custDataLst>
                <p:tags r:id="rId238"/>
              </p:custDataLst>
            </p:nvPr>
          </p:nvSpPr>
          <p:spPr>
            <a:xfrm>
              <a:off x="8710558" y="3046735"/>
              <a:ext cx="39678" cy="127537"/>
            </a:xfrm>
            <a:custGeom>
              <a:avLst/>
              <a:gdLst>
                <a:gd name="connsiteX0" fmla="*/ 39300 w 39678"/>
                <a:gd name="connsiteY0" fmla="*/ 5515 h 127537"/>
                <a:gd name="connsiteX1" fmla="*/ 40008 w 39678"/>
                <a:gd name="connsiteY1" fmla="*/ 2617 h 127537"/>
                <a:gd name="connsiteX2" fmla="*/ 37174 w 39678"/>
                <a:gd name="connsiteY2" fmla="*/ 81 h 127537"/>
                <a:gd name="connsiteX3" fmla="*/ 14501 w 39678"/>
                <a:gd name="connsiteY3" fmla="*/ 1892 h 127537"/>
                <a:gd name="connsiteX4" fmla="*/ 10781 w 39678"/>
                <a:gd name="connsiteY4" fmla="*/ 6059 h 127537"/>
                <a:gd name="connsiteX5" fmla="*/ 15209 w 39678"/>
                <a:gd name="connsiteY5" fmla="*/ 8595 h 127537"/>
                <a:gd name="connsiteX6" fmla="*/ 23712 w 39678"/>
                <a:gd name="connsiteY6" fmla="*/ 11313 h 127537"/>
                <a:gd name="connsiteX7" fmla="*/ 23003 w 39678"/>
                <a:gd name="connsiteY7" fmla="*/ 15298 h 127537"/>
                <a:gd name="connsiteX8" fmla="*/ 1039 w 39678"/>
                <a:gd name="connsiteY8" fmla="*/ 104792 h 127537"/>
                <a:gd name="connsiteX9" fmla="*/ 330 w 39678"/>
                <a:gd name="connsiteY9" fmla="*/ 110408 h 127537"/>
                <a:gd name="connsiteX10" fmla="*/ 18929 w 39678"/>
                <a:gd name="connsiteY10" fmla="*/ 127618 h 127537"/>
                <a:gd name="connsiteX11" fmla="*/ 33100 w 39678"/>
                <a:gd name="connsiteY11" fmla="*/ 118017 h 127537"/>
                <a:gd name="connsiteX12" fmla="*/ 39300 w 39678"/>
                <a:gd name="connsiteY12" fmla="*/ 99901 h 127537"/>
                <a:gd name="connsiteX13" fmla="*/ 36466 w 39678"/>
                <a:gd name="connsiteY13" fmla="*/ 97546 h 127537"/>
                <a:gd name="connsiteX14" fmla="*/ 32923 w 39678"/>
                <a:gd name="connsiteY14" fmla="*/ 101893 h 127537"/>
                <a:gd name="connsiteX15" fmla="*/ 19638 w 39678"/>
                <a:gd name="connsiteY15" fmla="*/ 122546 h 127537"/>
                <a:gd name="connsiteX16" fmla="*/ 13615 w 39678"/>
                <a:gd name="connsiteY16" fmla="*/ 113669 h 127537"/>
                <a:gd name="connsiteX17" fmla="*/ 14678 w 39678"/>
                <a:gd name="connsiteY17" fmla="*/ 106241 h 127537"/>
                <a:gd name="connsiteX18" fmla="*/ 39300 w 39678"/>
                <a:gd name="connsiteY18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78" h="127537">
                  <a:moveTo>
                    <a:pt x="39300" y="5515"/>
                  </a:moveTo>
                  <a:cubicBezTo>
                    <a:pt x="39477" y="5153"/>
                    <a:pt x="40008" y="2798"/>
                    <a:pt x="40008" y="2617"/>
                  </a:cubicBezTo>
                  <a:cubicBezTo>
                    <a:pt x="40008" y="1711"/>
                    <a:pt x="39300" y="81"/>
                    <a:pt x="37174" y="81"/>
                  </a:cubicBezTo>
                  <a:cubicBezTo>
                    <a:pt x="33631" y="81"/>
                    <a:pt x="18929" y="1530"/>
                    <a:pt x="14501" y="1892"/>
                  </a:cubicBezTo>
                  <a:cubicBezTo>
                    <a:pt x="13261" y="2073"/>
                    <a:pt x="10781" y="2255"/>
                    <a:pt x="10781" y="6059"/>
                  </a:cubicBezTo>
                  <a:cubicBezTo>
                    <a:pt x="10781" y="8595"/>
                    <a:pt x="13261" y="8595"/>
                    <a:pt x="15209" y="8595"/>
                  </a:cubicBezTo>
                  <a:cubicBezTo>
                    <a:pt x="23712" y="8595"/>
                    <a:pt x="23712" y="9863"/>
                    <a:pt x="23712" y="11313"/>
                  </a:cubicBezTo>
                  <a:cubicBezTo>
                    <a:pt x="23712" y="12581"/>
                    <a:pt x="23358" y="13668"/>
                    <a:pt x="23003" y="15298"/>
                  </a:cubicBezTo>
                  <a:lnTo>
                    <a:pt x="1039" y="104792"/>
                  </a:lnTo>
                  <a:cubicBezTo>
                    <a:pt x="507" y="106604"/>
                    <a:pt x="330" y="108596"/>
                    <a:pt x="330" y="110408"/>
                  </a:cubicBezTo>
                  <a:cubicBezTo>
                    <a:pt x="330" y="122002"/>
                    <a:pt x="10427" y="127618"/>
                    <a:pt x="18929" y="127618"/>
                  </a:cubicBezTo>
                  <a:cubicBezTo>
                    <a:pt x="23180" y="127618"/>
                    <a:pt x="28495" y="126169"/>
                    <a:pt x="33100" y="118017"/>
                  </a:cubicBezTo>
                  <a:cubicBezTo>
                    <a:pt x="36820" y="111314"/>
                    <a:pt x="39300" y="100625"/>
                    <a:pt x="39300" y="99901"/>
                  </a:cubicBezTo>
                  <a:cubicBezTo>
                    <a:pt x="39300" y="97546"/>
                    <a:pt x="36997" y="97546"/>
                    <a:pt x="36466" y="97546"/>
                  </a:cubicBezTo>
                  <a:cubicBezTo>
                    <a:pt x="33986" y="97546"/>
                    <a:pt x="33631" y="98632"/>
                    <a:pt x="32923" y="101893"/>
                  </a:cubicBezTo>
                  <a:cubicBezTo>
                    <a:pt x="30620" y="110951"/>
                    <a:pt x="27255" y="122546"/>
                    <a:pt x="19638" y="122546"/>
                  </a:cubicBezTo>
                  <a:cubicBezTo>
                    <a:pt x="14855" y="122546"/>
                    <a:pt x="13615" y="118017"/>
                    <a:pt x="13615" y="113669"/>
                  </a:cubicBezTo>
                  <a:cubicBezTo>
                    <a:pt x="13615" y="111676"/>
                    <a:pt x="14147" y="108234"/>
                    <a:pt x="14678" y="106241"/>
                  </a:cubicBezTo>
                  <a:lnTo>
                    <a:pt x="39300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1B26FEC6-D8B5-298B-F110-EF3B849E085B}"/>
                </a:ext>
              </a:extLst>
            </p:cNvPr>
            <p:cNvSpPr/>
            <p:nvPr>
              <p:custDataLst>
                <p:tags r:id="rId239"/>
              </p:custDataLst>
            </p:nvPr>
          </p:nvSpPr>
          <p:spPr>
            <a:xfrm>
              <a:off x="8507702" y="3223189"/>
              <a:ext cx="53672" cy="121921"/>
            </a:xfrm>
            <a:custGeom>
              <a:avLst/>
              <a:gdLst>
                <a:gd name="connsiteX0" fmla="*/ 49389 w 53672"/>
                <a:gd name="connsiteY0" fmla="*/ 6971 h 121921"/>
                <a:gd name="connsiteX1" fmla="*/ 42303 w 53672"/>
                <a:gd name="connsiteY1" fmla="*/ 87 h 121921"/>
                <a:gd name="connsiteX2" fmla="*/ 32384 w 53672"/>
                <a:gd name="connsiteY2" fmla="*/ 10051 h 121921"/>
                <a:gd name="connsiteX3" fmla="*/ 39469 w 53672"/>
                <a:gd name="connsiteY3" fmla="*/ 16935 h 121921"/>
                <a:gd name="connsiteX4" fmla="*/ 49389 w 53672"/>
                <a:gd name="connsiteY4" fmla="*/ 6971 h 121921"/>
                <a:gd name="connsiteX5" fmla="*/ 13253 w 53672"/>
                <a:gd name="connsiteY5" fmla="*/ 99001 h 121921"/>
                <a:gd name="connsiteX6" fmla="*/ 11659 w 53672"/>
                <a:gd name="connsiteY6" fmla="*/ 106610 h 121921"/>
                <a:gd name="connsiteX7" fmla="*/ 28487 w 53672"/>
                <a:gd name="connsiteY7" fmla="*/ 122009 h 121921"/>
                <a:gd name="connsiteX8" fmla="*/ 53994 w 53672"/>
                <a:gd name="connsiteY8" fmla="*/ 94291 h 121921"/>
                <a:gd name="connsiteX9" fmla="*/ 51160 w 53672"/>
                <a:gd name="connsiteY9" fmla="*/ 91936 h 121921"/>
                <a:gd name="connsiteX10" fmla="*/ 47794 w 53672"/>
                <a:gd name="connsiteY10" fmla="*/ 95016 h 121921"/>
                <a:gd name="connsiteX11" fmla="*/ 29018 w 53672"/>
                <a:gd name="connsiteY11" fmla="*/ 116936 h 121921"/>
                <a:gd name="connsiteX12" fmla="*/ 24590 w 53672"/>
                <a:gd name="connsiteY12" fmla="*/ 110596 h 121921"/>
                <a:gd name="connsiteX13" fmla="*/ 27424 w 53672"/>
                <a:gd name="connsiteY13" fmla="*/ 99001 h 121921"/>
                <a:gd name="connsiteX14" fmla="*/ 33092 w 53672"/>
                <a:gd name="connsiteY14" fmla="*/ 84508 h 121921"/>
                <a:gd name="connsiteX15" fmla="*/ 41772 w 53672"/>
                <a:gd name="connsiteY15" fmla="*/ 61501 h 121921"/>
                <a:gd name="connsiteX16" fmla="*/ 42835 w 53672"/>
                <a:gd name="connsiteY16" fmla="*/ 55704 h 121921"/>
                <a:gd name="connsiteX17" fmla="*/ 26007 w 53672"/>
                <a:gd name="connsiteY17" fmla="*/ 40305 h 121921"/>
                <a:gd name="connsiteX18" fmla="*/ 322 w 53672"/>
                <a:gd name="connsiteY18" fmla="*/ 68023 h 121921"/>
                <a:gd name="connsiteX19" fmla="*/ 3333 w 53672"/>
                <a:gd name="connsiteY19" fmla="*/ 70378 h 121921"/>
                <a:gd name="connsiteX20" fmla="*/ 6522 w 53672"/>
                <a:gd name="connsiteY20" fmla="*/ 67479 h 121921"/>
                <a:gd name="connsiteX21" fmla="*/ 25475 w 53672"/>
                <a:gd name="connsiteY21" fmla="*/ 45378 h 121921"/>
                <a:gd name="connsiteX22" fmla="*/ 29904 w 53672"/>
                <a:gd name="connsiteY22" fmla="*/ 51718 h 121921"/>
                <a:gd name="connsiteX23" fmla="*/ 24413 w 53672"/>
                <a:gd name="connsiteY23" fmla="*/ 69834 h 121921"/>
                <a:gd name="connsiteX24" fmla="*/ 13253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389" y="6971"/>
                  </a:moveTo>
                  <a:cubicBezTo>
                    <a:pt x="49389" y="4073"/>
                    <a:pt x="47263" y="87"/>
                    <a:pt x="42303" y="87"/>
                  </a:cubicBezTo>
                  <a:cubicBezTo>
                    <a:pt x="37521" y="87"/>
                    <a:pt x="32384" y="4797"/>
                    <a:pt x="32384" y="10051"/>
                  </a:cubicBezTo>
                  <a:cubicBezTo>
                    <a:pt x="32384" y="13131"/>
                    <a:pt x="34686" y="16935"/>
                    <a:pt x="39469" y="16935"/>
                  </a:cubicBezTo>
                  <a:cubicBezTo>
                    <a:pt x="44606" y="16935"/>
                    <a:pt x="49389" y="11863"/>
                    <a:pt x="49389" y="6971"/>
                  </a:cubicBezTo>
                  <a:close/>
                  <a:moveTo>
                    <a:pt x="13253" y="99001"/>
                  </a:moveTo>
                  <a:cubicBezTo>
                    <a:pt x="12544" y="101356"/>
                    <a:pt x="11659" y="103530"/>
                    <a:pt x="11659" y="106610"/>
                  </a:cubicBezTo>
                  <a:cubicBezTo>
                    <a:pt x="11659" y="115125"/>
                    <a:pt x="18744" y="122009"/>
                    <a:pt x="28487" y="122009"/>
                  </a:cubicBezTo>
                  <a:cubicBezTo>
                    <a:pt x="46200" y="122009"/>
                    <a:pt x="53994" y="97009"/>
                    <a:pt x="53994" y="94291"/>
                  </a:cubicBezTo>
                  <a:cubicBezTo>
                    <a:pt x="53994" y="91936"/>
                    <a:pt x="51691" y="91936"/>
                    <a:pt x="51160" y="91936"/>
                  </a:cubicBezTo>
                  <a:cubicBezTo>
                    <a:pt x="48680" y="91936"/>
                    <a:pt x="48503" y="93023"/>
                    <a:pt x="47794" y="95016"/>
                  </a:cubicBezTo>
                  <a:cubicBezTo>
                    <a:pt x="43720" y="109509"/>
                    <a:pt x="35926" y="116936"/>
                    <a:pt x="29018" y="116936"/>
                  </a:cubicBezTo>
                  <a:cubicBezTo>
                    <a:pt x="25475" y="116936"/>
                    <a:pt x="24590" y="114581"/>
                    <a:pt x="24590" y="110596"/>
                  </a:cubicBezTo>
                  <a:cubicBezTo>
                    <a:pt x="24590" y="106429"/>
                    <a:pt x="25830" y="102987"/>
                    <a:pt x="27424" y="99001"/>
                  </a:cubicBezTo>
                  <a:cubicBezTo>
                    <a:pt x="29195" y="94110"/>
                    <a:pt x="31144" y="89219"/>
                    <a:pt x="33092" y="84508"/>
                  </a:cubicBezTo>
                  <a:cubicBezTo>
                    <a:pt x="34686" y="80161"/>
                    <a:pt x="41063" y="63675"/>
                    <a:pt x="41772" y="61501"/>
                  </a:cubicBezTo>
                  <a:cubicBezTo>
                    <a:pt x="42303" y="59689"/>
                    <a:pt x="42835" y="57515"/>
                    <a:pt x="42835" y="55704"/>
                  </a:cubicBezTo>
                  <a:cubicBezTo>
                    <a:pt x="42835" y="47189"/>
                    <a:pt x="35749" y="40305"/>
                    <a:pt x="26007" y="40305"/>
                  </a:cubicBezTo>
                  <a:cubicBezTo>
                    <a:pt x="8470" y="40305"/>
                    <a:pt x="322" y="64943"/>
                    <a:pt x="322" y="68023"/>
                  </a:cubicBezTo>
                  <a:cubicBezTo>
                    <a:pt x="322" y="70378"/>
                    <a:pt x="2802" y="70378"/>
                    <a:pt x="3333" y="70378"/>
                  </a:cubicBezTo>
                  <a:cubicBezTo>
                    <a:pt x="5813" y="70378"/>
                    <a:pt x="5990" y="69472"/>
                    <a:pt x="6522" y="67479"/>
                  </a:cubicBezTo>
                  <a:cubicBezTo>
                    <a:pt x="11127" y="51899"/>
                    <a:pt x="18921" y="45378"/>
                    <a:pt x="25475" y="45378"/>
                  </a:cubicBezTo>
                  <a:cubicBezTo>
                    <a:pt x="28310" y="45378"/>
                    <a:pt x="29904" y="46827"/>
                    <a:pt x="29904" y="51718"/>
                  </a:cubicBezTo>
                  <a:cubicBezTo>
                    <a:pt x="29904" y="55885"/>
                    <a:pt x="28841" y="58602"/>
                    <a:pt x="24413" y="69834"/>
                  </a:cubicBezTo>
                  <a:lnTo>
                    <a:pt x="13253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FC271AA-106D-DB09-B7F5-B11AB615B328}"/>
                </a:ext>
              </a:extLst>
            </p:cNvPr>
            <p:cNvSpPr/>
            <p:nvPr>
              <p:custDataLst>
                <p:tags r:id="rId240"/>
              </p:custDataLst>
            </p:nvPr>
          </p:nvSpPr>
          <p:spPr>
            <a:xfrm>
              <a:off x="8791672" y="3085217"/>
              <a:ext cx="58707" cy="258802"/>
            </a:xfrm>
            <a:custGeom>
              <a:avLst/>
              <a:gdLst>
                <a:gd name="connsiteX0" fmla="*/ 59041 w 58707"/>
                <a:gd name="connsiteY0" fmla="*/ 129486 h 258802"/>
                <a:gd name="connsiteX1" fmla="*/ 42340 w 58707"/>
                <a:gd name="connsiteY1" fmla="*/ 48740 h 258802"/>
                <a:gd name="connsiteX2" fmla="*/ 2864 w 58707"/>
                <a:gd name="connsiteY2" fmla="*/ 85 h 258802"/>
                <a:gd name="connsiteX3" fmla="*/ 333 w 58707"/>
                <a:gd name="connsiteY3" fmla="*/ 2673 h 258802"/>
                <a:gd name="connsiteX4" fmla="*/ 5141 w 58707"/>
                <a:gd name="connsiteY4" fmla="*/ 8625 h 258802"/>
                <a:gd name="connsiteX5" fmla="*/ 44364 w 58707"/>
                <a:gd name="connsiteY5" fmla="*/ 129486 h 258802"/>
                <a:gd name="connsiteX6" fmla="*/ 3623 w 58707"/>
                <a:gd name="connsiteY6" fmla="*/ 251899 h 258802"/>
                <a:gd name="connsiteX7" fmla="*/ 333 w 58707"/>
                <a:gd name="connsiteY7" fmla="*/ 256299 h 258802"/>
                <a:gd name="connsiteX8" fmla="*/ 2864 w 58707"/>
                <a:gd name="connsiteY8" fmla="*/ 258887 h 258802"/>
                <a:gd name="connsiteX9" fmla="*/ 43099 w 58707"/>
                <a:gd name="connsiteY9" fmla="*/ 208420 h 258802"/>
                <a:gd name="connsiteX10" fmla="*/ 59041 w 58707"/>
                <a:gd name="connsiteY10" fmla="*/ 129486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9041" y="129486"/>
                  </a:moveTo>
                  <a:cubicBezTo>
                    <a:pt x="59041" y="109299"/>
                    <a:pt x="56257" y="77984"/>
                    <a:pt x="42340" y="48740"/>
                  </a:cubicBezTo>
                  <a:cubicBezTo>
                    <a:pt x="27156" y="16907"/>
                    <a:pt x="5394" y="85"/>
                    <a:pt x="2864" y="85"/>
                  </a:cubicBezTo>
                  <a:cubicBezTo>
                    <a:pt x="1345" y="85"/>
                    <a:pt x="333" y="1120"/>
                    <a:pt x="333" y="2673"/>
                  </a:cubicBezTo>
                  <a:cubicBezTo>
                    <a:pt x="333" y="3449"/>
                    <a:pt x="333" y="3967"/>
                    <a:pt x="5141" y="8625"/>
                  </a:cubicBezTo>
                  <a:cubicBezTo>
                    <a:pt x="29940" y="34247"/>
                    <a:pt x="44364" y="75396"/>
                    <a:pt x="44364" y="129486"/>
                  </a:cubicBezTo>
                  <a:cubicBezTo>
                    <a:pt x="44364" y="173741"/>
                    <a:pt x="35001" y="219290"/>
                    <a:pt x="3623" y="251899"/>
                  </a:cubicBezTo>
                  <a:cubicBezTo>
                    <a:pt x="333" y="255005"/>
                    <a:pt x="333" y="255522"/>
                    <a:pt x="333" y="256299"/>
                  </a:cubicBezTo>
                  <a:cubicBezTo>
                    <a:pt x="333" y="257852"/>
                    <a:pt x="1345" y="258887"/>
                    <a:pt x="2864" y="258887"/>
                  </a:cubicBezTo>
                  <a:cubicBezTo>
                    <a:pt x="5394" y="258887"/>
                    <a:pt x="28169" y="241288"/>
                    <a:pt x="43099" y="208420"/>
                  </a:cubicBezTo>
                  <a:cubicBezTo>
                    <a:pt x="56004" y="179952"/>
                    <a:pt x="59041" y="151225"/>
                    <a:pt x="59041" y="1294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AD183D8D-8433-A2C0-ABA8-C048EC387DFD}"/>
                </a:ext>
              </a:extLst>
            </p:cNvPr>
            <p:cNvSpPr/>
            <p:nvPr>
              <p:custDataLst>
                <p:tags r:id="rId241"/>
              </p:custDataLst>
            </p:nvPr>
          </p:nvSpPr>
          <p:spPr>
            <a:xfrm>
              <a:off x="8946060" y="3128437"/>
              <a:ext cx="168278" cy="172362"/>
            </a:xfrm>
            <a:custGeom>
              <a:avLst/>
              <a:gdLst>
                <a:gd name="connsiteX0" fmla="*/ 89666 w 168278"/>
                <a:gd name="connsiteY0" fmla="*/ 91442 h 172362"/>
                <a:gd name="connsiteX1" fmla="*/ 160267 w 168278"/>
                <a:gd name="connsiteY1" fmla="*/ 91442 h 172362"/>
                <a:gd name="connsiteX2" fmla="*/ 168618 w 168278"/>
                <a:gd name="connsiteY2" fmla="*/ 86266 h 172362"/>
                <a:gd name="connsiteX3" fmla="*/ 160267 w 168278"/>
                <a:gd name="connsiteY3" fmla="*/ 81090 h 172362"/>
                <a:gd name="connsiteX4" fmla="*/ 89666 w 168278"/>
                <a:gd name="connsiteY4" fmla="*/ 81090 h 172362"/>
                <a:gd name="connsiteX5" fmla="*/ 89666 w 168278"/>
                <a:gd name="connsiteY5" fmla="*/ 8625 h 172362"/>
                <a:gd name="connsiteX6" fmla="*/ 84605 w 168278"/>
                <a:gd name="connsiteY6" fmla="*/ 85 h 172362"/>
                <a:gd name="connsiteX7" fmla="*/ 79544 w 168278"/>
                <a:gd name="connsiteY7" fmla="*/ 8625 h 172362"/>
                <a:gd name="connsiteX8" fmla="*/ 79544 w 168278"/>
                <a:gd name="connsiteY8" fmla="*/ 81090 h 172362"/>
                <a:gd name="connsiteX9" fmla="*/ 8690 w 168278"/>
                <a:gd name="connsiteY9" fmla="*/ 81090 h 172362"/>
                <a:gd name="connsiteX10" fmla="*/ 339 w 168278"/>
                <a:gd name="connsiteY10" fmla="*/ 86266 h 172362"/>
                <a:gd name="connsiteX11" fmla="*/ 8690 w 168278"/>
                <a:gd name="connsiteY11" fmla="*/ 91442 h 172362"/>
                <a:gd name="connsiteX12" fmla="*/ 79544 w 168278"/>
                <a:gd name="connsiteY12" fmla="*/ 91442 h 172362"/>
                <a:gd name="connsiteX13" fmla="*/ 79544 w 168278"/>
                <a:gd name="connsiteY13" fmla="*/ 163906 h 172362"/>
                <a:gd name="connsiteX14" fmla="*/ 84605 w 168278"/>
                <a:gd name="connsiteY14" fmla="*/ 172447 h 172362"/>
                <a:gd name="connsiteX15" fmla="*/ 89666 w 168278"/>
                <a:gd name="connsiteY15" fmla="*/ 163906 h 172362"/>
                <a:gd name="connsiteX16" fmla="*/ 89666 w 168278"/>
                <a:gd name="connsiteY16" fmla="*/ 91442 h 1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72362">
                  <a:moveTo>
                    <a:pt x="89666" y="91442"/>
                  </a:moveTo>
                  <a:lnTo>
                    <a:pt x="160267" y="91442"/>
                  </a:lnTo>
                  <a:cubicBezTo>
                    <a:pt x="163810" y="91442"/>
                    <a:pt x="168618" y="91442"/>
                    <a:pt x="168618" y="86266"/>
                  </a:cubicBezTo>
                  <a:cubicBezTo>
                    <a:pt x="168618" y="81090"/>
                    <a:pt x="163810" y="81090"/>
                    <a:pt x="160267" y="81090"/>
                  </a:cubicBezTo>
                  <a:lnTo>
                    <a:pt x="89666" y="81090"/>
                  </a:lnTo>
                  <a:lnTo>
                    <a:pt x="89666" y="8625"/>
                  </a:lnTo>
                  <a:cubicBezTo>
                    <a:pt x="89666" y="5002"/>
                    <a:pt x="89666" y="85"/>
                    <a:pt x="84605" y="85"/>
                  </a:cubicBezTo>
                  <a:cubicBezTo>
                    <a:pt x="79544" y="85"/>
                    <a:pt x="79544" y="5002"/>
                    <a:pt x="79544" y="8625"/>
                  </a:cubicBezTo>
                  <a:lnTo>
                    <a:pt x="79544" y="81090"/>
                  </a:lnTo>
                  <a:lnTo>
                    <a:pt x="8690" y="81090"/>
                  </a:lnTo>
                  <a:cubicBezTo>
                    <a:pt x="5147" y="81090"/>
                    <a:pt x="339" y="81090"/>
                    <a:pt x="339" y="86266"/>
                  </a:cubicBezTo>
                  <a:cubicBezTo>
                    <a:pt x="339" y="91442"/>
                    <a:pt x="5147" y="91442"/>
                    <a:pt x="8690" y="91442"/>
                  </a:cubicBezTo>
                  <a:lnTo>
                    <a:pt x="79544" y="91442"/>
                  </a:lnTo>
                  <a:lnTo>
                    <a:pt x="79544" y="163906"/>
                  </a:lnTo>
                  <a:cubicBezTo>
                    <a:pt x="79544" y="167530"/>
                    <a:pt x="79544" y="172447"/>
                    <a:pt x="84605" y="172447"/>
                  </a:cubicBezTo>
                  <a:cubicBezTo>
                    <a:pt x="89666" y="172447"/>
                    <a:pt x="89666" y="167530"/>
                    <a:pt x="89666" y="163906"/>
                  </a:cubicBezTo>
                  <a:lnTo>
                    <a:pt x="89666" y="914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7" name="자유형: 도형 56">
              <a:extLst>
                <a:ext uri="{FF2B5EF4-FFF2-40B4-BE49-F238E27FC236}">
                  <a16:creationId xmlns:a16="http://schemas.microsoft.com/office/drawing/2014/main" id="{7D8DC2DB-A310-126C-8D58-D84DDC6C74FE}"/>
                </a:ext>
              </a:extLst>
            </p:cNvPr>
            <p:cNvSpPr/>
            <p:nvPr>
              <p:custDataLst>
                <p:tags r:id="rId242"/>
              </p:custDataLst>
            </p:nvPr>
          </p:nvSpPr>
          <p:spPr>
            <a:xfrm>
              <a:off x="9195315" y="3164928"/>
              <a:ext cx="141961" cy="117237"/>
            </a:xfrm>
            <a:custGeom>
              <a:avLst/>
              <a:gdLst>
                <a:gd name="connsiteX0" fmla="*/ 110679 w 141961"/>
                <a:gd name="connsiteY0" fmla="*/ 53398 h 117237"/>
                <a:gd name="connsiteX1" fmla="*/ 68420 w 141961"/>
                <a:gd name="connsiteY1" fmla="*/ 85 h 117237"/>
                <a:gd name="connsiteX2" fmla="*/ 349 w 141961"/>
                <a:gd name="connsiteY2" fmla="*/ 73585 h 117237"/>
                <a:gd name="connsiteX3" fmla="*/ 41343 w 141961"/>
                <a:gd name="connsiteY3" fmla="*/ 117322 h 117237"/>
                <a:gd name="connsiteX4" fmla="*/ 94737 w 141961"/>
                <a:gd name="connsiteY4" fmla="*/ 95583 h 117237"/>
                <a:gd name="connsiteX5" fmla="*/ 117765 w 141961"/>
                <a:gd name="connsiteY5" fmla="*/ 117322 h 117237"/>
                <a:gd name="connsiteX6" fmla="*/ 139021 w 141961"/>
                <a:gd name="connsiteY6" fmla="*/ 98947 h 117237"/>
                <a:gd name="connsiteX7" fmla="*/ 135984 w 141961"/>
                <a:gd name="connsiteY7" fmla="*/ 96359 h 117237"/>
                <a:gd name="connsiteX8" fmla="*/ 132695 w 141961"/>
                <a:gd name="connsiteY8" fmla="*/ 98947 h 117237"/>
                <a:gd name="connsiteX9" fmla="*/ 118524 w 141961"/>
                <a:gd name="connsiteY9" fmla="*/ 111628 h 117237"/>
                <a:gd name="connsiteX10" fmla="*/ 110679 w 141961"/>
                <a:gd name="connsiteY10" fmla="*/ 85231 h 117237"/>
                <a:gd name="connsiteX11" fmla="*/ 113210 w 141961"/>
                <a:gd name="connsiteY11" fmla="*/ 76173 h 117237"/>
                <a:gd name="connsiteX12" fmla="*/ 142311 w 141961"/>
                <a:gd name="connsiteY12" fmla="*/ 15354 h 117237"/>
                <a:gd name="connsiteX13" fmla="*/ 139274 w 141961"/>
                <a:gd name="connsiteY13" fmla="*/ 12766 h 117237"/>
                <a:gd name="connsiteX14" fmla="*/ 135478 w 141961"/>
                <a:gd name="connsiteY14" fmla="*/ 18201 h 117237"/>
                <a:gd name="connsiteX15" fmla="*/ 110679 w 141961"/>
                <a:gd name="connsiteY15" fmla="*/ 69444 h 117237"/>
                <a:gd name="connsiteX16" fmla="*/ 110679 w 141961"/>
                <a:gd name="connsiteY16" fmla="*/ 53398 h 117237"/>
                <a:gd name="connsiteX17" fmla="*/ 93725 w 141961"/>
                <a:gd name="connsiteY17" fmla="*/ 88854 h 117237"/>
                <a:gd name="connsiteX18" fmla="*/ 41849 w 141961"/>
                <a:gd name="connsiteY18" fmla="*/ 111628 h 117237"/>
                <a:gd name="connsiteX19" fmla="*/ 19075 w 141961"/>
                <a:gd name="connsiteY19" fmla="*/ 83419 h 117237"/>
                <a:gd name="connsiteX20" fmla="*/ 33752 w 141961"/>
                <a:gd name="connsiteY20" fmla="*/ 29588 h 117237"/>
                <a:gd name="connsiteX21" fmla="*/ 68167 w 141961"/>
                <a:gd name="connsiteY21" fmla="*/ 5778 h 117237"/>
                <a:gd name="connsiteX22" fmla="*/ 93219 w 141961"/>
                <a:gd name="connsiteY22" fmla="*/ 59868 h 117237"/>
                <a:gd name="connsiteX23" fmla="*/ 93725 w 141961"/>
                <a:gd name="connsiteY23" fmla="*/ 88854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1961" h="117237">
                  <a:moveTo>
                    <a:pt x="110679" y="53398"/>
                  </a:moveTo>
                  <a:cubicBezTo>
                    <a:pt x="110679" y="12766"/>
                    <a:pt x="87146" y="85"/>
                    <a:pt x="68420" y="85"/>
                  </a:cubicBezTo>
                  <a:cubicBezTo>
                    <a:pt x="33752" y="85"/>
                    <a:pt x="349" y="37093"/>
                    <a:pt x="349" y="73585"/>
                  </a:cubicBezTo>
                  <a:cubicBezTo>
                    <a:pt x="349" y="97653"/>
                    <a:pt x="15532" y="117322"/>
                    <a:pt x="41343" y="117322"/>
                  </a:cubicBezTo>
                  <a:cubicBezTo>
                    <a:pt x="57286" y="117322"/>
                    <a:pt x="75505" y="111370"/>
                    <a:pt x="94737" y="95583"/>
                  </a:cubicBezTo>
                  <a:cubicBezTo>
                    <a:pt x="98027" y="109299"/>
                    <a:pt x="106377" y="117322"/>
                    <a:pt x="117765" y="117322"/>
                  </a:cubicBezTo>
                  <a:cubicBezTo>
                    <a:pt x="131176" y="117322"/>
                    <a:pt x="139021" y="103088"/>
                    <a:pt x="139021" y="98947"/>
                  </a:cubicBezTo>
                  <a:cubicBezTo>
                    <a:pt x="139021" y="97136"/>
                    <a:pt x="137503" y="96359"/>
                    <a:pt x="135984" y="96359"/>
                  </a:cubicBezTo>
                  <a:cubicBezTo>
                    <a:pt x="134213" y="96359"/>
                    <a:pt x="133454" y="97136"/>
                    <a:pt x="132695" y="98947"/>
                  </a:cubicBezTo>
                  <a:cubicBezTo>
                    <a:pt x="128140" y="111628"/>
                    <a:pt x="119030" y="111628"/>
                    <a:pt x="118524" y="111628"/>
                  </a:cubicBezTo>
                  <a:cubicBezTo>
                    <a:pt x="110679" y="111628"/>
                    <a:pt x="110679" y="91442"/>
                    <a:pt x="110679" y="85231"/>
                  </a:cubicBezTo>
                  <a:cubicBezTo>
                    <a:pt x="110679" y="79796"/>
                    <a:pt x="110679" y="79278"/>
                    <a:pt x="113210" y="76173"/>
                  </a:cubicBezTo>
                  <a:cubicBezTo>
                    <a:pt x="136997" y="45634"/>
                    <a:pt x="142311" y="15613"/>
                    <a:pt x="142311" y="15354"/>
                  </a:cubicBezTo>
                  <a:cubicBezTo>
                    <a:pt x="142311" y="14836"/>
                    <a:pt x="142058" y="12766"/>
                    <a:pt x="139274" y="12766"/>
                  </a:cubicBezTo>
                  <a:cubicBezTo>
                    <a:pt x="136744" y="12766"/>
                    <a:pt x="136744" y="13542"/>
                    <a:pt x="135478" y="18201"/>
                  </a:cubicBezTo>
                  <a:cubicBezTo>
                    <a:pt x="130923" y="34505"/>
                    <a:pt x="122573" y="54174"/>
                    <a:pt x="110679" y="69444"/>
                  </a:cubicBezTo>
                  <a:lnTo>
                    <a:pt x="110679" y="53398"/>
                  </a:lnTo>
                  <a:close/>
                  <a:moveTo>
                    <a:pt x="93725" y="88854"/>
                  </a:moveTo>
                  <a:cubicBezTo>
                    <a:pt x="71456" y="108782"/>
                    <a:pt x="51972" y="111628"/>
                    <a:pt x="41849" y="111628"/>
                  </a:cubicBezTo>
                  <a:cubicBezTo>
                    <a:pt x="26666" y="111628"/>
                    <a:pt x="19075" y="99982"/>
                    <a:pt x="19075" y="83419"/>
                  </a:cubicBezTo>
                  <a:cubicBezTo>
                    <a:pt x="19075" y="70738"/>
                    <a:pt x="25654" y="42787"/>
                    <a:pt x="33752" y="29588"/>
                  </a:cubicBezTo>
                  <a:cubicBezTo>
                    <a:pt x="45645" y="10696"/>
                    <a:pt x="59310" y="5778"/>
                    <a:pt x="68167" y="5778"/>
                  </a:cubicBezTo>
                  <a:cubicBezTo>
                    <a:pt x="93219" y="5778"/>
                    <a:pt x="93219" y="39681"/>
                    <a:pt x="93219" y="59868"/>
                  </a:cubicBezTo>
                  <a:cubicBezTo>
                    <a:pt x="93219" y="69444"/>
                    <a:pt x="93219" y="84454"/>
                    <a:pt x="93725" y="888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F60B0E76-1606-4C90-A62B-F5C972226461}"/>
                </a:ext>
              </a:extLst>
            </p:cNvPr>
            <p:cNvSpPr/>
            <p:nvPr>
              <p:custDataLst>
                <p:tags r:id="rId243"/>
              </p:custDataLst>
            </p:nvPr>
          </p:nvSpPr>
          <p:spPr>
            <a:xfrm>
              <a:off x="9355142" y="3198028"/>
              <a:ext cx="53672" cy="121921"/>
            </a:xfrm>
            <a:custGeom>
              <a:avLst/>
              <a:gdLst>
                <a:gd name="connsiteX0" fmla="*/ 49422 w 53672"/>
                <a:gd name="connsiteY0" fmla="*/ 6970 h 121921"/>
                <a:gd name="connsiteX1" fmla="*/ 42337 w 53672"/>
                <a:gd name="connsiteY1" fmla="*/ 86 h 121921"/>
                <a:gd name="connsiteX2" fmla="*/ 32417 w 53672"/>
                <a:gd name="connsiteY2" fmla="*/ 10050 h 121921"/>
                <a:gd name="connsiteX3" fmla="*/ 39502 w 53672"/>
                <a:gd name="connsiteY3" fmla="*/ 16934 h 121921"/>
                <a:gd name="connsiteX4" fmla="*/ 49422 w 53672"/>
                <a:gd name="connsiteY4" fmla="*/ 6970 h 121921"/>
                <a:gd name="connsiteX5" fmla="*/ 13286 w 53672"/>
                <a:gd name="connsiteY5" fmla="*/ 99000 h 121921"/>
                <a:gd name="connsiteX6" fmla="*/ 11692 w 53672"/>
                <a:gd name="connsiteY6" fmla="*/ 106609 h 121921"/>
                <a:gd name="connsiteX7" fmla="*/ 28520 w 53672"/>
                <a:gd name="connsiteY7" fmla="*/ 122008 h 121921"/>
                <a:gd name="connsiteX8" fmla="*/ 54028 w 53672"/>
                <a:gd name="connsiteY8" fmla="*/ 94290 h 121921"/>
                <a:gd name="connsiteX9" fmla="*/ 51193 w 53672"/>
                <a:gd name="connsiteY9" fmla="*/ 91935 h 121921"/>
                <a:gd name="connsiteX10" fmla="*/ 47828 w 53672"/>
                <a:gd name="connsiteY10" fmla="*/ 95015 h 121921"/>
                <a:gd name="connsiteX11" fmla="*/ 29051 w 53672"/>
                <a:gd name="connsiteY11" fmla="*/ 116935 h 121921"/>
                <a:gd name="connsiteX12" fmla="*/ 24623 w 53672"/>
                <a:gd name="connsiteY12" fmla="*/ 110595 h 121921"/>
                <a:gd name="connsiteX13" fmla="*/ 27457 w 53672"/>
                <a:gd name="connsiteY13" fmla="*/ 99000 h 121921"/>
                <a:gd name="connsiteX14" fmla="*/ 33126 w 53672"/>
                <a:gd name="connsiteY14" fmla="*/ 84507 h 121921"/>
                <a:gd name="connsiteX15" fmla="*/ 41805 w 53672"/>
                <a:gd name="connsiteY15" fmla="*/ 61500 h 121921"/>
                <a:gd name="connsiteX16" fmla="*/ 42868 w 53672"/>
                <a:gd name="connsiteY16" fmla="*/ 55703 h 121921"/>
                <a:gd name="connsiteX17" fmla="*/ 26040 w 53672"/>
                <a:gd name="connsiteY17" fmla="*/ 40304 h 121921"/>
                <a:gd name="connsiteX18" fmla="*/ 355 w 53672"/>
                <a:gd name="connsiteY18" fmla="*/ 68022 h 121921"/>
                <a:gd name="connsiteX19" fmla="*/ 3367 w 53672"/>
                <a:gd name="connsiteY19" fmla="*/ 70377 h 121921"/>
                <a:gd name="connsiteX20" fmla="*/ 6555 w 53672"/>
                <a:gd name="connsiteY20" fmla="*/ 67478 h 121921"/>
                <a:gd name="connsiteX21" fmla="*/ 25509 w 53672"/>
                <a:gd name="connsiteY21" fmla="*/ 45377 h 121921"/>
                <a:gd name="connsiteX22" fmla="*/ 29937 w 53672"/>
                <a:gd name="connsiteY22" fmla="*/ 51717 h 121921"/>
                <a:gd name="connsiteX23" fmla="*/ 24446 w 53672"/>
                <a:gd name="connsiteY23" fmla="*/ 69833 h 121921"/>
                <a:gd name="connsiteX24" fmla="*/ 13286 w 53672"/>
                <a:gd name="connsiteY24" fmla="*/ 99000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422" y="6970"/>
                  </a:moveTo>
                  <a:cubicBezTo>
                    <a:pt x="49422" y="4072"/>
                    <a:pt x="47296" y="86"/>
                    <a:pt x="42337" y="86"/>
                  </a:cubicBezTo>
                  <a:cubicBezTo>
                    <a:pt x="37554" y="86"/>
                    <a:pt x="32417" y="4796"/>
                    <a:pt x="32417" y="10050"/>
                  </a:cubicBezTo>
                  <a:cubicBezTo>
                    <a:pt x="32417" y="13130"/>
                    <a:pt x="34720" y="16934"/>
                    <a:pt x="39502" y="16934"/>
                  </a:cubicBezTo>
                  <a:cubicBezTo>
                    <a:pt x="44639" y="16934"/>
                    <a:pt x="49422" y="11862"/>
                    <a:pt x="49422" y="6970"/>
                  </a:cubicBezTo>
                  <a:close/>
                  <a:moveTo>
                    <a:pt x="13286" y="99000"/>
                  </a:moveTo>
                  <a:cubicBezTo>
                    <a:pt x="12578" y="101355"/>
                    <a:pt x="11692" y="103529"/>
                    <a:pt x="11692" y="106609"/>
                  </a:cubicBezTo>
                  <a:cubicBezTo>
                    <a:pt x="11692" y="115124"/>
                    <a:pt x="18778" y="122008"/>
                    <a:pt x="28520" y="122008"/>
                  </a:cubicBezTo>
                  <a:cubicBezTo>
                    <a:pt x="46234" y="122008"/>
                    <a:pt x="54028" y="97008"/>
                    <a:pt x="54028" y="94290"/>
                  </a:cubicBezTo>
                  <a:cubicBezTo>
                    <a:pt x="54028" y="91935"/>
                    <a:pt x="51725" y="91935"/>
                    <a:pt x="51193" y="91935"/>
                  </a:cubicBezTo>
                  <a:cubicBezTo>
                    <a:pt x="48714" y="91935"/>
                    <a:pt x="48536" y="93022"/>
                    <a:pt x="47828" y="95015"/>
                  </a:cubicBezTo>
                  <a:cubicBezTo>
                    <a:pt x="43754" y="109508"/>
                    <a:pt x="35960" y="116935"/>
                    <a:pt x="29051" y="116935"/>
                  </a:cubicBezTo>
                  <a:cubicBezTo>
                    <a:pt x="25509" y="116935"/>
                    <a:pt x="24623" y="114580"/>
                    <a:pt x="24623" y="110595"/>
                  </a:cubicBezTo>
                  <a:cubicBezTo>
                    <a:pt x="24623" y="106428"/>
                    <a:pt x="25863" y="102986"/>
                    <a:pt x="27457" y="99000"/>
                  </a:cubicBezTo>
                  <a:cubicBezTo>
                    <a:pt x="29229" y="94109"/>
                    <a:pt x="31177" y="89218"/>
                    <a:pt x="33126" y="84507"/>
                  </a:cubicBezTo>
                  <a:cubicBezTo>
                    <a:pt x="34720" y="80160"/>
                    <a:pt x="41097" y="63674"/>
                    <a:pt x="41805" y="61500"/>
                  </a:cubicBezTo>
                  <a:cubicBezTo>
                    <a:pt x="42337" y="59688"/>
                    <a:pt x="42868" y="57514"/>
                    <a:pt x="42868" y="55703"/>
                  </a:cubicBezTo>
                  <a:cubicBezTo>
                    <a:pt x="42868" y="47188"/>
                    <a:pt x="35783" y="40304"/>
                    <a:pt x="26040" y="40304"/>
                  </a:cubicBezTo>
                  <a:cubicBezTo>
                    <a:pt x="8504" y="40304"/>
                    <a:pt x="355" y="64942"/>
                    <a:pt x="355" y="68022"/>
                  </a:cubicBezTo>
                  <a:cubicBezTo>
                    <a:pt x="355" y="70377"/>
                    <a:pt x="2835" y="70377"/>
                    <a:pt x="3367" y="70377"/>
                  </a:cubicBezTo>
                  <a:cubicBezTo>
                    <a:pt x="5847" y="70377"/>
                    <a:pt x="6024" y="69471"/>
                    <a:pt x="6555" y="67478"/>
                  </a:cubicBezTo>
                  <a:cubicBezTo>
                    <a:pt x="11161" y="51898"/>
                    <a:pt x="18955" y="45377"/>
                    <a:pt x="25509" y="45377"/>
                  </a:cubicBezTo>
                  <a:cubicBezTo>
                    <a:pt x="28343" y="45377"/>
                    <a:pt x="29937" y="46826"/>
                    <a:pt x="29937" y="51717"/>
                  </a:cubicBezTo>
                  <a:cubicBezTo>
                    <a:pt x="29937" y="55884"/>
                    <a:pt x="28874" y="58601"/>
                    <a:pt x="24446" y="69833"/>
                  </a:cubicBezTo>
                  <a:lnTo>
                    <a:pt x="13286" y="9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7888BBFE-6CFA-6030-564A-04A78825F51A}"/>
                </a:ext>
              </a:extLst>
            </p:cNvPr>
            <p:cNvSpPr/>
            <p:nvPr>
              <p:custDataLst>
                <p:tags r:id="rId244"/>
              </p:custDataLst>
            </p:nvPr>
          </p:nvSpPr>
          <p:spPr>
            <a:xfrm>
              <a:off x="9456117" y="3085217"/>
              <a:ext cx="58707" cy="258802"/>
            </a:xfrm>
            <a:custGeom>
              <a:avLst/>
              <a:gdLst>
                <a:gd name="connsiteX0" fmla="*/ 59067 w 58707"/>
                <a:gd name="connsiteY0" fmla="*/ 256299 h 258802"/>
                <a:gd name="connsiteX1" fmla="*/ 54765 w 58707"/>
                <a:gd name="connsiteY1" fmla="*/ 250605 h 258802"/>
                <a:gd name="connsiteX2" fmla="*/ 15036 w 58707"/>
                <a:gd name="connsiteY2" fmla="*/ 129486 h 258802"/>
                <a:gd name="connsiteX3" fmla="*/ 55777 w 58707"/>
                <a:gd name="connsiteY3" fmla="*/ 7072 h 258802"/>
                <a:gd name="connsiteX4" fmla="*/ 59067 w 58707"/>
                <a:gd name="connsiteY4" fmla="*/ 2673 h 258802"/>
                <a:gd name="connsiteX5" fmla="*/ 56536 w 58707"/>
                <a:gd name="connsiteY5" fmla="*/ 85 h 258802"/>
                <a:gd name="connsiteX6" fmla="*/ 16301 w 58707"/>
                <a:gd name="connsiteY6" fmla="*/ 50551 h 258802"/>
                <a:gd name="connsiteX7" fmla="*/ 359 w 58707"/>
                <a:gd name="connsiteY7" fmla="*/ 129486 h 258802"/>
                <a:gd name="connsiteX8" fmla="*/ 17060 w 58707"/>
                <a:gd name="connsiteY8" fmla="*/ 210232 h 258802"/>
                <a:gd name="connsiteX9" fmla="*/ 56536 w 58707"/>
                <a:gd name="connsiteY9" fmla="*/ 258887 h 258802"/>
                <a:gd name="connsiteX10" fmla="*/ 59067 w 58707"/>
                <a:gd name="connsiteY10" fmla="*/ 256299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9067" y="256299"/>
                  </a:moveTo>
                  <a:cubicBezTo>
                    <a:pt x="59067" y="255522"/>
                    <a:pt x="59067" y="255005"/>
                    <a:pt x="54765" y="250605"/>
                  </a:cubicBezTo>
                  <a:cubicBezTo>
                    <a:pt x="23133" y="217996"/>
                    <a:pt x="15036" y="169083"/>
                    <a:pt x="15036" y="129486"/>
                  </a:cubicBezTo>
                  <a:cubicBezTo>
                    <a:pt x="15036" y="84454"/>
                    <a:pt x="24652" y="39423"/>
                    <a:pt x="55777" y="7072"/>
                  </a:cubicBezTo>
                  <a:cubicBezTo>
                    <a:pt x="59067" y="3967"/>
                    <a:pt x="59067" y="3449"/>
                    <a:pt x="59067" y="2673"/>
                  </a:cubicBezTo>
                  <a:cubicBezTo>
                    <a:pt x="59067" y="861"/>
                    <a:pt x="58054" y="85"/>
                    <a:pt x="56536" y="85"/>
                  </a:cubicBezTo>
                  <a:cubicBezTo>
                    <a:pt x="54006" y="85"/>
                    <a:pt x="31231" y="17683"/>
                    <a:pt x="16301" y="50551"/>
                  </a:cubicBezTo>
                  <a:cubicBezTo>
                    <a:pt x="3395" y="79019"/>
                    <a:pt x="359" y="107746"/>
                    <a:pt x="359" y="129486"/>
                  </a:cubicBezTo>
                  <a:cubicBezTo>
                    <a:pt x="359" y="149672"/>
                    <a:pt x="3142" y="180987"/>
                    <a:pt x="17060" y="210232"/>
                  </a:cubicBezTo>
                  <a:cubicBezTo>
                    <a:pt x="32243" y="242065"/>
                    <a:pt x="54006" y="258887"/>
                    <a:pt x="56536" y="258887"/>
                  </a:cubicBezTo>
                  <a:cubicBezTo>
                    <a:pt x="58054" y="258887"/>
                    <a:pt x="59067" y="258111"/>
                    <a:pt x="59067" y="256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EFFA1C46-6AF5-107E-46D8-09A53864DE2D}"/>
                </a:ext>
              </a:extLst>
            </p:cNvPr>
            <p:cNvSpPr/>
            <p:nvPr>
              <p:custDataLst>
                <p:tags r:id="rId245"/>
              </p:custDataLst>
            </p:nvPr>
          </p:nvSpPr>
          <p:spPr>
            <a:xfrm>
              <a:off x="9543644" y="3102556"/>
              <a:ext cx="180425" cy="182455"/>
            </a:xfrm>
            <a:custGeom>
              <a:avLst/>
              <a:gdLst>
                <a:gd name="connsiteX0" fmla="*/ 145108 w 180425"/>
                <a:gd name="connsiteY0" fmla="*/ 29588 h 182455"/>
                <a:gd name="connsiteX1" fmla="*/ 177498 w 180425"/>
                <a:gd name="connsiteY1" fmla="*/ 8108 h 182455"/>
                <a:gd name="connsiteX2" fmla="*/ 180788 w 180425"/>
                <a:gd name="connsiteY2" fmla="*/ 3190 h 182455"/>
                <a:gd name="connsiteX3" fmla="*/ 177498 w 180425"/>
                <a:gd name="connsiteY3" fmla="*/ 85 h 182455"/>
                <a:gd name="connsiteX4" fmla="*/ 156748 w 180425"/>
                <a:gd name="connsiteY4" fmla="*/ 861 h 182455"/>
                <a:gd name="connsiteX5" fmla="*/ 131696 w 180425"/>
                <a:gd name="connsiteY5" fmla="*/ 85 h 182455"/>
                <a:gd name="connsiteX6" fmla="*/ 126888 w 180425"/>
                <a:gd name="connsiteY6" fmla="*/ 5002 h 182455"/>
                <a:gd name="connsiteX7" fmla="*/ 130937 w 180425"/>
                <a:gd name="connsiteY7" fmla="*/ 8108 h 182455"/>
                <a:gd name="connsiteX8" fmla="*/ 142577 w 180425"/>
                <a:gd name="connsiteY8" fmla="*/ 16648 h 182455"/>
                <a:gd name="connsiteX9" fmla="*/ 138782 w 180425"/>
                <a:gd name="connsiteY9" fmla="*/ 26483 h 182455"/>
                <a:gd name="connsiteX10" fmla="*/ 61095 w 180425"/>
                <a:gd name="connsiteY10" fmla="*/ 152778 h 182455"/>
                <a:gd name="connsiteX11" fmla="*/ 43887 w 180425"/>
                <a:gd name="connsiteY11" fmla="*/ 15872 h 182455"/>
                <a:gd name="connsiteX12" fmla="*/ 61348 w 180425"/>
                <a:gd name="connsiteY12" fmla="*/ 8108 h 182455"/>
                <a:gd name="connsiteX13" fmla="*/ 67674 w 180425"/>
                <a:gd name="connsiteY13" fmla="*/ 2932 h 182455"/>
                <a:gd name="connsiteX14" fmla="*/ 64132 w 180425"/>
                <a:gd name="connsiteY14" fmla="*/ 85 h 182455"/>
                <a:gd name="connsiteX15" fmla="*/ 32753 w 180425"/>
                <a:gd name="connsiteY15" fmla="*/ 861 h 182455"/>
                <a:gd name="connsiteX16" fmla="*/ 18835 w 180425"/>
                <a:gd name="connsiteY16" fmla="*/ 602 h 182455"/>
                <a:gd name="connsiteX17" fmla="*/ 5171 w 180425"/>
                <a:gd name="connsiteY17" fmla="*/ 85 h 182455"/>
                <a:gd name="connsiteX18" fmla="*/ 363 w 180425"/>
                <a:gd name="connsiteY18" fmla="*/ 5002 h 182455"/>
                <a:gd name="connsiteX19" fmla="*/ 6689 w 180425"/>
                <a:gd name="connsiteY19" fmla="*/ 8108 h 182455"/>
                <a:gd name="connsiteX20" fmla="*/ 21872 w 180425"/>
                <a:gd name="connsiteY20" fmla="*/ 16907 h 182455"/>
                <a:gd name="connsiteX21" fmla="*/ 41863 w 180425"/>
                <a:gd name="connsiteY21" fmla="*/ 176588 h 182455"/>
                <a:gd name="connsiteX22" fmla="*/ 46924 w 180425"/>
                <a:gd name="connsiteY22" fmla="*/ 182540 h 182455"/>
                <a:gd name="connsiteX23" fmla="*/ 54009 w 180425"/>
                <a:gd name="connsiteY23" fmla="*/ 177882 h 182455"/>
                <a:gd name="connsiteX24" fmla="*/ 145108 w 180425"/>
                <a:gd name="connsiteY24" fmla="*/ 29588 h 1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25" h="182455">
                  <a:moveTo>
                    <a:pt x="145108" y="29588"/>
                  </a:moveTo>
                  <a:cubicBezTo>
                    <a:pt x="157507" y="9402"/>
                    <a:pt x="168135" y="8625"/>
                    <a:pt x="177498" y="8108"/>
                  </a:cubicBezTo>
                  <a:cubicBezTo>
                    <a:pt x="180535" y="7849"/>
                    <a:pt x="180788" y="3449"/>
                    <a:pt x="180788" y="3190"/>
                  </a:cubicBezTo>
                  <a:cubicBezTo>
                    <a:pt x="180788" y="1120"/>
                    <a:pt x="179523" y="85"/>
                    <a:pt x="177498" y="85"/>
                  </a:cubicBezTo>
                  <a:cubicBezTo>
                    <a:pt x="170919" y="85"/>
                    <a:pt x="163581" y="861"/>
                    <a:pt x="156748" y="861"/>
                  </a:cubicBezTo>
                  <a:cubicBezTo>
                    <a:pt x="148397" y="861"/>
                    <a:pt x="139794" y="85"/>
                    <a:pt x="131696" y="85"/>
                  </a:cubicBezTo>
                  <a:cubicBezTo>
                    <a:pt x="130178" y="85"/>
                    <a:pt x="126888" y="85"/>
                    <a:pt x="126888" y="5002"/>
                  </a:cubicBezTo>
                  <a:cubicBezTo>
                    <a:pt x="126888" y="7849"/>
                    <a:pt x="129166" y="8108"/>
                    <a:pt x="130937" y="8108"/>
                  </a:cubicBezTo>
                  <a:cubicBezTo>
                    <a:pt x="137769" y="8625"/>
                    <a:pt x="142577" y="11213"/>
                    <a:pt x="142577" y="16648"/>
                  </a:cubicBezTo>
                  <a:cubicBezTo>
                    <a:pt x="142577" y="20530"/>
                    <a:pt x="138782" y="26224"/>
                    <a:pt x="138782" y="26483"/>
                  </a:cubicBezTo>
                  <a:lnTo>
                    <a:pt x="61095" y="152778"/>
                  </a:lnTo>
                  <a:lnTo>
                    <a:pt x="43887" y="15872"/>
                  </a:lnTo>
                  <a:cubicBezTo>
                    <a:pt x="43887" y="11472"/>
                    <a:pt x="49708" y="8108"/>
                    <a:pt x="61348" y="8108"/>
                  </a:cubicBezTo>
                  <a:cubicBezTo>
                    <a:pt x="64891" y="8108"/>
                    <a:pt x="67674" y="8108"/>
                    <a:pt x="67674" y="2932"/>
                  </a:cubicBezTo>
                  <a:cubicBezTo>
                    <a:pt x="67674" y="602"/>
                    <a:pt x="65650" y="85"/>
                    <a:pt x="64132" y="85"/>
                  </a:cubicBezTo>
                  <a:cubicBezTo>
                    <a:pt x="54009" y="85"/>
                    <a:pt x="43128" y="861"/>
                    <a:pt x="32753" y="861"/>
                  </a:cubicBezTo>
                  <a:cubicBezTo>
                    <a:pt x="28198" y="861"/>
                    <a:pt x="23390" y="602"/>
                    <a:pt x="18835" y="602"/>
                  </a:cubicBezTo>
                  <a:cubicBezTo>
                    <a:pt x="14280" y="602"/>
                    <a:pt x="9473" y="85"/>
                    <a:pt x="5171" y="85"/>
                  </a:cubicBezTo>
                  <a:cubicBezTo>
                    <a:pt x="3399" y="85"/>
                    <a:pt x="363" y="85"/>
                    <a:pt x="363" y="5002"/>
                  </a:cubicBezTo>
                  <a:cubicBezTo>
                    <a:pt x="363" y="8108"/>
                    <a:pt x="2640" y="8108"/>
                    <a:pt x="6689" y="8108"/>
                  </a:cubicBezTo>
                  <a:cubicBezTo>
                    <a:pt x="20860" y="8108"/>
                    <a:pt x="21113" y="10437"/>
                    <a:pt x="21872" y="16907"/>
                  </a:cubicBezTo>
                  <a:lnTo>
                    <a:pt x="41863" y="176588"/>
                  </a:lnTo>
                  <a:cubicBezTo>
                    <a:pt x="42622" y="181764"/>
                    <a:pt x="43634" y="182540"/>
                    <a:pt x="46924" y="182540"/>
                  </a:cubicBezTo>
                  <a:cubicBezTo>
                    <a:pt x="50973" y="182540"/>
                    <a:pt x="51985" y="181246"/>
                    <a:pt x="54009" y="177882"/>
                  </a:cubicBezTo>
                  <a:lnTo>
                    <a:pt x="145108" y="29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1" name="자유형: 도형 60">
              <a:extLst>
                <a:ext uri="{FF2B5EF4-FFF2-40B4-BE49-F238E27FC236}">
                  <a16:creationId xmlns:a16="http://schemas.microsoft.com/office/drawing/2014/main" id="{BCEE570E-285F-320E-2872-EFA646BFFBDB}"/>
                </a:ext>
              </a:extLst>
            </p:cNvPr>
            <p:cNvSpPr/>
            <p:nvPr>
              <p:custDataLst>
                <p:tags r:id="rId246"/>
              </p:custDataLst>
            </p:nvPr>
          </p:nvSpPr>
          <p:spPr>
            <a:xfrm>
              <a:off x="9746606" y="3046735"/>
              <a:ext cx="87150" cy="127537"/>
            </a:xfrm>
            <a:custGeom>
              <a:avLst/>
              <a:gdLst>
                <a:gd name="connsiteX0" fmla="*/ 42529 w 87150"/>
                <a:gd name="connsiteY0" fmla="*/ 5515 h 127537"/>
                <a:gd name="connsiteX1" fmla="*/ 43238 w 87150"/>
                <a:gd name="connsiteY1" fmla="*/ 2617 h 127537"/>
                <a:gd name="connsiteX2" fmla="*/ 40403 w 87150"/>
                <a:gd name="connsiteY2" fmla="*/ 81 h 127537"/>
                <a:gd name="connsiteX3" fmla="*/ 17730 w 87150"/>
                <a:gd name="connsiteY3" fmla="*/ 1892 h 127537"/>
                <a:gd name="connsiteX4" fmla="*/ 13833 w 87150"/>
                <a:gd name="connsiteY4" fmla="*/ 6059 h 127537"/>
                <a:gd name="connsiteX5" fmla="*/ 18439 w 87150"/>
                <a:gd name="connsiteY5" fmla="*/ 8595 h 127537"/>
                <a:gd name="connsiteX6" fmla="*/ 26941 w 87150"/>
                <a:gd name="connsiteY6" fmla="*/ 11313 h 127537"/>
                <a:gd name="connsiteX7" fmla="*/ 26232 w 87150"/>
                <a:gd name="connsiteY7" fmla="*/ 15298 h 127537"/>
                <a:gd name="connsiteX8" fmla="*/ 1256 w 87150"/>
                <a:gd name="connsiteY8" fmla="*/ 117836 h 127537"/>
                <a:gd name="connsiteX9" fmla="*/ 371 w 87150"/>
                <a:gd name="connsiteY9" fmla="*/ 121821 h 127537"/>
                <a:gd name="connsiteX10" fmla="*/ 6393 w 87150"/>
                <a:gd name="connsiteY10" fmla="*/ 127618 h 127537"/>
                <a:gd name="connsiteX11" fmla="*/ 14542 w 87150"/>
                <a:gd name="connsiteY11" fmla="*/ 120010 h 127537"/>
                <a:gd name="connsiteX12" fmla="*/ 23221 w 87150"/>
                <a:gd name="connsiteY12" fmla="*/ 84864 h 127537"/>
                <a:gd name="connsiteX13" fmla="*/ 45895 w 87150"/>
                <a:gd name="connsiteY13" fmla="*/ 99719 h 127537"/>
                <a:gd name="connsiteX14" fmla="*/ 45540 w 87150"/>
                <a:gd name="connsiteY14" fmla="*/ 103343 h 127537"/>
                <a:gd name="connsiteX15" fmla="*/ 44832 w 87150"/>
                <a:gd name="connsiteY15" fmla="*/ 108959 h 127537"/>
                <a:gd name="connsiteX16" fmla="*/ 63608 w 87150"/>
                <a:gd name="connsiteY16" fmla="*/ 127618 h 127537"/>
                <a:gd name="connsiteX17" fmla="*/ 86104 w 87150"/>
                <a:gd name="connsiteY17" fmla="*/ 99901 h 127537"/>
                <a:gd name="connsiteX18" fmla="*/ 83270 w 87150"/>
                <a:gd name="connsiteY18" fmla="*/ 97546 h 127537"/>
                <a:gd name="connsiteX19" fmla="*/ 79727 w 87150"/>
                <a:gd name="connsiteY19" fmla="*/ 101893 h 127537"/>
                <a:gd name="connsiteX20" fmla="*/ 64140 w 87150"/>
                <a:gd name="connsiteY20" fmla="*/ 122546 h 127537"/>
                <a:gd name="connsiteX21" fmla="*/ 57940 w 87150"/>
                <a:gd name="connsiteY21" fmla="*/ 113125 h 127537"/>
                <a:gd name="connsiteX22" fmla="*/ 59003 w 87150"/>
                <a:gd name="connsiteY22" fmla="*/ 104973 h 127537"/>
                <a:gd name="connsiteX23" fmla="*/ 59888 w 87150"/>
                <a:gd name="connsiteY23" fmla="*/ 99357 h 127537"/>
                <a:gd name="connsiteX24" fmla="*/ 31192 w 87150"/>
                <a:gd name="connsiteY24" fmla="*/ 80154 h 127537"/>
                <a:gd name="connsiteX25" fmla="*/ 45895 w 87150"/>
                <a:gd name="connsiteY25" fmla="*/ 68197 h 127537"/>
                <a:gd name="connsiteX26" fmla="*/ 73705 w 87150"/>
                <a:gd name="connsiteY26" fmla="*/ 50987 h 127537"/>
                <a:gd name="connsiteX27" fmla="*/ 79550 w 87150"/>
                <a:gd name="connsiteY27" fmla="*/ 53342 h 127537"/>
                <a:gd name="connsiteX28" fmla="*/ 70339 w 87150"/>
                <a:gd name="connsiteY28" fmla="*/ 63487 h 127537"/>
                <a:gd name="connsiteX29" fmla="*/ 77425 w 87150"/>
                <a:gd name="connsiteY29" fmla="*/ 70190 h 127537"/>
                <a:gd name="connsiteX30" fmla="*/ 87521 w 87150"/>
                <a:gd name="connsiteY30" fmla="*/ 58596 h 127537"/>
                <a:gd name="connsiteX31" fmla="*/ 73882 w 87150"/>
                <a:gd name="connsiteY31" fmla="*/ 45914 h 127537"/>
                <a:gd name="connsiteX32" fmla="*/ 45540 w 87150"/>
                <a:gd name="connsiteY32" fmla="*/ 61857 h 127537"/>
                <a:gd name="connsiteX33" fmla="*/ 24993 w 87150"/>
                <a:gd name="connsiteY33" fmla="*/ 77799 h 127537"/>
                <a:gd name="connsiteX34" fmla="*/ 42529 w 87150"/>
                <a:gd name="connsiteY34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50" h="127537">
                  <a:moveTo>
                    <a:pt x="42529" y="5515"/>
                  </a:moveTo>
                  <a:cubicBezTo>
                    <a:pt x="42706" y="5153"/>
                    <a:pt x="43238" y="2798"/>
                    <a:pt x="43238" y="2617"/>
                  </a:cubicBezTo>
                  <a:cubicBezTo>
                    <a:pt x="43238" y="1711"/>
                    <a:pt x="42529" y="81"/>
                    <a:pt x="40403" y="81"/>
                  </a:cubicBezTo>
                  <a:cubicBezTo>
                    <a:pt x="36861" y="81"/>
                    <a:pt x="22158" y="1530"/>
                    <a:pt x="17730" y="1892"/>
                  </a:cubicBezTo>
                  <a:cubicBezTo>
                    <a:pt x="16313" y="2073"/>
                    <a:pt x="13833" y="2255"/>
                    <a:pt x="13833" y="6059"/>
                  </a:cubicBezTo>
                  <a:cubicBezTo>
                    <a:pt x="13833" y="8595"/>
                    <a:pt x="16313" y="8595"/>
                    <a:pt x="18439" y="8595"/>
                  </a:cubicBezTo>
                  <a:cubicBezTo>
                    <a:pt x="26941" y="8595"/>
                    <a:pt x="26941" y="9863"/>
                    <a:pt x="26941" y="11313"/>
                  </a:cubicBezTo>
                  <a:cubicBezTo>
                    <a:pt x="26941" y="12581"/>
                    <a:pt x="26587" y="13668"/>
                    <a:pt x="26232" y="15298"/>
                  </a:cubicBezTo>
                  <a:lnTo>
                    <a:pt x="1256" y="117836"/>
                  </a:lnTo>
                  <a:cubicBezTo>
                    <a:pt x="371" y="121097"/>
                    <a:pt x="371" y="121459"/>
                    <a:pt x="371" y="121821"/>
                  </a:cubicBezTo>
                  <a:cubicBezTo>
                    <a:pt x="371" y="124539"/>
                    <a:pt x="2496" y="127618"/>
                    <a:pt x="6393" y="127618"/>
                  </a:cubicBezTo>
                  <a:cubicBezTo>
                    <a:pt x="11176" y="127618"/>
                    <a:pt x="13479" y="123995"/>
                    <a:pt x="14542" y="120010"/>
                  </a:cubicBezTo>
                  <a:cubicBezTo>
                    <a:pt x="14896" y="119285"/>
                    <a:pt x="22513" y="87400"/>
                    <a:pt x="23221" y="84864"/>
                  </a:cubicBezTo>
                  <a:cubicBezTo>
                    <a:pt x="35798" y="86132"/>
                    <a:pt x="45895" y="90299"/>
                    <a:pt x="45895" y="99719"/>
                  </a:cubicBezTo>
                  <a:cubicBezTo>
                    <a:pt x="45895" y="100625"/>
                    <a:pt x="45895" y="101531"/>
                    <a:pt x="45540" y="103343"/>
                  </a:cubicBezTo>
                  <a:cubicBezTo>
                    <a:pt x="44832" y="106060"/>
                    <a:pt x="44832" y="106966"/>
                    <a:pt x="44832" y="108959"/>
                  </a:cubicBezTo>
                  <a:cubicBezTo>
                    <a:pt x="44832" y="121821"/>
                    <a:pt x="55106" y="127618"/>
                    <a:pt x="63608" y="127618"/>
                  </a:cubicBezTo>
                  <a:cubicBezTo>
                    <a:pt x="80790" y="127618"/>
                    <a:pt x="86104" y="100082"/>
                    <a:pt x="86104" y="99901"/>
                  </a:cubicBezTo>
                  <a:cubicBezTo>
                    <a:pt x="86104" y="97546"/>
                    <a:pt x="83802" y="97546"/>
                    <a:pt x="83270" y="97546"/>
                  </a:cubicBezTo>
                  <a:cubicBezTo>
                    <a:pt x="80790" y="97546"/>
                    <a:pt x="80613" y="98451"/>
                    <a:pt x="79727" y="101893"/>
                  </a:cubicBezTo>
                  <a:cubicBezTo>
                    <a:pt x="77602" y="109683"/>
                    <a:pt x="72819" y="122546"/>
                    <a:pt x="64140" y="122546"/>
                  </a:cubicBezTo>
                  <a:cubicBezTo>
                    <a:pt x="59357" y="122546"/>
                    <a:pt x="57940" y="118017"/>
                    <a:pt x="57940" y="113125"/>
                  </a:cubicBezTo>
                  <a:cubicBezTo>
                    <a:pt x="57940" y="110046"/>
                    <a:pt x="57940" y="109683"/>
                    <a:pt x="59003" y="104973"/>
                  </a:cubicBezTo>
                  <a:cubicBezTo>
                    <a:pt x="59180" y="104430"/>
                    <a:pt x="59888" y="101350"/>
                    <a:pt x="59888" y="99357"/>
                  </a:cubicBezTo>
                  <a:cubicBezTo>
                    <a:pt x="59888" y="83234"/>
                    <a:pt x="38632" y="80697"/>
                    <a:pt x="31192" y="80154"/>
                  </a:cubicBezTo>
                  <a:cubicBezTo>
                    <a:pt x="36329" y="76893"/>
                    <a:pt x="42883" y="70915"/>
                    <a:pt x="45895" y="68197"/>
                  </a:cubicBezTo>
                  <a:cubicBezTo>
                    <a:pt x="54928" y="59502"/>
                    <a:pt x="63785" y="50987"/>
                    <a:pt x="73705" y="50987"/>
                  </a:cubicBezTo>
                  <a:cubicBezTo>
                    <a:pt x="75830" y="50987"/>
                    <a:pt x="78133" y="51530"/>
                    <a:pt x="79550" y="53342"/>
                  </a:cubicBezTo>
                  <a:cubicBezTo>
                    <a:pt x="71933" y="54610"/>
                    <a:pt x="70339" y="60770"/>
                    <a:pt x="70339" y="63487"/>
                  </a:cubicBezTo>
                  <a:cubicBezTo>
                    <a:pt x="70339" y="67473"/>
                    <a:pt x="73351" y="70190"/>
                    <a:pt x="77425" y="70190"/>
                  </a:cubicBezTo>
                  <a:cubicBezTo>
                    <a:pt x="82207" y="70190"/>
                    <a:pt x="87521" y="66205"/>
                    <a:pt x="87521" y="58596"/>
                  </a:cubicBezTo>
                  <a:cubicBezTo>
                    <a:pt x="87521" y="52617"/>
                    <a:pt x="83270" y="45914"/>
                    <a:pt x="73882" y="45914"/>
                  </a:cubicBezTo>
                  <a:cubicBezTo>
                    <a:pt x="63785" y="45914"/>
                    <a:pt x="54574" y="53342"/>
                    <a:pt x="45540" y="61857"/>
                  </a:cubicBezTo>
                  <a:cubicBezTo>
                    <a:pt x="38101" y="69103"/>
                    <a:pt x="32255" y="74719"/>
                    <a:pt x="24993" y="77799"/>
                  </a:cubicBezTo>
                  <a:lnTo>
                    <a:pt x="42529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2" name="자유형: 도형 61">
              <a:extLst>
                <a:ext uri="{FF2B5EF4-FFF2-40B4-BE49-F238E27FC236}">
                  <a16:creationId xmlns:a16="http://schemas.microsoft.com/office/drawing/2014/main" id="{CF4D6A42-3F83-A849-677D-7C1E82CE1396}"/>
                </a:ext>
              </a:extLst>
            </p:cNvPr>
            <p:cNvSpPr/>
            <p:nvPr>
              <p:custDataLst>
                <p:tags r:id="rId247"/>
              </p:custDataLst>
            </p:nvPr>
          </p:nvSpPr>
          <p:spPr>
            <a:xfrm>
              <a:off x="9853499" y="3092569"/>
              <a:ext cx="108229" cy="81703"/>
            </a:xfrm>
            <a:custGeom>
              <a:avLst/>
              <a:gdLst>
                <a:gd name="connsiteX0" fmla="*/ 13660 w 108229"/>
                <a:gd name="connsiteY0" fmla="*/ 68560 h 81703"/>
                <a:gd name="connsiteX1" fmla="*/ 11889 w 108229"/>
                <a:gd name="connsiteY1" fmla="*/ 75987 h 81703"/>
                <a:gd name="connsiteX2" fmla="*/ 17912 w 108229"/>
                <a:gd name="connsiteY2" fmla="*/ 81784 h 81703"/>
                <a:gd name="connsiteX3" fmla="*/ 24820 w 108229"/>
                <a:gd name="connsiteY3" fmla="*/ 77799 h 81703"/>
                <a:gd name="connsiteX4" fmla="*/ 28008 w 108229"/>
                <a:gd name="connsiteY4" fmla="*/ 66567 h 81703"/>
                <a:gd name="connsiteX5" fmla="*/ 31905 w 108229"/>
                <a:gd name="connsiteY5" fmla="*/ 50262 h 81703"/>
                <a:gd name="connsiteX6" fmla="*/ 34917 w 108229"/>
                <a:gd name="connsiteY6" fmla="*/ 38124 h 81703"/>
                <a:gd name="connsiteX7" fmla="*/ 42356 w 108229"/>
                <a:gd name="connsiteY7" fmla="*/ 21820 h 81703"/>
                <a:gd name="connsiteX8" fmla="*/ 68927 w 108229"/>
                <a:gd name="connsiteY8" fmla="*/ 5153 h 81703"/>
                <a:gd name="connsiteX9" fmla="*/ 79378 w 108229"/>
                <a:gd name="connsiteY9" fmla="*/ 17834 h 81703"/>
                <a:gd name="connsiteX10" fmla="*/ 68927 w 108229"/>
                <a:gd name="connsiteY10" fmla="*/ 56422 h 81703"/>
                <a:gd name="connsiteX11" fmla="*/ 66270 w 108229"/>
                <a:gd name="connsiteY11" fmla="*/ 66205 h 81703"/>
                <a:gd name="connsiteX12" fmla="*/ 83097 w 108229"/>
                <a:gd name="connsiteY12" fmla="*/ 81784 h 81703"/>
                <a:gd name="connsiteX13" fmla="*/ 108605 w 108229"/>
                <a:gd name="connsiteY13" fmla="*/ 54067 h 81703"/>
                <a:gd name="connsiteX14" fmla="*/ 105771 w 108229"/>
                <a:gd name="connsiteY14" fmla="*/ 51712 h 81703"/>
                <a:gd name="connsiteX15" fmla="*/ 102405 w 108229"/>
                <a:gd name="connsiteY15" fmla="*/ 54791 h 81703"/>
                <a:gd name="connsiteX16" fmla="*/ 83629 w 108229"/>
                <a:gd name="connsiteY16" fmla="*/ 76712 h 81703"/>
                <a:gd name="connsiteX17" fmla="*/ 79200 w 108229"/>
                <a:gd name="connsiteY17" fmla="*/ 70371 h 81703"/>
                <a:gd name="connsiteX18" fmla="*/ 83275 w 108229"/>
                <a:gd name="connsiteY18" fmla="*/ 55697 h 81703"/>
                <a:gd name="connsiteX19" fmla="*/ 92663 w 108229"/>
                <a:gd name="connsiteY19" fmla="*/ 20733 h 81703"/>
                <a:gd name="connsiteX20" fmla="*/ 69635 w 108229"/>
                <a:gd name="connsiteY20" fmla="*/ 81 h 81703"/>
                <a:gd name="connsiteX21" fmla="*/ 39699 w 108229"/>
                <a:gd name="connsiteY21" fmla="*/ 16566 h 81703"/>
                <a:gd name="connsiteX22" fmla="*/ 20746 w 108229"/>
                <a:gd name="connsiteY22" fmla="*/ 81 h 81703"/>
                <a:gd name="connsiteX23" fmla="*/ 6752 w 108229"/>
                <a:gd name="connsiteY23" fmla="*/ 9863 h 81703"/>
                <a:gd name="connsiteX24" fmla="*/ 375 w 108229"/>
                <a:gd name="connsiteY24" fmla="*/ 27798 h 81703"/>
                <a:gd name="connsiteX25" fmla="*/ 3386 w 108229"/>
                <a:gd name="connsiteY25" fmla="*/ 30153 h 81703"/>
                <a:gd name="connsiteX26" fmla="*/ 7283 w 108229"/>
                <a:gd name="connsiteY26" fmla="*/ 24719 h 81703"/>
                <a:gd name="connsiteX27" fmla="*/ 20214 w 108229"/>
                <a:gd name="connsiteY27" fmla="*/ 5153 h 81703"/>
                <a:gd name="connsiteX28" fmla="*/ 26060 w 108229"/>
                <a:gd name="connsiteY28" fmla="*/ 14030 h 81703"/>
                <a:gd name="connsiteX29" fmla="*/ 23226 w 108229"/>
                <a:gd name="connsiteY29" fmla="*/ 29066 h 81703"/>
                <a:gd name="connsiteX30" fmla="*/ 19329 w 108229"/>
                <a:gd name="connsiteY30" fmla="*/ 45371 h 81703"/>
                <a:gd name="connsiteX31" fmla="*/ 13660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660" y="68560"/>
                  </a:moveTo>
                  <a:cubicBezTo>
                    <a:pt x="12952" y="70915"/>
                    <a:pt x="11889" y="75444"/>
                    <a:pt x="11889" y="75987"/>
                  </a:cubicBezTo>
                  <a:cubicBezTo>
                    <a:pt x="11889" y="79973"/>
                    <a:pt x="15077" y="81784"/>
                    <a:pt x="17912" y="81784"/>
                  </a:cubicBezTo>
                  <a:cubicBezTo>
                    <a:pt x="21100" y="81784"/>
                    <a:pt x="23934" y="79429"/>
                    <a:pt x="24820" y="77799"/>
                  </a:cubicBezTo>
                  <a:cubicBezTo>
                    <a:pt x="25705" y="76168"/>
                    <a:pt x="27123" y="70371"/>
                    <a:pt x="28008" y="66567"/>
                  </a:cubicBezTo>
                  <a:cubicBezTo>
                    <a:pt x="28894" y="63125"/>
                    <a:pt x="30842" y="54791"/>
                    <a:pt x="31905" y="50262"/>
                  </a:cubicBezTo>
                  <a:cubicBezTo>
                    <a:pt x="32968" y="46277"/>
                    <a:pt x="34031" y="42291"/>
                    <a:pt x="34917" y="38124"/>
                  </a:cubicBezTo>
                  <a:cubicBezTo>
                    <a:pt x="36865" y="30697"/>
                    <a:pt x="37219" y="29248"/>
                    <a:pt x="42356" y="21820"/>
                  </a:cubicBezTo>
                  <a:cubicBezTo>
                    <a:pt x="47316" y="14573"/>
                    <a:pt x="55641" y="5153"/>
                    <a:pt x="68927" y="5153"/>
                  </a:cubicBezTo>
                  <a:cubicBezTo>
                    <a:pt x="79200" y="5153"/>
                    <a:pt x="79378" y="14392"/>
                    <a:pt x="79378" y="17834"/>
                  </a:cubicBezTo>
                  <a:cubicBezTo>
                    <a:pt x="79378" y="28704"/>
                    <a:pt x="71761" y="48813"/>
                    <a:pt x="68927" y="56422"/>
                  </a:cubicBezTo>
                  <a:cubicBezTo>
                    <a:pt x="66978" y="61494"/>
                    <a:pt x="66270" y="63125"/>
                    <a:pt x="66270" y="66205"/>
                  </a:cubicBezTo>
                  <a:cubicBezTo>
                    <a:pt x="66270" y="75806"/>
                    <a:pt x="74064" y="81784"/>
                    <a:pt x="83097" y="81784"/>
                  </a:cubicBezTo>
                  <a:cubicBezTo>
                    <a:pt x="100811" y="81784"/>
                    <a:pt x="108605" y="56784"/>
                    <a:pt x="108605" y="54067"/>
                  </a:cubicBezTo>
                  <a:cubicBezTo>
                    <a:pt x="108605" y="51712"/>
                    <a:pt x="106302" y="51712"/>
                    <a:pt x="105771" y="51712"/>
                  </a:cubicBezTo>
                  <a:cubicBezTo>
                    <a:pt x="103291" y="51712"/>
                    <a:pt x="103114" y="52799"/>
                    <a:pt x="102405" y="54791"/>
                  </a:cubicBezTo>
                  <a:cubicBezTo>
                    <a:pt x="98331" y="69284"/>
                    <a:pt x="90714" y="76712"/>
                    <a:pt x="83629" y="76712"/>
                  </a:cubicBezTo>
                  <a:cubicBezTo>
                    <a:pt x="79909" y="76712"/>
                    <a:pt x="79200" y="74176"/>
                    <a:pt x="79200" y="70371"/>
                  </a:cubicBezTo>
                  <a:cubicBezTo>
                    <a:pt x="79200" y="66205"/>
                    <a:pt x="80086" y="63849"/>
                    <a:pt x="83275" y="55697"/>
                  </a:cubicBezTo>
                  <a:cubicBezTo>
                    <a:pt x="85400" y="50081"/>
                    <a:pt x="92663" y="30878"/>
                    <a:pt x="92663" y="20733"/>
                  </a:cubicBezTo>
                  <a:cubicBezTo>
                    <a:pt x="92663" y="3160"/>
                    <a:pt x="79023" y="81"/>
                    <a:pt x="69635" y="81"/>
                  </a:cubicBezTo>
                  <a:cubicBezTo>
                    <a:pt x="54933" y="81"/>
                    <a:pt x="45013" y="9320"/>
                    <a:pt x="39699" y="16566"/>
                  </a:cubicBezTo>
                  <a:cubicBezTo>
                    <a:pt x="38459" y="4066"/>
                    <a:pt x="28008" y="81"/>
                    <a:pt x="20746" y="81"/>
                  </a:cubicBezTo>
                  <a:cubicBezTo>
                    <a:pt x="13129" y="81"/>
                    <a:pt x="9055" y="5697"/>
                    <a:pt x="6752" y="9863"/>
                  </a:cubicBezTo>
                  <a:cubicBezTo>
                    <a:pt x="2855" y="16566"/>
                    <a:pt x="375" y="26892"/>
                    <a:pt x="375" y="27798"/>
                  </a:cubicBezTo>
                  <a:cubicBezTo>
                    <a:pt x="375" y="30153"/>
                    <a:pt x="2855" y="30153"/>
                    <a:pt x="3386" y="30153"/>
                  </a:cubicBezTo>
                  <a:cubicBezTo>
                    <a:pt x="5866" y="30153"/>
                    <a:pt x="6043" y="29610"/>
                    <a:pt x="7283" y="24719"/>
                  </a:cubicBezTo>
                  <a:cubicBezTo>
                    <a:pt x="9940" y="14030"/>
                    <a:pt x="13306" y="5153"/>
                    <a:pt x="20214" y="5153"/>
                  </a:cubicBezTo>
                  <a:cubicBezTo>
                    <a:pt x="24820" y="5153"/>
                    <a:pt x="26060" y="9139"/>
                    <a:pt x="26060" y="14030"/>
                  </a:cubicBezTo>
                  <a:cubicBezTo>
                    <a:pt x="26060" y="17472"/>
                    <a:pt x="24466" y="24175"/>
                    <a:pt x="23226" y="29066"/>
                  </a:cubicBezTo>
                  <a:cubicBezTo>
                    <a:pt x="21986" y="33958"/>
                    <a:pt x="20214" y="41385"/>
                    <a:pt x="19329" y="45371"/>
                  </a:cubicBezTo>
                  <a:lnTo>
                    <a:pt x="13660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3" name="자유형: 도형 62">
              <a:extLst>
                <a:ext uri="{FF2B5EF4-FFF2-40B4-BE49-F238E27FC236}">
                  <a16:creationId xmlns:a16="http://schemas.microsoft.com/office/drawing/2014/main" id="{5DC50068-2170-6774-CCE0-4383197FBFA8}"/>
                </a:ext>
              </a:extLst>
            </p:cNvPr>
            <p:cNvSpPr/>
            <p:nvPr>
              <p:custDataLst>
                <p:tags r:id="rId248"/>
              </p:custDataLst>
            </p:nvPr>
          </p:nvSpPr>
          <p:spPr>
            <a:xfrm>
              <a:off x="9981247" y="3092569"/>
              <a:ext cx="83076" cy="81703"/>
            </a:xfrm>
            <a:custGeom>
              <a:avLst/>
              <a:gdLst>
                <a:gd name="connsiteX0" fmla="*/ 83457 w 83076"/>
                <a:gd name="connsiteY0" fmla="*/ 31784 h 81703"/>
                <a:gd name="connsiteX1" fmla="*/ 51395 w 83076"/>
                <a:gd name="connsiteY1" fmla="*/ 81 h 81703"/>
                <a:gd name="connsiteX2" fmla="*/ 380 w 83076"/>
                <a:gd name="connsiteY2" fmla="*/ 50081 h 81703"/>
                <a:gd name="connsiteX3" fmla="*/ 32619 w 83076"/>
                <a:gd name="connsiteY3" fmla="*/ 81784 h 81703"/>
                <a:gd name="connsiteX4" fmla="*/ 83457 w 83076"/>
                <a:gd name="connsiteY4" fmla="*/ 31784 h 81703"/>
                <a:gd name="connsiteX5" fmla="*/ 32796 w 83076"/>
                <a:gd name="connsiteY5" fmla="*/ 76712 h 81703"/>
                <a:gd name="connsiteX6" fmla="*/ 15082 w 83076"/>
                <a:gd name="connsiteY6" fmla="*/ 56603 h 81703"/>
                <a:gd name="connsiteX7" fmla="*/ 25356 w 83076"/>
                <a:gd name="connsiteY7" fmla="*/ 21095 h 81703"/>
                <a:gd name="connsiteX8" fmla="*/ 51218 w 83076"/>
                <a:gd name="connsiteY8" fmla="*/ 5153 h 81703"/>
                <a:gd name="connsiteX9" fmla="*/ 68932 w 83076"/>
                <a:gd name="connsiteY9" fmla="*/ 25262 h 81703"/>
                <a:gd name="connsiteX10" fmla="*/ 59012 w 83076"/>
                <a:gd name="connsiteY10" fmla="*/ 60226 h 81703"/>
                <a:gd name="connsiteX11" fmla="*/ 32796 w 83076"/>
                <a:gd name="connsiteY11" fmla="*/ 76712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3076" h="81703">
                  <a:moveTo>
                    <a:pt x="83457" y="31784"/>
                  </a:moveTo>
                  <a:cubicBezTo>
                    <a:pt x="83457" y="11675"/>
                    <a:pt x="68754" y="81"/>
                    <a:pt x="51395" y="81"/>
                  </a:cubicBezTo>
                  <a:cubicBezTo>
                    <a:pt x="25179" y="81"/>
                    <a:pt x="380" y="25262"/>
                    <a:pt x="380" y="50081"/>
                  </a:cubicBezTo>
                  <a:cubicBezTo>
                    <a:pt x="380" y="68197"/>
                    <a:pt x="13311" y="81784"/>
                    <a:pt x="32619" y="81784"/>
                  </a:cubicBezTo>
                  <a:cubicBezTo>
                    <a:pt x="57949" y="81784"/>
                    <a:pt x="83457" y="57871"/>
                    <a:pt x="83457" y="31784"/>
                  </a:cubicBezTo>
                  <a:close/>
                  <a:moveTo>
                    <a:pt x="32796" y="76712"/>
                  </a:moveTo>
                  <a:cubicBezTo>
                    <a:pt x="23939" y="76712"/>
                    <a:pt x="15082" y="70915"/>
                    <a:pt x="15082" y="56603"/>
                  </a:cubicBezTo>
                  <a:cubicBezTo>
                    <a:pt x="15082" y="49175"/>
                    <a:pt x="18448" y="31422"/>
                    <a:pt x="25356" y="21095"/>
                  </a:cubicBezTo>
                  <a:cubicBezTo>
                    <a:pt x="32973" y="9863"/>
                    <a:pt x="43247" y="5153"/>
                    <a:pt x="51218" y="5153"/>
                  </a:cubicBezTo>
                  <a:cubicBezTo>
                    <a:pt x="60783" y="5153"/>
                    <a:pt x="68932" y="11856"/>
                    <a:pt x="68932" y="25262"/>
                  </a:cubicBezTo>
                  <a:cubicBezTo>
                    <a:pt x="68932" y="29610"/>
                    <a:pt x="66806" y="47545"/>
                    <a:pt x="59012" y="60226"/>
                  </a:cubicBezTo>
                  <a:cubicBezTo>
                    <a:pt x="52281" y="70915"/>
                    <a:pt x="41653" y="76712"/>
                    <a:pt x="32796" y="7671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4" name="자유형: 도형 3263">
              <a:extLst>
                <a:ext uri="{FF2B5EF4-FFF2-40B4-BE49-F238E27FC236}">
                  <a16:creationId xmlns:a16="http://schemas.microsoft.com/office/drawing/2014/main" id="{92AB4CEC-7B5E-4E3B-B8F9-FB513A8609C5}"/>
                </a:ext>
              </a:extLst>
            </p:cNvPr>
            <p:cNvSpPr/>
            <p:nvPr>
              <p:custDataLst>
                <p:tags r:id="rId249"/>
              </p:custDataLst>
            </p:nvPr>
          </p:nvSpPr>
          <p:spPr>
            <a:xfrm>
              <a:off x="10078475" y="3092388"/>
              <a:ext cx="129840" cy="81885"/>
            </a:xfrm>
            <a:custGeom>
              <a:avLst/>
              <a:gdLst>
                <a:gd name="connsiteX0" fmla="*/ 85232 w 129840"/>
                <a:gd name="connsiteY0" fmla="*/ 22363 h 81885"/>
                <a:gd name="connsiteX1" fmla="*/ 88598 w 129840"/>
                <a:gd name="connsiteY1" fmla="*/ 7871 h 81885"/>
                <a:gd name="connsiteX2" fmla="*/ 82752 w 129840"/>
                <a:gd name="connsiteY2" fmla="*/ 2073 h 81885"/>
                <a:gd name="connsiteX3" fmla="*/ 75135 w 129840"/>
                <a:gd name="connsiteY3" fmla="*/ 7327 h 81885"/>
                <a:gd name="connsiteX4" fmla="*/ 71592 w 129840"/>
                <a:gd name="connsiteY4" fmla="*/ 20914 h 81885"/>
                <a:gd name="connsiteX5" fmla="*/ 66456 w 129840"/>
                <a:gd name="connsiteY5" fmla="*/ 41748 h 81885"/>
                <a:gd name="connsiteX6" fmla="*/ 63621 w 129840"/>
                <a:gd name="connsiteY6" fmla="*/ 58415 h 81885"/>
                <a:gd name="connsiteX7" fmla="*/ 58662 w 129840"/>
                <a:gd name="connsiteY7" fmla="*/ 70915 h 81885"/>
                <a:gd name="connsiteX8" fmla="*/ 46793 w 129840"/>
                <a:gd name="connsiteY8" fmla="*/ 76893 h 81885"/>
                <a:gd name="connsiteX9" fmla="*/ 30851 w 129840"/>
                <a:gd name="connsiteY9" fmla="*/ 60226 h 81885"/>
                <a:gd name="connsiteX10" fmla="*/ 39354 w 129840"/>
                <a:gd name="connsiteY10" fmla="*/ 28342 h 81885"/>
                <a:gd name="connsiteX11" fmla="*/ 43074 w 129840"/>
                <a:gd name="connsiteY11" fmla="*/ 15660 h 81885"/>
                <a:gd name="connsiteX12" fmla="*/ 26246 w 129840"/>
                <a:gd name="connsiteY12" fmla="*/ 262 h 81885"/>
                <a:gd name="connsiteX13" fmla="*/ 384 w 129840"/>
                <a:gd name="connsiteY13" fmla="*/ 27979 h 81885"/>
                <a:gd name="connsiteX14" fmla="*/ 3395 w 129840"/>
                <a:gd name="connsiteY14" fmla="*/ 30335 h 81885"/>
                <a:gd name="connsiteX15" fmla="*/ 6584 w 129840"/>
                <a:gd name="connsiteY15" fmla="*/ 27436 h 81885"/>
                <a:gd name="connsiteX16" fmla="*/ 25714 w 129840"/>
                <a:gd name="connsiteY16" fmla="*/ 5334 h 81885"/>
                <a:gd name="connsiteX17" fmla="*/ 30143 w 129840"/>
                <a:gd name="connsiteY17" fmla="*/ 11675 h 81885"/>
                <a:gd name="connsiteX18" fmla="*/ 27663 w 129840"/>
                <a:gd name="connsiteY18" fmla="*/ 22182 h 81885"/>
                <a:gd name="connsiteX19" fmla="*/ 17566 w 129840"/>
                <a:gd name="connsiteY19" fmla="*/ 57871 h 81885"/>
                <a:gd name="connsiteX20" fmla="*/ 46085 w 129840"/>
                <a:gd name="connsiteY20" fmla="*/ 81966 h 81885"/>
                <a:gd name="connsiteX21" fmla="*/ 66101 w 129840"/>
                <a:gd name="connsiteY21" fmla="*/ 69828 h 81885"/>
                <a:gd name="connsiteX22" fmla="*/ 90723 w 129840"/>
                <a:gd name="connsiteY22" fmla="*/ 81966 h 81885"/>
                <a:gd name="connsiteX23" fmla="*/ 117825 w 129840"/>
                <a:gd name="connsiteY23" fmla="*/ 60589 h 81885"/>
                <a:gd name="connsiteX24" fmla="*/ 130224 w 129840"/>
                <a:gd name="connsiteY24" fmla="*/ 14392 h 81885"/>
                <a:gd name="connsiteX25" fmla="*/ 121368 w 129840"/>
                <a:gd name="connsiteY25" fmla="*/ 81 h 81885"/>
                <a:gd name="connsiteX26" fmla="*/ 111802 w 129840"/>
                <a:gd name="connsiteY26" fmla="*/ 9682 h 81885"/>
                <a:gd name="connsiteX27" fmla="*/ 114814 w 129840"/>
                <a:gd name="connsiteY27" fmla="*/ 15298 h 81885"/>
                <a:gd name="connsiteX28" fmla="*/ 121368 w 129840"/>
                <a:gd name="connsiteY28" fmla="*/ 29791 h 81885"/>
                <a:gd name="connsiteX29" fmla="*/ 91432 w 129840"/>
                <a:gd name="connsiteY29" fmla="*/ 76893 h 81885"/>
                <a:gd name="connsiteX30" fmla="*/ 77084 w 129840"/>
                <a:gd name="connsiteY30" fmla="*/ 60770 h 81885"/>
                <a:gd name="connsiteX31" fmla="*/ 80272 w 129840"/>
                <a:gd name="connsiteY31" fmla="*/ 42654 h 81885"/>
                <a:gd name="connsiteX32" fmla="*/ 85232 w 129840"/>
                <a:gd name="connsiteY32" fmla="*/ 22363 h 818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9840" h="81885">
                  <a:moveTo>
                    <a:pt x="85232" y="22363"/>
                  </a:moveTo>
                  <a:cubicBezTo>
                    <a:pt x="86472" y="17472"/>
                    <a:pt x="88598" y="8776"/>
                    <a:pt x="88598" y="7871"/>
                  </a:cubicBezTo>
                  <a:cubicBezTo>
                    <a:pt x="88598" y="4247"/>
                    <a:pt x="85763" y="2073"/>
                    <a:pt x="82752" y="2073"/>
                  </a:cubicBezTo>
                  <a:cubicBezTo>
                    <a:pt x="79386" y="2073"/>
                    <a:pt x="76198" y="4247"/>
                    <a:pt x="75135" y="7327"/>
                  </a:cubicBezTo>
                  <a:cubicBezTo>
                    <a:pt x="74604" y="8776"/>
                    <a:pt x="72832" y="16385"/>
                    <a:pt x="71592" y="20914"/>
                  </a:cubicBezTo>
                  <a:cubicBezTo>
                    <a:pt x="69113" y="31240"/>
                    <a:pt x="69113" y="31603"/>
                    <a:pt x="66456" y="41748"/>
                  </a:cubicBezTo>
                  <a:cubicBezTo>
                    <a:pt x="64153" y="51712"/>
                    <a:pt x="63799" y="53161"/>
                    <a:pt x="63621" y="58415"/>
                  </a:cubicBezTo>
                  <a:cubicBezTo>
                    <a:pt x="64330" y="62038"/>
                    <a:pt x="62913" y="65480"/>
                    <a:pt x="58662" y="70915"/>
                  </a:cubicBezTo>
                  <a:cubicBezTo>
                    <a:pt x="56359" y="73813"/>
                    <a:pt x="52816" y="76893"/>
                    <a:pt x="46793" y="76893"/>
                  </a:cubicBezTo>
                  <a:cubicBezTo>
                    <a:pt x="39885" y="76893"/>
                    <a:pt x="30851" y="74357"/>
                    <a:pt x="30851" y="60226"/>
                  </a:cubicBezTo>
                  <a:cubicBezTo>
                    <a:pt x="30851" y="50987"/>
                    <a:pt x="35811" y="37581"/>
                    <a:pt x="39354" y="28342"/>
                  </a:cubicBezTo>
                  <a:cubicBezTo>
                    <a:pt x="42365" y="20371"/>
                    <a:pt x="43074" y="18740"/>
                    <a:pt x="43074" y="15660"/>
                  </a:cubicBezTo>
                  <a:cubicBezTo>
                    <a:pt x="43074" y="6965"/>
                    <a:pt x="35811" y="262"/>
                    <a:pt x="26246" y="262"/>
                  </a:cubicBezTo>
                  <a:cubicBezTo>
                    <a:pt x="8355" y="262"/>
                    <a:pt x="384" y="24900"/>
                    <a:pt x="384" y="27979"/>
                  </a:cubicBezTo>
                  <a:cubicBezTo>
                    <a:pt x="384" y="30335"/>
                    <a:pt x="2864" y="30335"/>
                    <a:pt x="3395" y="30335"/>
                  </a:cubicBezTo>
                  <a:cubicBezTo>
                    <a:pt x="5875" y="30335"/>
                    <a:pt x="6052" y="29429"/>
                    <a:pt x="6584" y="27436"/>
                  </a:cubicBezTo>
                  <a:cubicBezTo>
                    <a:pt x="11012" y="12400"/>
                    <a:pt x="18629" y="5334"/>
                    <a:pt x="25714" y="5334"/>
                  </a:cubicBezTo>
                  <a:cubicBezTo>
                    <a:pt x="28726" y="5334"/>
                    <a:pt x="30143" y="7327"/>
                    <a:pt x="30143" y="11675"/>
                  </a:cubicBezTo>
                  <a:cubicBezTo>
                    <a:pt x="30143" y="15842"/>
                    <a:pt x="28549" y="19827"/>
                    <a:pt x="27663" y="22182"/>
                  </a:cubicBezTo>
                  <a:cubicBezTo>
                    <a:pt x="17566" y="48632"/>
                    <a:pt x="17566" y="52255"/>
                    <a:pt x="17566" y="57871"/>
                  </a:cubicBezTo>
                  <a:cubicBezTo>
                    <a:pt x="17566" y="79248"/>
                    <a:pt x="36520" y="81966"/>
                    <a:pt x="46085" y="81966"/>
                  </a:cubicBezTo>
                  <a:cubicBezTo>
                    <a:pt x="49451" y="81966"/>
                    <a:pt x="58130" y="81966"/>
                    <a:pt x="66101" y="69828"/>
                  </a:cubicBezTo>
                  <a:cubicBezTo>
                    <a:pt x="70175" y="77980"/>
                    <a:pt x="79918" y="81966"/>
                    <a:pt x="90723" y="81966"/>
                  </a:cubicBezTo>
                  <a:cubicBezTo>
                    <a:pt x="106488" y="81966"/>
                    <a:pt x="114282" y="68016"/>
                    <a:pt x="117825" y="60589"/>
                  </a:cubicBezTo>
                  <a:cubicBezTo>
                    <a:pt x="125442" y="45371"/>
                    <a:pt x="130224" y="22726"/>
                    <a:pt x="130224" y="14392"/>
                  </a:cubicBezTo>
                  <a:cubicBezTo>
                    <a:pt x="130224" y="805"/>
                    <a:pt x="122608" y="81"/>
                    <a:pt x="121368" y="81"/>
                  </a:cubicBezTo>
                  <a:cubicBezTo>
                    <a:pt x="116762" y="81"/>
                    <a:pt x="111802" y="4972"/>
                    <a:pt x="111802" y="9682"/>
                  </a:cubicBezTo>
                  <a:cubicBezTo>
                    <a:pt x="111802" y="12762"/>
                    <a:pt x="113574" y="14211"/>
                    <a:pt x="114814" y="15298"/>
                  </a:cubicBezTo>
                  <a:cubicBezTo>
                    <a:pt x="119065" y="18921"/>
                    <a:pt x="121368" y="23994"/>
                    <a:pt x="121368" y="29791"/>
                  </a:cubicBezTo>
                  <a:cubicBezTo>
                    <a:pt x="121368" y="32146"/>
                    <a:pt x="113928" y="76893"/>
                    <a:pt x="91432" y="76893"/>
                  </a:cubicBezTo>
                  <a:cubicBezTo>
                    <a:pt x="77084" y="76893"/>
                    <a:pt x="77084" y="63849"/>
                    <a:pt x="77084" y="60770"/>
                  </a:cubicBezTo>
                  <a:cubicBezTo>
                    <a:pt x="77084" y="55878"/>
                    <a:pt x="77792" y="52980"/>
                    <a:pt x="80272" y="42654"/>
                  </a:cubicBezTo>
                  <a:lnTo>
                    <a:pt x="85232" y="223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5" name="자유형: 도형 3264">
              <a:extLst>
                <a:ext uri="{FF2B5EF4-FFF2-40B4-BE49-F238E27FC236}">
                  <a16:creationId xmlns:a16="http://schemas.microsoft.com/office/drawing/2014/main" id="{A4B15985-FE59-E931-E6AF-FFD331EF1834}"/>
                </a:ext>
              </a:extLst>
            </p:cNvPr>
            <p:cNvSpPr/>
            <p:nvPr>
              <p:custDataLst>
                <p:tags r:id="rId250"/>
              </p:custDataLst>
            </p:nvPr>
          </p:nvSpPr>
          <p:spPr>
            <a:xfrm>
              <a:off x="10229633" y="3092569"/>
              <a:ext cx="108229" cy="81703"/>
            </a:xfrm>
            <a:custGeom>
              <a:avLst/>
              <a:gdLst>
                <a:gd name="connsiteX0" fmla="*/ 13675 w 108229"/>
                <a:gd name="connsiteY0" fmla="*/ 68560 h 81703"/>
                <a:gd name="connsiteX1" fmla="*/ 11904 w 108229"/>
                <a:gd name="connsiteY1" fmla="*/ 75987 h 81703"/>
                <a:gd name="connsiteX2" fmla="*/ 17926 w 108229"/>
                <a:gd name="connsiteY2" fmla="*/ 81784 h 81703"/>
                <a:gd name="connsiteX3" fmla="*/ 24835 w 108229"/>
                <a:gd name="connsiteY3" fmla="*/ 77799 h 81703"/>
                <a:gd name="connsiteX4" fmla="*/ 28023 w 108229"/>
                <a:gd name="connsiteY4" fmla="*/ 66567 h 81703"/>
                <a:gd name="connsiteX5" fmla="*/ 31920 w 108229"/>
                <a:gd name="connsiteY5" fmla="*/ 50262 h 81703"/>
                <a:gd name="connsiteX6" fmla="*/ 34931 w 108229"/>
                <a:gd name="connsiteY6" fmla="*/ 38124 h 81703"/>
                <a:gd name="connsiteX7" fmla="*/ 42371 w 108229"/>
                <a:gd name="connsiteY7" fmla="*/ 21820 h 81703"/>
                <a:gd name="connsiteX8" fmla="*/ 68941 w 108229"/>
                <a:gd name="connsiteY8" fmla="*/ 5153 h 81703"/>
                <a:gd name="connsiteX9" fmla="*/ 79392 w 108229"/>
                <a:gd name="connsiteY9" fmla="*/ 17834 h 81703"/>
                <a:gd name="connsiteX10" fmla="*/ 68941 w 108229"/>
                <a:gd name="connsiteY10" fmla="*/ 56422 h 81703"/>
                <a:gd name="connsiteX11" fmla="*/ 66284 w 108229"/>
                <a:gd name="connsiteY11" fmla="*/ 66205 h 81703"/>
                <a:gd name="connsiteX12" fmla="*/ 83112 w 108229"/>
                <a:gd name="connsiteY12" fmla="*/ 81784 h 81703"/>
                <a:gd name="connsiteX13" fmla="*/ 108620 w 108229"/>
                <a:gd name="connsiteY13" fmla="*/ 54067 h 81703"/>
                <a:gd name="connsiteX14" fmla="*/ 105786 w 108229"/>
                <a:gd name="connsiteY14" fmla="*/ 51712 h 81703"/>
                <a:gd name="connsiteX15" fmla="*/ 102420 w 108229"/>
                <a:gd name="connsiteY15" fmla="*/ 54791 h 81703"/>
                <a:gd name="connsiteX16" fmla="*/ 83644 w 108229"/>
                <a:gd name="connsiteY16" fmla="*/ 76712 h 81703"/>
                <a:gd name="connsiteX17" fmla="*/ 79215 w 108229"/>
                <a:gd name="connsiteY17" fmla="*/ 70371 h 81703"/>
                <a:gd name="connsiteX18" fmla="*/ 83289 w 108229"/>
                <a:gd name="connsiteY18" fmla="*/ 55697 h 81703"/>
                <a:gd name="connsiteX19" fmla="*/ 92678 w 108229"/>
                <a:gd name="connsiteY19" fmla="*/ 20733 h 81703"/>
                <a:gd name="connsiteX20" fmla="*/ 69650 w 108229"/>
                <a:gd name="connsiteY20" fmla="*/ 81 h 81703"/>
                <a:gd name="connsiteX21" fmla="*/ 39714 w 108229"/>
                <a:gd name="connsiteY21" fmla="*/ 16566 h 81703"/>
                <a:gd name="connsiteX22" fmla="*/ 20761 w 108229"/>
                <a:gd name="connsiteY22" fmla="*/ 81 h 81703"/>
                <a:gd name="connsiteX23" fmla="*/ 6767 w 108229"/>
                <a:gd name="connsiteY23" fmla="*/ 9863 h 81703"/>
                <a:gd name="connsiteX24" fmla="*/ 390 w 108229"/>
                <a:gd name="connsiteY24" fmla="*/ 27798 h 81703"/>
                <a:gd name="connsiteX25" fmla="*/ 3401 w 108229"/>
                <a:gd name="connsiteY25" fmla="*/ 30153 h 81703"/>
                <a:gd name="connsiteX26" fmla="*/ 7298 w 108229"/>
                <a:gd name="connsiteY26" fmla="*/ 24719 h 81703"/>
                <a:gd name="connsiteX27" fmla="*/ 20229 w 108229"/>
                <a:gd name="connsiteY27" fmla="*/ 5153 h 81703"/>
                <a:gd name="connsiteX28" fmla="*/ 26075 w 108229"/>
                <a:gd name="connsiteY28" fmla="*/ 14030 h 81703"/>
                <a:gd name="connsiteX29" fmla="*/ 23240 w 108229"/>
                <a:gd name="connsiteY29" fmla="*/ 29066 h 81703"/>
                <a:gd name="connsiteX30" fmla="*/ 19343 w 108229"/>
                <a:gd name="connsiteY30" fmla="*/ 45371 h 81703"/>
                <a:gd name="connsiteX31" fmla="*/ 13675 w 108229"/>
                <a:gd name="connsiteY31" fmla="*/ 68560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08229" h="81703">
                  <a:moveTo>
                    <a:pt x="13675" y="68560"/>
                  </a:moveTo>
                  <a:cubicBezTo>
                    <a:pt x="12967" y="70915"/>
                    <a:pt x="11904" y="75444"/>
                    <a:pt x="11904" y="75987"/>
                  </a:cubicBezTo>
                  <a:cubicBezTo>
                    <a:pt x="11904" y="79973"/>
                    <a:pt x="15092" y="81784"/>
                    <a:pt x="17926" y="81784"/>
                  </a:cubicBezTo>
                  <a:cubicBezTo>
                    <a:pt x="21115" y="81784"/>
                    <a:pt x="23949" y="79429"/>
                    <a:pt x="24835" y="77799"/>
                  </a:cubicBezTo>
                  <a:cubicBezTo>
                    <a:pt x="25720" y="76168"/>
                    <a:pt x="27137" y="70371"/>
                    <a:pt x="28023" y="66567"/>
                  </a:cubicBezTo>
                  <a:cubicBezTo>
                    <a:pt x="28909" y="63125"/>
                    <a:pt x="30857" y="54791"/>
                    <a:pt x="31920" y="50262"/>
                  </a:cubicBezTo>
                  <a:cubicBezTo>
                    <a:pt x="32983" y="46277"/>
                    <a:pt x="34046" y="42291"/>
                    <a:pt x="34931" y="38124"/>
                  </a:cubicBezTo>
                  <a:cubicBezTo>
                    <a:pt x="36880" y="30697"/>
                    <a:pt x="37234" y="29248"/>
                    <a:pt x="42371" y="21820"/>
                  </a:cubicBezTo>
                  <a:cubicBezTo>
                    <a:pt x="47331" y="14573"/>
                    <a:pt x="55656" y="5153"/>
                    <a:pt x="68941" y="5153"/>
                  </a:cubicBezTo>
                  <a:cubicBezTo>
                    <a:pt x="79215" y="5153"/>
                    <a:pt x="79392" y="14392"/>
                    <a:pt x="79392" y="17834"/>
                  </a:cubicBezTo>
                  <a:cubicBezTo>
                    <a:pt x="79392" y="28704"/>
                    <a:pt x="71776" y="48813"/>
                    <a:pt x="68941" y="56422"/>
                  </a:cubicBezTo>
                  <a:cubicBezTo>
                    <a:pt x="66993" y="61494"/>
                    <a:pt x="66284" y="63125"/>
                    <a:pt x="66284" y="66205"/>
                  </a:cubicBezTo>
                  <a:cubicBezTo>
                    <a:pt x="66284" y="75806"/>
                    <a:pt x="74078" y="81784"/>
                    <a:pt x="83112" y="81784"/>
                  </a:cubicBezTo>
                  <a:cubicBezTo>
                    <a:pt x="100826" y="81784"/>
                    <a:pt x="108620" y="56784"/>
                    <a:pt x="108620" y="54067"/>
                  </a:cubicBezTo>
                  <a:cubicBezTo>
                    <a:pt x="108620" y="51712"/>
                    <a:pt x="106317" y="51712"/>
                    <a:pt x="105786" y="51712"/>
                  </a:cubicBezTo>
                  <a:cubicBezTo>
                    <a:pt x="103306" y="51712"/>
                    <a:pt x="103129" y="52799"/>
                    <a:pt x="102420" y="54791"/>
                  </a:cubicBezTo>
                  <a:cubicBezTo>
                    <a:pt x="98346" y="69284"/>
                    <a:pt x="90729" y="76712"/>
                    <a:pt x="83644" y="76712"/>
                  </a:cubicBezTo>
                  <a:cubicBezTo>
                    <a:pt x="79924" y="76712"/>
                    <a:pt x="79215" y="74176"/>
                    <a:pt x="79215" y="70371"/>
                  </a:cubicBezTo>
                  <a:cubicBezTo>
                    <a:pt x="79215" y="66205"/>
                    <a:pt x="80101" y="63849"/>
                    <a:pt x="83289" y="55697"/>
                  </a:cubicBezTo>
                  <a:cubicBezTo>
                    <a:pt x="85415" y="50081"/>
                    <a:pt x="92678" y="30878"/>
                    <a:pt x="92678" y="20733"/>
                  </a:cubicBezTo>
                  <a:cubicBezTo>
                    <a:pt x="92678" y="3160"/>
                    <a:pt x="79038" y="81"/>
                    <a:pt x="69650" y="81"/>
                  </a:cubicBezTo>
                  <a:cubicBezTo>
                    <a:pt x="54948" y="81"/>
                    <a:pt x="45028" y="9320"/>
                    <a:pt x="39714" y="16566"/>
                  </a:cubicBezTo>
                  <a:cubicBezTo>
                    <a:pt x="38474" y="4066"/>
                    <a:pt x="28023" y="81"/>
                    <a:pt x="20761" y="81"/>
                  </a:cubicBezTo>
                  <a:cubicBezTo>
                    <a:pt x="13144" y="81"/>
                    <a:pt x="9070" y="5697"/>
                    <a:pt x="6767" y="9863"/>
                  </a:cubicBezTo>
                  <a:cubicBezTo>
                    <a:pt x="2870" y="16566"/>
                    <a:pt x="390" y="26892"/>
                    <a:pt x="390" y="27798"/>
                  </a:cubicBezTo>
                  <a:cubicBezTo>
                    <a:pt x="390" y="30153"/>
                    <a:pt x="2870" y="30153"/>
                    <a:pt x="3401" y="30153"/>
                  </a:cubicBezTo>
                  <a:cubicBezTo>
                    <a:pt x="5881" y="30153"/>
                    <a:pt x="6058" y="29610"/>
                    <a:pt x="7298" y="24719"/>
                  </a:cubicBezTo>
                  <a:cubicBezTo>
                    <a:pt x="9955" y="14030"/>
                    <a:pt x="13321" y="5153"/>
                    <a:pt x="20229" y="5153"/>
                  </a:cubicBezTo>
                  <a:cubicBezTo>
                    <a:pt x="24835" y="5153"/>
                    <a:pt x="26075" y="9139"/>
                    <a:pt x="26075" y="14030"/>
                  </a:cubicBezTo>
                  <a:cubicBezTo>
                    <a:pt x="26075" y="17472"/>
                    <a:pt x="24480" y="24175"/>
                    <a:pt x="23240" y="29066"/>
                  </a:cubicBezTo>
                  <a:cubicBezTo>
                    <a:pt x="22000" y="33958"/>
                    <a:pt x="20229" y="41385"/>
                    <a:pt x="19343" y="45371"/>
                  </a:cubicBezTo>
                  <a:lnTo>
                    <a:pt x="13675" y="6856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6" name="자유형: 도형 3265">
              <a:extLst>
                <a:ext uri="{FF2B5EF4-FFF2-40B4-BE49-F238E27FC236}">
                  <a16:creationId xmlns:a16="http://schemas.microsoft.com/office/drawing/2014/main" id="{24CA2AFC-A44C-FF3B-C132-3D6BC33DE523}"/>
                </a:ext>
              </a:extLst>
            </p:cNvPr>
            <p:cNvSpPr/>
            <p:nvPr>
              <p:custDataLst>
                <p:tags r:id="rId251"/>
              </p:custDataLst>
            </p:nvPr>
          </p:nvSpPr>
          <p:spPr>
            <a:xfrm>
              <a:off x="9685412" y="3223189"/>
              <a:ext cx="53672" cy="121921"/>
            </a:xfrm>
            <a:custGeom>
              <a:avLst/>
              <a:gdLst>
                <a:gd name="connsiteX0" fmla="*/ 49435 w 53672"/>
                <a:gd name="connsiteY0" fmla="*/ 6971 h 121921"/>
                <a:gd name="connsiteX1" fmla="*/ 42350 w 53672"/>
                <a:gd name="connsiteY1" fmla="*/ 87 h 121921"/>
                <a:gd name="connsiteX2" fmla="*/ 32430 w 53672"/>
                <a:gd name="connsiteY2" fmla="*/ 10051 h 121921"/>
                <a:gd name="connsiteX3" fmla="*/ 39515 w 53672"/>
                <a:gd name="connsiteY3" fmla="*/ 16935 h 121921"/>
                <a:gd name="connsiteX4" fmla="*/ 49435 w 53672"/>
                <a:gd name="connsiteY4" fmla="*/ 6971 h 121921"/>
                <a:gd name="connsiteX5" fmla="*/ 13299 w 53672"/>
                <a:gd name="connsiteY5" fmla="*/ 99001 h 121921"/>
                <a:gd name="connsiteX6" fmla="*/ 11705 w 53672"/>
                <a:gd name="connsiteY6" fmla="*/ 106610 h 121921"/>
                <a:gd name="connsiteX7" fmla="*/ 28533 w 53672"/>
                <a:gd name="connsiteY7" fmla="*/ 122009 h 121921"/>
                <a:gd name="connsiteX8" fmla="*/ 54041 w 53672"/>
                <a:gd name="connsiteY8" fmla="*/ 94291 h 121921"/>
                <a:gd name="connsiteX9" fmla="*/ 51206 w 53672"/>
                <a:gd name="connsiteY9" fmla="*/ 91936 h 121921"/>
                <a:gd name="connsiteX10" fmla="*/ 47841 w 53672"/>
                <a:gd name="connsiteY10" fmla="*/ 95016 h 121921"/>
                <a:gd name="connsiteX11" fmla="*/ 29064 w 53672"/>
                <a:gd name="connsiteY11" fmla="*/ 116936 h 121921"/>
                <a:gd name="connsiteX12" fmla="*/ 24636 w 53672"/>
                <a:gd name="connsiteY12" fmla="*/ 110596 h 121921"/>
                <a:gd name="connsiteX13" fmla="*/ 27470 w 53672"/>
                <a:gd name="connsiteY13" fmla="*/ 99001 h 121921"/>
                <a:gd name="connsiteX14" fmla="*/ 33139 w 53672"/>
                <a:gd name="connsiteY14" fmla="*/ 84508 h 121921"/>
                <a:gd name="connsiteX15" fmla="*/ 41818 w 53672"/>
                <a:gd name="connsiteY15" fmla="*/ 61501 h 121921"/>
                <a:gd name="connsiteX16" fmla="*/ 42881 w 53672"/>
                <a:gd name="connsiteY16" fmla="*/ 55704 h 121921"/>
                <a:gd name="connsiteX17" fmla="*/ 26053 w 53672"/>
                <a:gd name="connsiteY17" fmla="*/ 40305 h 121921"/>
                <a:gd name="connsiteX18" fmla="*/ 368 w 53672"/>
                <a:gd name="connsiteY18" fmla="*/ 68023 h 121921"/>
                <a:gd name="connsiteX19" fmla="*/ 3380 w 53672"/>
                <a:gd name="connsiteY19" fmla="*/ 70378 h 121921"/>
                <a:gd name="connsiteX20" fmla="*/ 6568 w 53672"/>
                <a:gd name="connsiteY20" fmla="*/ 67479 h 121921"/>
                <a:gd name="connsiteX21" fmla="*/ 25522 w 53672"/>
                <a:gd name="connsiteY21" fmla="*/ 45378 h 121921"/>
                <a:gd name="connsiteX22" fmla="*/ 29950 w 53672"/>
                <a:gd name="connsiteY22" fmla="*/ 51718 h 121921"/>
                <a:gd name="connsiteX23" fmla="*/ 24459 w 53672"/>
                <a:gd name="connsiteY23" fmla="*/ 69834 h 121921"/>
                <a:gd name="connsiteX24" fmla="*/ 13299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435" y="6971"/>
                  </a:moveTo>
                  <a:cubicBezTo>
                    <a:pt x="49435" y="4073"/>
                    <a:pt x="47309" y="87"/>
                    <a:pt x="42350" y="87"/>
                  </a:cubicBezTo>
                  <a:cubicBezTo>
                    <a:pt x="37567" y="87"/>
                    <a:pt x="32430" y="4797"/>
                    <a:pt x="32430" y="10051"/>
                  </a:cubicBezTo>
                  <a:cubicBezTo>
                    <a:pt x="32430" y="13131"/>
                    <a:pt x="34733" y="16935"/>
                    <a:pt x="39515" y="16935"/>
                  </a:cubicBezTo>
                  <a:cubicBezTo>
                    <a:pt x="44652" y="16935"/>
                    <a:pt x="49435" y="11863"/>
                    <a:pt x="49435" y="6971"/>
                  </a:cubicBezTo>
                  <a:close/>
                  <a:moveTo>
                    <a:pt x="13299" y="99001"/>
                  </a:moveTo>
                  <a:cubicBezTo>
                    <a:pt x="12591" y="101356"/>
                    <a:pt x="11705" y="103530"/>
                    <a:pt x="11705" y="106610"/>
                  </a:cubicBezTo>
                  <a:cubicBezTo>
                    <a:pt x="11705" y="115125"/>
                    <a:pt x="18791" y="122009"/>
                    <a:pt x="28533" y="122009"/>
                  </a:cubicBezTo>
                  <a:cubicBezTo>
                    <a:pt x="46247" y="122009"/>
                    <a:pt x="54041" y="97009"/>
                    <a:pt x="54041" y="94291"/>
                  </a:cubicBezTo>
                  <a:cubicBezTo>
                    <a:pt x="54041" y="91936"/>
                    <a:pt x="51738" y="91936"/>
                    <a:pt x="51206" y="91936"/>
                  </a:cubicBezTo>
                  <a:cubicBezTo>
                    <a:pt x="48727" y="91936"/>
                    <a:pt x="48549" y="93023"/>
                    <a:pt x="47841" y="95016"/>
                  </a:cubicBezTo>
                  <a:cubicBezTo>
                    <a:pt x="43767" y="109509"/>
                    <a:pt x="35973" y="116936"/>
                    <a:pt x="29064" y="116936"/>
                  </a:cubicBezTo>
                  <a:cubicBezTo>
                    <a:pt x="25522" y="116936"/>
                    <a:pt x="24636" y="114581"/>
                    <a:pt x="24636" y="110596"/>
                  </a:cubicBezTo>
                  <a:cubicBezTo>
                    <a:pt x="24636" y="106429"/>
                    <a:pt x="25876" y="102987"/>
                    <a:pt x="27470" y="99001"/>
                  </a:cubicBezTo>
                  <a:cubicBezTo>
                    <a:pt x="29242" y="94110"/>
                    <a:pt x="31190" y="89219"/>
                    <a:pt x="33139" y="84508"/>
                  </a:cubicBezTo>
                  <a:cubicBezTo>
                    <a:pt x="34733" y="80161"/>
                    <a:pt x="41110" y="63675"/>
                    <a:pt x="41818" y="61501"/>
                  </a:cubicBezTo>
                  <a:cubicBezTo>
                    <a:pt x="42350" y="59689"/>
                    <a:pt x="42881" y="57515"/>
                    <a:pt x="42881" y="55704"/>
                  </a:cubicBezTo>
                  <a:cubicBezTo>
                    <a:pt x="42881" y="47189"/>
                    <a:pt x="35796" y="40305"/>
                    <a:pt x="26053" y="40305"/>
                  </a:cubicBezTo>
                  <a:cubicBezTo>
                    <a:pt x="8517" y="40305"/>
                    <a:pt x="368" y="64943"/>
                    <a:pt x="368" y="68023"/>
                  </a:cubicBezTo>
                  <a:cubicBezTo>
                    <a:pt x="368" y="70378"/>
                    <a:pt x="2848" y="70378"/>
                    <a:pt x="3380" y="70378"/>
                  </a:cubicBezTo>
                  <a:cubicBezTo>
                    <a:pt x="5860" y="70378"/>
                    <a:pt x="6037" y="69472"/>
                    <a:pt x="6568" y="67479"/>
                  </a:cubicBezTo>
                  <a:cubicBezTo>
                    <a:pt x="11174" y="51899"/>
                    <a:pt x="18968" y="45378"/>
                    <a:pt x="25522" y="45378"/>
                  </a:cubicBezTo>
                  <a:cubicBezTo>
                    <a:pt x="28356" y="45378"/>
                    <a:pt x="29950" y="46827"/>
                    <a:pt x="29950" y="51718"/>
                  </a:cubicBezTo>
                  <a:cubicBezTo>
                    <a:pt x="29950" y="55885"/>
                    <a:pt x="28887" y="58602"/>
                    <a:pt x="24459" y="69834"/>
                  </a:cubicBezTo>
                  <a:lnTo>
                    <a:pt x="13299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7" name="자유형: 도형 3266">
              <a:extLst>
                <a:ext uri="{FF2B5EF4-FFF2-40B4-BE49-F238E27FC236}">
                  <a16:creationId xmlns:a16="http://schemas.microsoft.com/office/drawing/2014/main" id="{D929B99A-07DC-EDE1-9962-BC4043C94935}"/>
                </a:ext>
              </a:extLst>
            </p:cNvPr>
            <p:cNvSpPr/>
            <p:nvPr>
              <p:custDataLst>
                <p:tags r:id="rId252"/>
              </p:custDataLst>
            </p:nvPr>
          </p:nvSpPr>
          <p:spPr>
            <a:xfrm>
              <a:off x="10436286" y="3209442"/>
              <a:ext cx="154614" cy="10352"/>
            </a:xfrm>
            <a:custGeom>
              <a:avLst/>
              <a:gdLst>
                <a:gd name="connsiteX0" fmla="*/ 146155 w 154614"/>
                <a:gd name="connsiteY0" fmla="*/ 10437 h 10352"/>
                <a:gd name="connsiteX1" fmla="*/ 155012 w 154614"/>
                <a:gd name="connsiteY1" fmla="*/ 5261 h 10352"/>
                <a:gd name="connsiteX2" fmla="*/ 146155 w 154614"/>
                <a:gd name="connsiteY2" fmla="*/ 85 h 10352"/>
                <a:gd name="connsiteX3" fmla="*/ 9254 w 154614"/>
                <a:gd name="connsiteY3" fmla="*/ 85 h 10352"/>
                <a:gd name="connsiteX4" fmla="*/ 398 w 154614"/>
                <a:gd name="connsiteY4" fmla="*/ 5261 h 10352"/>
                <a:gd name="connsiteX5" fmla="*/ 9254 w 154614"/>
                <a:gd name="connsiteY5" fmla="*/ 10437 h 10352"/>
                <a:gd name="connsiteX6" fmla="*/ 146155 w 154614"/>
                <a:gd name="connsiteY6" fmla="*/ 10437 h 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352">
                  <a:moveTo>
                    <a:pt x="146155" y="10437"/>
                  </a:moveTo>
                  <a:cubicBezTo>
                    <a:pt x="150457" y="10437"/>
                    <a:pt x="155012" y="10437"/>
                    <a:pt x="155012" y="5261"/>
                  </a:cubicBezTo>
                  <a:cubicBezTo>
                    <a:pt x="155012" y="85"/>
                    <a:pt x="150457" y="85"/>
                    <a:pt x="146155" y="85"/>
                  </a:cubicBezTo>
                  <a:lnTo>
                    <a:pt x="9254" y="85"/>
                  </a:lnTo>
                  <a:cubicBezTo>
                    <a:pt x="4952" y="85"/>
                    <a:pt x="398" y="85"/>
                    <a:pt x="398" y="5261"/>
                  </a:cubicBezTo>
                  <a:cubicBezTo>
                    <a:pt x="398" y="10437"/>
                    <a:pt x="4952" y="10437"/>
                    <a:pt x="9254" y="10437"/>
                  </a:cubicBezTo>
                  <a:lnTo>
                    <a:pt x="146155" y="104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8" name="자유형: 도형 3267">
              <a:extLst>
                <a:ext uri="{FF2B5EF4-FFF2-40B4-BE49-F238E27FC236}">
                  <a16:creationId xmlns:a16="http://schemas.microsoft.com/office/drawing/2014/main" id="{F6B71809-EEE6-4B41-D4E5-79E419EC9FAF}"/>
                </a:ext>
              </a:extLst>
            </p:cNvPr>
            <p:cNvSpPr/>
            <p:nvPr>
              <p:custDataLst>
                <p:tags r:id="rId253"/>
              </p:custDataLst>
            </p:nvPr>
          </p:nvSpPr>
          <p:spPr>
            <a:xfrm>
              <a:off x="10682504" y="3102556"/>
              <a:ext cx="180425" cy="182455"/>
            </a:xfrm>
            <a:custGeom>
              <a:avLst/>
              <a:gdLst>
                <a:gd name="connsiteX0" fmla="*/ 145153 w 180425"/>
                <a:gd name="connsiteY0" fmla="*/ 29588 h 182455"/>
                <a:gd name="connsiteX1" fmla="*/ 177543 w 180425"/>
                <a:gd name="connsiteY1" fmla="*/ 8108 h 182455"/>
                <a:gd name="connsiteX2" fmla="*/ 180833 w 180425"/>
                <a:gd name="connsiteY2" fmla="*/ 3190 h 182455"/>
                <a:gd name="connsiteX3" fmla="*/ 177543 w 180425"/>
                <a:gd name="connsiteY3" fmla="*/ 85 h 182455"/>
                <a:gd name="connsiteX4" fmla="*/ 156793 w 180425"/>
                <a:gd name="connsiteY4" fmla="*/ 861 h 182455"/>
                <a:gd name="connsiteX5" fmla="*/ 131741 w 180425"/>
                <a:gd name="connsiteY5" fmla="*/ 85 h 182455"/>
                <a:gd name="connsiteX6" fmla="*/ 126933 w 180425"/>
                <a:gd name="connsiteY6" fmla="*/ 5002 h 182455"/>
                <a:gd name="connsiteX7" fmla="*/ 130982 w 180425"/>
                <a:gd name="connsiteY7" fmla="*/ 8108 h 182455"/>
                <a:gd name="connsiteX8" fmla="*/ 142622 w 180425"/>
                <a:gd name="connsiteY8" fmla="*/ 16648 h 182455"/>
                <a:gd name="connsiteX9" fmla="*/ 138826 w 180425"/>
                <a:gd name="connsiteY9" fmla="*/ 26483 h 182455"/>
                <a:gd name="connsiteX10" fmla="*/ 61140 w 180425"/>
                <a:gd name="connsiteY10" fmla="*/ 152778 h 182455"/>
                <a:gd name="connsiteX11" fmla="*/ 43932 w 180425"/>
                <a:gd name="connsiteY11" fmla="*/ 15872 h 182455"/>
                <a:gd name="connsiteX12" fmla="*/ 61393 w 180425"/>
                <a:gd name="connsiteY12" fmla="*/ 8108 h 182455"/>
                <a:gd name="connsiteX13" fmla="*/ 67719 w 180425"/>
                <a:gd name="connsiteY13" fmla="*/ 2932 h 182455"/>
                <a:gd name="connsiteX14" fmla="*/ 64176 w 180425"/>
                <a:gd name="connsiteY14" fmla="*/ 85 h 182455"/>
                <a:gd name="connsiteX15" fmla="*/ 32798 w 180425"/>
                <a:gd name="connsiteY15" fmla="*/ 861 h 182455"/>
                <a:gd name="connsiteX16" fmla="*/ 18880 w 180425"/>
                <a:gd name="connsiteY16" fmla="*/ 602 h 182455"/>
                <a:gd name="connsiteX17" fmla="*/ 5215 w 180425"/>
                <a:gd name="connsiteY17" fmla="*/ 85 h 182455"/>
                <a:gd name="connsiteX18" fmla="*/ 408 w 180425"/>
                <a:gd name="connsiteY18" fmla="*/ 5002 h 182455"/>
                <a:gd name="connsiteX19" fmla="*/ 6734 w 180425"/>
                <a:gd name="connsiteY19" fmla="*/ 8108 h 182455"/>
                <a:gd name="connsiteX20" fmla="*/ 21917 w 180425"/>
                <a:gd name="connsiteY20" fmla="*/ 16907 h 182455"/>
                <a:gd name="connsiteX21" fmla="*/ 41908 w 180425"/>
                <a:gd name="connsiteY21" fmla="*/ 176588 h 182455"/>
                <a:gd name="connsiteX22" fmla="*/ 46969 w 180425"/>
                <a:gd name="connsiteY22" fmla="*/ 182540 h 182455"/>
                <a:gd name="connsiteX23" fmla="*/ 54054 w 180425"/>
                <a:gd name="connsiteY23" fmla="*/ 177882 h 182455"/>
                <a:gd name="connsiteX24" fmla="*/ 145153 w 180425"/>
                <a:gd name="connsiteY24" fmla="*/ 29588 h 1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25" h="182455">
                  <a:moveTo>
                    <a:pt x="145153" y="29588"/>
                  </a:moveTo>
                  <a:cubicBezTo>
                    <a:pt x="157552" y="9402"/>
                    <a:pt x="168180" y="8625"/>
                    <a:pt x="177543" y="8108"/>
                  </a:cubicBezTo>
                  <a:cubicBezTo>
                    <a:pt x="180580" y="7849"/>
                    <a:pt x="180833" y="3449"/>
                    <a:pt x="180833" y="3190"/>
                  </a:cubicBezTo>
                  <a:cubicBezTo>
                    <a:pt x="180833" y="1120"/>
                    <a:pt x="179568" y="85"/>
                    <a:pt x="177543" y="85"/>
                  </a:cubicBezTo>
                  <a:cubicBezTo>
                    <a:pt x="170964" y="85"/>
                    <a:pt x="163625" y="861"/>
                    <a:pt x="156793" y="861"/>
                  </a:cubicBezTo>
                  <a:cubicBezTo>
                    <a:pt x="148442" y="861"/>
                    <a:pt x="139839" y="85"/>
                    <a:pt x="131741" y="85"/>
                  </a:cubicBezTo>
                  <a:cubicBezTo>
                    <a:pt x="130223" y="85"/>
                    <a:pt x="126933" y="85"/>
                    <a:pt x="126933" y="5002"/>
                  </a:cubicBezTo>
                  <a:cubicBezTo>
                    <a:pt x="126933" y="7849"/>
                    <a:pt x="129210" y="8108"/>
                    <a:pt x="130982" y="8108"/>
                  </a:cubicBezTo>
                  <a:cubicBezTo>
                    <a:pt x="137814" y="8625"/>
                    <a:pt x="142622" y="11213"/>
                    <a:pt x="142622" y="16648"/>
                  </a:cubicBezTo>
                  <a:cubicBezTo>
                    <a:pt x="142622" y="20530"/>
                    <a:pt x="138826" y="26224"/>
                    <a:pt x="138826" y="26483"/>
                  </a:cubicBezTo>
                  <a:lnTo>
                    <a:pt x="61140" y="152778"/>
                  </a:lnTo>
                  <a:lnTo>
                    <a:pt x="43932" y="15872"/>
                  </a:lnTo>
                  <a:cubicBezTo>
                    <a:pt x="43932" y="11472"/>
                    <a:pt x="49752" y="8108"/>
                    <a:pt x="61393" y="8108"/>
                  </a:cubicBezTo>
                  <a:cubicBezTo>
                    <a:pt x="64935" y="8108"/>
                    <a:pt x="67719" y="8108"/>
                    <a:pt x="67719" y="2932"/>
                  </a:cubicBezTo>
                  <a:cubicBezTo>
                    <a:pt x="67719" y="602"/>
                    <a:pt x="65695" y="85"/>
                    <a:pt x="64176" y="85"/>
                  </a:cubicBezTo>
                  <a:cubicBezTo>
                    <a:pt x="54054" y="85"/>
                    <a:pt x="43173" y="861"/>
                    <a:pt x="32798" y="861"/>
                  </a:cubicBezTo>
                  <a:cubicBezTo>
                    <a:pt x="28243" y="861"/>
                    <a:pt x="23435" y="602"/>
                    <a:pt x="18880" y="602"/>
                  </a:cubicBezTo>
                  <a:cubicBezTo>
                    <a:pt x="14325" y="602"/>
                    <a:pt x="9517" y="85"/>
                    <a:pt x="5215" y="85"/>
                  </a:cubicBezTo>
                  <a:cubicBezTo>
                    <a:pt x="3444" y="85"/>
                    <a:pt x="408" y="85"/>
                    <a:pt x="408" y="5002"/>
                  </a:cubicBezTo>
                  <a:cubicBezTo>
                    <a:pt x="408" y="8108"/>
                    <a:pt x="2685" y="8108"/>
                    <a:pt x="6734" y="8108"/>
                  </a:cubicBezTo>
                  <a:cubicBezTo>
                    <a:pt x="20905" y="8108"/>
                    <a:pt x="21158" y="10437"/>
                    <a:pt x="21917" y="16907"/>
                  </a:cubicBezTo>
                  <a:lnTo>
                    <a:pt x="41908" y="176588"/>
                  </a:lnTo>
                  <a:cubicBezTo>
                    <a:pt x="42667" y="181764"/>
                    <a:pt x="43679" y="182540"/>
                    <a:pt x="46969" y="182540"/>
                  </a:cubicBezTo>
                  <a:cubicBezTo>
                    <a:pt x="51018" y="182540"/>
                    <a:pt x="52030" y="181246"/>
                    <a:pt x="54054" y="177882"/>
                  </a:cubicBezTo>
                  <a:lnTo>
                    <a:pt x="145153" y="29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69" name="자유형: 도형 3268">
              <a:extLst>
                <a:ext uri="{FF2B5EF4-FFF2-40B4-BE49-F238E27FC236}">
                  <a16:creationId xmlns:a16="http://schemas.microsoft.com/office/drawing/2014/main" id="{E5624CCF-6B2E-DEF1-59E9-3D1EB221C70F}"/>
                </a:ext>
              </a:extLst>
            </p:cNvPr>
            <p:cNvSpPr/>
            <p:nvPr>
              <p:custDataLst>
                <p:tags r:id="rId254"/>
              </p:custDataLst>
            </p:nvPr>
          </p:nvSpPr>
          <p:spPr>
            <a:xfrm>
              <a:off x="10883163" y="3092569"/>
              <a:ext cx="76699" cy="81703"/>
            </a:xfrm>
            <a:custGeom>
              <a:avLst/>
              <a:gdLst>
                <a:gd name="connsiteX0" fmla="*/ 67019 w 76699"/>
                <a:gd name="connsiteY0" fmla="*/ 10588 h 81703"/>
                <a:gd name="connsiteX1" fmla="*/ 57985 w 76699"/>
                <a:gd name="connsiteY1" fmla="*/ 20733 h 81703"/>
                <a:gd name="connsiteX2" fmla="*/ 64893 w 76699"/>
                <a:gd name="connsiteY2" fmla="*/ 27436 h 81703"/>
                <a:gd name="connsiteX3" fmla="*/ 74990 w 76699"/>
                <a:gd name="connsiteY3" fmla="*/ 15842 h 81703"/>
                <a:gd name="connsiteX4" fmla="*/ 51608 w 76699"/>
                <a:gd name="connsiteY4" fmla="*/ 81 h 81703"/>
                <a:gd name="connsiteX5" fmla="*/ 416 w 76699"/>
                <a:gd name="connsiteY5" fmla="*/ 50262 h 81703"/>
                <a:gd name="connsiteX6" fmla="*/ 33186 w 76699"/>
                <a:gd name="connsiteY6" fmla="*/ 81784 h 81703"/>
                <a:gd name="connsiteX7" fmla="*/ 77115 w 76699"/>
                <a:gd name="connsiteY7" fmla="*/ 61313 h 81703"/>
                <a:gd name="connsiteX8" fmla="*/ 74104 w 76699"/>
                <a:gd name="connsiteY8" fmla="*/ 58233 h 81703"/>
                <a:gd name="connsiteX9" fmla="*/ 71270 w 76699"/>
                <a:gd name="connsiteY9" fmla="*/ 60045 h 81703"/>
                <a:gd name="connsiteX10" fmla="*/ 33540 w 76699"/>
                <a:gd name="connsiteY10" fmla="*/ 76712 h 81703"/>
                <a:gd name="connsiteX11" fmla="*/ 15118 w 76699"/>
                <a:gd name="connsiteY11" fmla="*/ 56603 h 81703"/>
                <a:gd name="connsiteX12" fmla="*/ 26809 w 76699"/>
                <a:gd name="connsiteY12" fmla="*/ 19103 h 81703"/>
                <a:gd name="connsiteX13" fmla="*/ 51608 w 76699"/>
                <a:gd name="connsiteY13" fmla="*/ 5153 h 81703"/>
                <a:gd name="connsiteX14" fmla="*/ 67019 w 76699"/>
                <a:gd name="connsiteY14" fmla="*/ 1058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99" h="81703">
                  <a:moveTo>
                    <a:pt x="67019" y="10588"/>
                  </a:moveTo>
                  <a:cubicBezTo>
                    <a:pt x="60642" y="11675"/>
                    <a:pt x="57985" y="16747"/>
                    <a:pt x="57985" y="20733"/>
                  </a:cubicBezTo>
                  <a:cubicBezTo>
                    <a:pt x="57985" y="25624"/>
                    <a:pt x="61704" y="27436"/>
                    <a:pt x="64893" y="27436"/>
                  </a:cubicBezTo>
                  <a:cubicBezTo>
                    <a:pt x="68790" y="27436"/>
                    <a:pt x="74990" y="24537"/>
                    <a:pt x="74990" y="15842"/>
                  </a:cubicBezTo>
                  <a:cubicBezTo>
                    <a:pt x="74990" y="3523"/>
                    <a:pt x="61173" y="81"/>
                    <a:pt x="51608" y="81"/>
                  </a:cubicBezTo>
                  <a:cubicBezTo>
                    <a:pt x="25037" y="81"/>
                    <a:pt x="416" y="25081"/>
                    <a:pt x="416" y="50262"/>
                  </a:cubicBezTo>
                  <a:cubicBezTo>
                    <a:pt x="416" y="65842"/>
                    <a:pt x="11044" y="81784"/>
                    <a:pt x="33186" y="81784"/>
                  </a:cubicBezTo>
                  <a:cubicBezTo>
                    <a:pt x="63122" y="81784"/>
                    <a:pt x="77115" y="63849"/>
                    <a:pt x="77115" y="61313"/>
                  </a:cubicBezTo>
                  <a:cubicBezTo>
                    <a:pt x="77115" y="60226"/>
                    <a:pt x="75521" y="58233"/>
                    <a:pt x="74104" y="58233"/>
                  </a:cubicBezTo>
                  <a:cubicBezTo>
                    <a:pt x="73041" y="58233"/>
                    <a:pt x="72687" y="58596"/>
                    <a:pt x="71270" y="60045"/>
                  </a:cubicBezTo>
                  <a:cubicBezTo>
                    <a:pt x="57453" y="76712"/>
                    <a:pt x="36728" y="76712"/>
                    <a:pt x="33540" y="76712"/>
                  </a:cubicBezTo>
                  <a:cubicBezTo>
                    <a:pt x="20786" y="76712"/>
                    <a:pt x="15118" y="67835"/>
                    <a:pt x="15118" y="56603"/>
                  </a:cubicBezTo>
                  <a:cubicBezTo>
                    <a:pt x="15118" y="51349"/>
                    <a:pt x="17598" y="31603"/>
                    <a:pt x="26809" y="19103"/>
                  </a:cubicBezTo>
                  <a:cubicBezTo>
                    <a:pt x="33540" y="10226"/>
                    <a:pt x="42751" y="5153"/>
                    <a:pt x="51608" y="5153"/>
                  </a:cubicBezTo>
                  <a:cubicBezTo>
                    <a:pt x="54088" y="5153"/>
                    <a:pt x="62590" y="5515"/>
                    <a:pt x="67019" y="10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0" name="자유형: 도형 3269">
              <a:extLst>
                <a:ext uri="{FF2B5EF4-FFF2-40B4-BE49-F238E27FC236}">
                  <a16:creationId xmlns:a16="http://schemas.microsoft.com/office/drawing/2014/main" id="{B10820D7-CD4A-0652-098A-4DBD3BDC526C}"/>
                </a:ext>
              </a:extLst>
            </p:cNvPr>
            <p:cNvSpPr/>
            <p:nvPr>
              <p:custDataLst>
                <p:tags r:id="rId255"/>
              </p:custDataLst>
            </p:nvPr>
          </p:nvSpPr>
          <p:spPr>
            <a:xfrm>
              <a:off x="10973419" y="3092569"/>
              <a:ext cx="90339" cy="81703"/>
            </a:xfrm>
            <a:custGeom>
              <a:avLst/>
              <a:gdLst>
                <a:gd name="connsiteX0" fmla="*/ 64365 w 90339"/>
                <a:gd name="connsiteY0" fmla="*/ 10769 h 81703"/>
                <a:gd name="connsiteX1" fmla="*/ 46120 w 90339"/>
                <a:gd name="connsiteY1" fmla="*/ 81 h 81703"/>
                <a:gd name="connsiteX2" fmla="*/ 419 w 90339"/>
                <a:gd name="connsiteY2" fmla="*/ 51712 h 81703"/>
                <a:gd name="connsiteX3" fmla="*/ 27167 w 90339"/>
                <a:gd name="connsiteY3" fmla="*/ 81784 h 81703"/>
                <a:gd name="connsiteX4" fmla="*/ 52320 w 90339"/>
                <a:gd name="connsiteY4" fmla="*/ 69103 h 81703"/>
                <a:gd name="connsiteX5" fmla="*/ 70565 w 90339"/>
                <a:gd name="connsiteY5" fmla="*/ 81784 h 81703"/>
                <a:gd name="connsiteX6" fmla="*/ 84559 w 90339"/>
                <a:gd name="connsiteY6" fmla="*/ 72183 h 81703"/>
                <a:gd name="connsiteX7" fmla="*/ 90758 w 90339"/>
                <a:gd name="connsiteY7" fmla="*/ 54067 h 81703"/>
                <a:gd name="connsiteX8" fmla="*/ 87924 w 90339"/>
                <a:gd name="connsiteY8" fmla="*/ 51712 h 81703"/>
                <a:gd name="connsiteX9" fmla="*/ 84027 w 90339"/>
                <a:gd name="connsiteY9" fmla="*/ 57328 h 81703"/>
                <a:gd name="connsiteX10" fmla="*/ 71096 w 90339"/>
                <a:gd name="connsiteY10" fmla="*/ 76712 h 81703"/>
                <a:gd name="connsiteX11" fmla="*/ 65251 w 90339"/>
                <a:gd name="connsiteY11" fmla="*/ 67835 h 81703"/>
                <a:gd name="connsiteX12" fmla="*/ 67908 w 90339"/>
                <a:gd name="connsiteY12" fmla="*/ 53523 h 81703"/>
                <a:gd name="connsiteX13" fmla="*/ 71805 w 90339"/>
                <a:gd name="connsiteY13" fmla="*/ 37219 h 81703"/>
                <a:gd name="connsiteX14" fmla="*/ 75347 w 90339"/>
                <a:gd name="connsiteY14" fmla="*/ 23450 h 81703"/>
                <a:gd name="connsiteX15" fmla="*/ 78536 w 90339"/>
                <a:gd name="connsiteY15" fmla="*/ 9320 h 81703"/>
                <a:gd name="connsiteX16" fmla="*/ 72513 w 90339"/>
                <a:gd name="connsiteY16" fmla="*/ 3523 h 81703"/>
                <a:gd name="connsiteX17" fmla="*/ 64365 w 90339"/>
                <a:gd name="connsiteY17" fmla="*/ 10769 h 81703"/>
                <a:gd name="connsiteX18" fmla="*/ 53028 w 90339"/>
                <a:gd name="connsiteY18" fmla="*/ 57328 h 81703"/>
                <a:gd name="connsiteX19" fmla="*/ 43994 w 90339"/>
                <a:gd name="connsiteY19" fmla="*/ 69465 h 81703"/>
                <a:gd name="connsiteX20" fmla="*/ 27698 w 90339"/>
                <a:gd name="connsiteY20" fmla="*/ 76712 h 81703"/>
                <a:gd name="connsiteX21" fmla="*/ 14767 w 90339"/>
                <a:gd name="connsiteY21" fmla="*/ 59139 h 81703"/>
                <a:gd name="connsiteX22" fmla="*/ 23978 w 90339"/>
                <a:gd name="connsiteY22" fmla="*/ 22363 h 81703"/>
                <a:gd name="connsiteX23" fmla="*/ 46120 w 90339"/>
                <a:gd name="connsiteY23" fmla="*/ 5153 h 81703"/>
                <a:gd name="connsiteX24" fmla="*/ 61885 w 90339"/>
                <a:gd name="connsiteY24" fmla="*/ 20914 h 81703"/>
                <a:gd name="connsiteX25" fmla="*/ 61354 w 90339"/>
                <a:gd name="connsiteY25" fmla="*/ 23450 h 81703"/>
                <a:gd name="connsiteX26" fmla="*/ 53028 w 90339"/>
                <a:gd name="connsiteY26" fmla="*/ 5732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39" h="81703">
                  <a:moveTo>
                    <a:pt x="64365" y="10769"/>
                  </a:moveTo>
                  <a:cubicBezTo>
                    <a:pt x="60645" y="4791"/>
                    <a:pt x="54623" y="81"/>
                    <a:pt x="46120" y="81"/>
                  </a:cubicBezTo>
                  <a:cubicBezTo>
                    <a:pt x="23447" y="81"/>
                    <a:pt x="419" y="25624"/>
                    <a:pt x="419" y="51712"/>
                  </a:cubicBezTo>
                  <a:cubicBezTo>
                    <a:pt x="419" y="69284"/>
                    <a:pt x="11933" y="81784"/>
                    <a:pt x="27167" y="81784"/>
                  </a:cubicBezTo>
                  <a:cubicBezTo>
                    <a:pt x="36732" y="81784"/>
                    <a:pt x="45234" y="76168"/>
                    <a:pt x="52320" y="69103"/>
                  </a:cubicBezTo>
                  <a:cubicBezTo>
                    <a:pt x="55685" y="79973"/>
                    <a:pt x="65959" y="81784"/>
                    <a:pt x="70565" y="81784"/>
                  </a:cubicBezTo>
                  <a:cubicBezTo>
                    <a:pt x="76942" y="81784"/>
                    <a:pt x="81370" y="77799"/>
                    <a:pt x="84559" y="72183"/>
                  </a:cubicBezTo>
                  <a:cubicBezTo>
                    <a:pt x="88456" y="65118"/>
                    <a:pt x="90758" y="54791"/>
                    <a:pt x="90758" y="54067"/>
                  </a:cubicBezTo>
                  <a:cubicBezTo>
                    <a:pt x="90758" y="51712"/>
                    <a:pt x="88456" y="51712"/>
                    <a:pt x="87924" y="51712"/>
                  </a:cubicBezTo>
                  <a:cubicBezTo>
                    <a:pt x="85444" y="51712"/>
                    <a:pt x="85267" y="52436"/>
                    <a:pt x="84027" y="57328"/>
                  </a:cubicBezTo>
                  <a:cubicBezTo>
                    <a:pt x="81901" y="66023"/>
                    <a:pt x="78536" y="76712"/>
                    <a:pt x="71096" y="76712"/>
                  </a:cubicBezTo>
                  <a:cubicBezTo>
                    <a:pt x="66491" y="76712"/>
                    <a:pt x="65251" y="72726"/>
                    <a:pt x="65251" y="67835"/>
                  </a:cubicBezTo>
                  <a:cubicBezTo>
                    <a:pt x="65251" y="64755"/>
                    <a:pt x="66668" y="58233"/>
                    <a:pt x="67908" y="53523"/>
                  </a:cubicBezTo>
                  <a:cubicBezTo>
                    <a:pt x="69148" y="48632"/>
                    <a:pt x="70919" y="41204"/>
                    <a:pt x="71805" y="37219"/>
                  </a:cubicBezTo>
                  <a:lnTo>
                    <a:pt x="75347" y="23450"/>
                  </a:lnTo>
                  <a:cubicBezTo>
                    <a:pt x="76410" y="18740"/>
                    <a:pt x="78536" y="10226"/>
                    <a:pt x="78536" y="9320"/>
                  </a:cubicBezTo>
                  <a:cubicBezTo>
                    <a:pt x="78536" y="5334"/>
                    <a:pt x="75347" y="3523"/>
                    <a:pt x="72513" y="3523"/>
                  </a:cubicBezTo>
                  <a:cubicBezTo>
                    <a:pt x="69502" y="3523"/>
                    <a:pt x="65428" y="5697"/>
                    <a:pt x="64365" y="10769"/>
                  </a:cubicBezTo>
                  <a:close/>
                  <a:moveTo>
                    <a:pt x="53028" y="57328"/>
                  </a:moveTo>
                  <a:cubicBezTo>
                    <a:pt x="51788" y="62400"/>
                    <a:pt x="47891" y="66023"/>
                    <a:pt x="43994" y="69465"/>
                  </a:cubicBezTo>
                  <a:cubicBezTo>
                    <a:pt x="42400" y="70915"/>
                    <a:pt x="35315" y="76712"/>
                    <a:pt x="27698" y="76712"/>
                  </a:cubicBezTo>
                  <a:cubicBezTo>
                    <a:pt x="21144" y="76712"/>
                    <a:pt x="14767" y="72002"/>
                    <a:pt x="14767" y="59139"/>
                  </a:cubicBezTo>
                  <a:cubicBezTo>
                    <a:pt x="14767" y="49538"/>
                    <a:pt x="19904" y="29610"/>
                    <a:pt x="23978" y="22363"/>
                  </a:cubicBezTo>
                  <a:cubicBezTo>
                    <a:pt x="32126" y="7871"/>
                    <a:pt x="41160" y="5153"/>
                    <a:pt x="46120" y="5153"/>
                  </a:cubicBezTo>
                  <a:cubicBezTo>
                    <a:pt x="58520" y="5153"/>
                    <a:pt x="61885" y="18921"/>
                    <a:pt x="61885" y="20914"/>
                  </a:cubicBezTo>
                  <a:cubicBezTo>
                    <a:pt x="61885" y="21639"/>
                    <a:pt x="61531" y="22907"/>
                    <a:pt x="61354" y="23450"/>
                  </a:cubicBezTo>
                  <a:lnTo>
                    <a:pt x="53028" y="573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1" name="자유형: 도형 3270">
              <a:extLst>
                <a:ext uri="{FF2B5EF4-FFF2-40B4-BE49-F238E27FC236}">
                  <a16:creationId xmlns:a16="http://schemas.microsoft.com/office/drawing/2014/main" id="{D57733DF-A8FD-A05B-942F-923A0FB4BDF2}"/>
                </a:ext>
              </a:extLst>
            </p:cNvPr>
            <p:cNvSpPr/>
            <p:nvPr>
              <p:custDataLst>
                <p:tags r:id="rId256"/>
              </p:custDataLst>
            </p:nvPr>
          </p:nvSpPr>
          <p:spPr>
            <a:xfrm>
              <a:off x="11083361" y="3046735"/>
              <a:ext cx="39678" cy="127537"/>
            </a:xfrm>
            <a:custGeom>
              <a:avLst/>
              <a:gdLst>
                <a:gd name="connsiteX0" fmla="*/ 39393 w 39678"/>
                <a:gd name="connsiteY0" fmla="*/ 5515 h 127537"/>
                <a:gd name="connsiteX1" fmla="*/ 40102 w 39678"/>
                <a:gd name="connsiteY1" fmla="*/ 2617 h 127537"/>
                <a:gd name="connsiteX2" fmla="*/ 37268 w 39678"/>
                <a:gd name="connsiteY2" fmla="*/ 81 h 127537"/>
                <a:gd name="connsiteX3" fmla="*/ 14594 w 39678"/>
                <a:gd name="connsiteY3" fmla="*/ 1892 h 127537"/>
                <a:gd name="connsiteX4" fmla="*/ 10874 w 39678"/>
                <a:gd name="connsiteY4" fmla="*/ 6059 h 127537"/>
                <a:gd name="connsiteX5" fmla="*/ 15303 w 39678"/>
                <a:gd name="connsiteY5" fmla="*/ 8595 h 127537"/>
                <a:gd name="connsiteX6" fmla="*/ 23805 w 39678"/>
                <a:gd name="connsiteY6" fmla="*/ 11313 h 127537"/>
                <a:gd name="connsiteX7" fmla="*/ 23097 w 39678"/>
                <a:gd name="connsiteY7" fmla="*/ 15298 h 127537"/>
                <a:gd name="connsiteX8" fmla="*/ 1132 w 39678"/>
                <a:gd name="connsiteY8" fmla="*/ 104792 h 127537"/>
                <a:gd name="connsiteX9" fmla="*/ 423 w 39678"/>
                <a:gd name="connsiteY9" fmla="*/ 110408 h 127537"/>
                <a:gd name="connsiteX10" fmla="*/ 19023 w 39678"/>
                <a:gd name="connsiteY10" fmla="*/ 127618 h 127537"/>
                <a:gd name="connsiteX11" fmla="*/ 33193 w 39678"/>
                <a:gd name="connsiteY11" fmla="*/ 118017 h 127537"/>
                <a:gd name="connsiteX12" fmla="*/ 39393 w 39678"/>
                <a:gd name="connsiteY12" fmla="*/ 99901 h 127537"/>
                <a:gd name="connsiteX13" fmla="*/ 36559 w 39678"/>
                <a:gd name="connsiteY13" fmla="*/ 97546 h 127537"/>
                <a:gd name="connsiteX14" fmla="*/ 33016 w 39678"/>
                <a:gd name="connsiteY14" fmla="*/ 101893 h 127537"/>
                <a:gd name="connsiteX15" fmla="*/ 19731 w 39678"/>
                <a:gd name="connsiteY15" fmla="*/ 122546 h 127537"/>
                <a:gd name="connsiteX16" fmla="*/ 13709 w 39678"/>
                <a:gd name="connsiteY16" fmla="*/ 113669 h 127537"/>
                <a:gd name="connsiteX17" fmla="*/ 14771 w 39678"/>
                <a:gd name="connsiteY17" fmla="*/ 106241 h 127537"/>
                <a:gd name="connsiteX18" fmla="*/ 39393 w 39678"/>
                <a:gd name="connsiteY18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78" h="127537">
                  <a:moveTo>
                    <a:pt x="39393" y="5515"/>
                  </a:moveTo>
                  <a:cubicBezTo>
                    <a:pt x="39570" y="5153"/>
                    <a:pt x="40102" y="2798"/>
                    <a:pt x="40102" y="2617"/>
                  </a:cubicBezTo>
                  <a:cubicBezTo>
                    <a:pt x="40102" y="1711"/>
                    <a:pt x="39393" y="81"/>
                    <a:pt x="37268" y="81"/>
                  </a:cubicBezTo>
                  <a:cubicBezTo>
                    <a:pt x="33725" y="81"/>
                    <a:pt x="19023" y="1530"/>
                    <a:pt x="14594" y="1892"/>
                  </a:cubicBezTo>
                  <a:cubicBezTo>
                    <a:pt x="13354" y="2073"/>
                    <a:pt x="10874" y="2255"/>
                    <a:pt x="10874" y="6059"/>
                  </a:cubicBezTo>
                  <a:cubicBezTo>
                    <a:pt x="10874" y="8595"/>
                    <a:pt x="13354" y="8595"/>
                    <a:pt x="15303" y="8595"/>
                  </a:cubicBezTo>
                  <a:cubicBezTo>
                    <a:pt x="23805" y="8595"/>
                    <a:pt x="23805" y="9863"/>
                    <a:pt x="23805" y="11313"/>
                  </a:cubicBezTo>
                  <a:cubicBezTo>
                    <a:pt x="23805" y="12581"/>
                    <a:pt x="23451" y="13668"/>
                    <a:pt x="23097" y="15298"/>
                  </a:cubicBezTo>
                  <a:lnTo>
                    <a:pt x="1132" y="104792"/>
                  </a:lnTo>
                  <a:cubicBezTo>
                    <a:pt x="601" y="106604"/>
                    <a:pt x="423" y="108596"/>
                    <a:pt x="423" y="110408"/>
                  </a:cubicBezTo>
                  <a:cubicBezTo>
                    <a:pt x="423" y="122002"/>
                    <a:pt x="10520" y="127618"/>
                    <a:pt x="19023" y="127618"/>
                  </a:cubicBezTo>
                  <a:cubicBezTo>
                    <a:pt x="23274" y="127618"/>
                    <a:pt x="28588" y="126169"/>
                    <a:pt x="33193" y="118017"/>
                  </a:cubicBezTo>
                  <a:cubicBezTo>
                    <a:pt x="36913" y="111314"/>
                    <a:pt x="39393" y="100625"/>
                    <a:pt x="39393" y="99901"/>
                  </a:cubicBezTo>
                  <a:cubicBezTo>
                    <a:pt x="39393" y="97546"/>
                    <a:pt x="37090" y="97546"/>
                    <a:pt x="36559" y="97546"/>
                  </a:cubicBezTo>
                  <a:cubicBezTo>
                    <a:pt x="34079" y="97546"/>
                    <a:pt x="33725" y="98632"/>
                    <a:pt x="33016" y="101893"/>
                  </a:cubicBezTo>
                  <a:cubicBezTo>
                    <a:pt x="30714" y="110951"/>
                    <a:pt x="27348" y="122546"/>
                    <a:pt x="19731" y="122546"/>
                  </a:cubicBezTo>
                  <a:cubicBezTo>
                    <a:pt x="14949" y="122546"/>
                    <a:pt x="13709" y="118017"/>
                    <a:pt x="13709" y="113669"/>
                  </a:cubicBezTo>
                  <a:cubicBezTo>
                    <a:pt x="13709" y="111676"/>
                    <a:pt x="14240" y="108234"/>
                    <a:pt x="14771" y="106241"/>
                  </a:cubicBezTo>
                  <a:lnTo>
                    <a:pt x="39393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2" name="자유형: 도형 3271">
              <a:extLst>
                <a:ext uri="{FF2B5EF4-FFF2-40B4-BE49-F238E27FC236}">
                  <a16:creationId xmlns:a16="http://schemas.microsoft.com/office/drawing/2014/main" id="{68BC178C-6FBA-6F5B-0BEB-C0D433C40CB3}"/>
                </a:ext>
              </a:extLst>
            </p:cNvPr>
            <p:cNvSpPr/>
            <p:nvPr>
              <p:custDataLst>
                <p:tags r:id="rId257"/>
              </p:custDataLst>
            </p:nvPr>
          </p:nvSpPr>
          <p:spPr>
            <a:xfrm>
              <a:off x="10824272" y="3223189"/>
              <a:ext cx="53672" cy="121921"/>
            </a:xfrm>
            <a:custGeom>
              <a:avLst/>
              <a:gdLst>
                <a:gd name="connsiteX0" fmla="*/ 49480 w 53672"/>
                <a:gd name="connsiteY0" fmla="*/ 6971 h 121921"/>
                <a:gd name="connsiteX1" fmla="*/ 42394 w 53672"/>
                <a:gd name="connsiteY1" fmla="*/ 87 h 121921"/>
                <a:gd name="connsiteX2" fmla="*/ 32475 w 53672"/>
                <a:gd name="connsiteY2" fmla="*/ 10051 h 121921"/>
                <a:gd name="connsiteX3" fmla="*/ 39560 w 53672"/>
                <a:gd name="connsiteY3" fmla="*/ 16935 h 121921"/>
                <a:gd name="connsiteX4" fmla="*/ 49480 w 53672"/>
                <a:gd name="connsiteY4" fmla="*/ 6971 h 121921"/>
                <a:gd name="connsiteX5" fmla="*/ 13344 w 53672"/>
                <a:gd name="connsiteY5" fmla="*/ 99001 h 121921"/>
                <a:gd name="connsiteX6" fmla="*/ 11750 w 53672"/>
                <a:gd name="connsiteY6" fmla="*/ 106610 h 121921"/>
                <a:gd name="connsiteX7" fmla="*/ 28578 w 53672"/>
                <a:gd name="connsiteY7" fmla="*/ 122009 h 121921"/>
                <a:gd name="connsiteX8" fmla="*/ 54085 w 53672"/>
                <a:gd name="connsiteY8" fmla="*/ 94291 h 121921"/>
                <a:gd name="connsiteX9" fmla="*/ 51251 w 53672"/>
                <a:gd name="connsiteY9" fmla="*/ 91936 h 121921"/>
                <a:gd name="connsiteX10" fmla="*/ 47886 w 53672"/>
                <a:gd name="connsiteY10" fmla="*/ 95016 h 121921"/>
                <a:gd name="connsiteX11" fmla="*/ 29109 w 53672"/>
                <a:gd name="connsiteY11" fmla="*/ 116936 h 121921"/>
                <a:gd name="connsiteX12" fmla="*/ 24681 w 53672"/>
                <a:gd name="connsiteY12" fmla="*/ 110596 h 121921"/>
                <a:gd name="connsiteX13" fmla="*/ 27515 w 53672"/>
                <a:gd name="connsiteY13" fmla="*/ 99001 h 121921"/>
                <a:gd name="connsiteX14" fmla="*/ 33183 w 53672"/>
                <a:gd name="connsiteY14" fmla="*/ 84508 h 121921"/>
                <a:gd name="connsiteX15" fmla="*/ 41863 w 53672"/>
                <a:gd name="connsiteY15" fmla="*/ 61501 h 121921"/>
                <a:gd name="connsiteX16" fmla="*/ 42926 w 53672"/>
                <a:gd name="connsiteY16" fmla="*/ 55704 h 121921"/>
                <a:gd name="connsiteX17" fmla="*/ 26098 w 53672"/>
                <a:gd name="connsiteY17" fmla="*/ 40305 h 121921"/>
                <a:gd name="connsiteX18" fmla="*/ 413 w 53672"/>
                <a:gd name="connsiteY18" fmla="*/ 68023 h 121921"/>
                <a:gd name="connsiteX19" fmla="*/ 3425 w 53672"/>
                <a:gd name="connsiteY19" fmla="*/ 70378 h 121921"/>
                <a:gd name="connsiteX20" fmla="*/ 6613 w 53672"/>
                <a:gd name="connsiteY20" fmla="*/ 67479 h 121921"/>
                <a:gd name="connsiteX21" fmla="*/ 25567 w 53672"/>
                <a:gd name="connsiteY21" fmla="*/ 45378 h 121921"/>
                <a:gd name="connsiteX22" fmla="*/ 29995 w 53672"/>
                <a:gd name="connsiteY22" fmla="*/ 51718 h 121921"/>
                <a:gd name="connsiteX23" fmla="*/ 24504 w 53672"/>
                <a:gd name="connsiteY23" fmla="*/ 69834 h 121921"/>
                <a:gd name="connsiteX24" fmla="*/ 13344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480" y="6971"/>
                  </a:moveTo>
                  <a:cubicBezTo>
                    <a:pt x="49480" y="4073"/>
                    <a:pt x="47354" y="87"/>
                    <a:pt x="42394" y="87"/>
                  </a:cubicBezTo>
                  <a:cubicBezTo>
                    <a:pt x="37612" y="87"/>
                    <a:pt x="32475" y="4797"/>
                    <a:pt x="32475" y="10051"/>
                  </a:cubicBezTo>
                  <a:cubicBezTo>
                    <a:pt x="32475" y="13131"/>
                    <a:pt x="34778" y="16935"/>
                    <a:pt x="39560" y="16935"/>
                  </a:cubicBezTo>
                  <a:cubicBezTo>
                    <a:pt x="44697" y="16935"/>
                    <a:pt x="49480" y="11863"/>
                    <a:pt x="49480" y="6971"/>
                  </a:cubicBezTo>
                  <a:close/>
                  <a:moveTo>
                    <a:pt x="13344" y="99001"/>
                  </a:moveTo>
                  <a:cubicBezTo>
                    <a:pt x="12636" y="101356"/>
                    <a:pt x="11750" y="103530"/>
                    <a:pt x="11750" y="106610"/>
                  </a:cubicBezTo>
                  <a:cubicBezTo>
                    <a:pt x="11750" y="115125"/>
                    <a:pt x="18835" y="122009"/>
                    <a:pt x="28578" y="122009"/>
                  </a:cubicBezTo>
                  <a:cubicBezTo>
                    <a:pt x="46291" y="122009"/>
                    <a:pt x="54085" y="97009"/>
                    <a:pt x="54085" y="94291"/>
                  </a:cubicBezTo>
                  <a:cubicBezTo>
                    <a:pt x="54085" y="91936"/>
                    <a:pt x="51783" y="91936"/>
                    <a:pt x="51251" y="91936"/>
                  </a:cubicBezTo>
                  <a:cubicBezTo>
                    <a:pt x="48771" y="91936"/>
                    <a:pt x="48594" y="93023"/>
                    <a:pt x="47886" y="95016"/>
                  </a:cubicBezTo>
                  <a:cubicBezTo>
                    <a:pt x="43812" y="109509"/>
                    <a:pt x="36018" y="116936"/>
                    <a:pt x="29109" y="116936"/>
                  </a:cubicBezTo>
                  <a:cubicBezTo>
                    <a:pt x="25567" y="116936"/>
                    <a:pt x="24681" y="114581"/>
                    <a:pt x="24681" y="110596"/>
                  </a:cubicBezTo>
                  <a:cubicBezTo>
                    <a:pt x="24681" y="106429"/>
                    <a:pt x="25921" y="102987"/>
                    <a:pt x="27515" y="99001"/>
                  </a:cubicBezTo>
                  <a:cubicBezTo>
                    <a:pt x="29286" y="94110"/>
                    <a:pt x="31235" y="89219"/>
                    <a:pt x="33183" y="84508"/>
                  </a:cubicBezTo>
                  <a:cubicBezTo>
                    <a:pt x="34778" y="80161"/>
                    <a:pt x="41155" y="63675"/>
                    <a:pt x="41863" y="61501"/>
                  </a:cubicBezTo>
                  <a:cubicBezTo>
                    <a:pt x="42394" y="59689"/>
                    <a:pt x="42926" y="57515"/>
                    <a:pt x="42926" y="55704"/>
                  </a:cubicBezTo>
                  <a:cubicBezTo>
                    <a:pt x="42926" y="47189"/>
                    <a:pt x="35840" y="40305"/>
                    <a:pt x="26098" y="40305"/>
                  </a:cubicBezTo>
                  <a:cubicBezTo>
                    <a:pt x="8562" y="40305"/>
                    <a:pt x="413" y="64943"/>
                    <a:pt x="413" y="68023"/>
                  </a:cubicBezTo>
                  <a:cubicBezTo>
                    <a:pt x="413" y="70378"/>
                    <a:pt x="2893" y="70378"/>
                    <a:pt x="3425" y="70378"/>
                  </a:cubicBezTo>
                  <a:cubicBezTo>
                    <a:pt x="5905" y="70378"/>
                    <a:pt x="6082" y="69472"/>
                    <a:pt x="6613" y="67479"/>
                  </a:cubicBezTo>
                  <a:cubicBezTo>
                    <a:pt x="11219" y="51899"/>
                    <a:pt x="19013" y="45378"/>
                    <a:pt x="25567" y="45378"/>
                  </a:cubicBezTo>
                  <a:cubicBezTo>
                    <a:pt x="28401" y="45378"/>
                    <a:pt x="29995" y="46827"/>
                    <a:pt x="29995" y="51718"/>
                  </a:cubicBezTo>
                  <a:cubicBezTo>
                    <a:pt x="29995" y="55885"/>
                    <a:pt x="28932" y="58602"/>
                    <a:pt x="24504" y="69834"/>
                  </a:cubicBezTo>
                  <a:lnTo>
                    <a:pt x="13344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3" name="자유형: 도형 3272">
              <a:extLst>
                <a:ext uri="{FF2B5EF4-FFF2-40B4-BE49-F238E27FC236}">
                  <a16:creationId xmlns:a16="http://schemas.microsoft.com/office/drawing/2014/main" id="{8F1A62DD-18DE-C787-D4AD-C29DA0D5E4A2}"/>
                </a:ext>
              </a:extLst>
            </p:cNvPr>
            <p:cNvSpPr/>
            <p:nvPr>
              <p:custDataLst>
                <p:tags r:id="rId258"/>
              </p:custDataLst>
            </p:nvPr>
          </p:nvSpPr>
          <p:spPr>
            <a:xfrm>
              <a:off x="11164475" y="3085217"/>
              <a:ext cx="58707" cy="258802"/>
            </a:xfrm>
            <a:custGeom>
              <a:avLst/>
              <a:gdLst>
                <a:gd name="connsiteX0" fmla="*/ 59134 w 58707"/>
                <a:gd name="connsiteY0" fmla="*/ 129486 h 258802"/>
                <a:gd name="connsiteX1" fmla="*/ 42433 w 58707"/>
                <a:gd name="connsiteY1" fmla="*/ 48740 h 258802"/>
                <a:gd name="connsiteX2" fmla="*/ 2957 w 58707"/>
                <a:gd name="connsiteY2" fmla="*/ 85 h 258802"/>
                <a:gd name="connsiteX3" fmla="*/ 426 w 58707"/>
                <a:gd name="connsiteY3" fmla="*/ 2673 h 258802"/>
                <a:gd name="connsiteX4" fmla="*/ 5234 w 58707"/>
                <a:gd name="connsiteY4" fmla="*/ 8625 h 258802"/>
                <a:gd name="connsiteX5" fmla="*/ 44457 w 58707"/>
                <a:gd name="connsiteY5" fmla="*/ 129486 h 258802"/>
                <a:gd name="connsiteX6" fmla="*/ 3716 w 58707"/>
                <a:gd name="connsiteY6" fmla="*/ 251899 h 258802"/>
                <a:gd name="connsiteX7" fmla="*/ 426 w 58707"/>
                <a:gd name="connsiteY7" fmla="*/ 256299 h 258802"/>
                <a:gd name="connsiteX8" fmla="*/ 2957 w 58707"/>
                <a:gd name="connsiteY8" fmla="*/ 258887 h 258802"/>
                <a:gd name="connsiteX9" fmla="*/ 43192 w 58707"/>
                <a:gd name="connsiteY9" fmla="*/ 208420 h 258802"/>
                <a:gd name="connsiteX10" fmla="*/ 59134 w 58707"/>
                <a:gd name="connsiteY10" fmla="*/ 129486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9134" y="129486"/>
                  </a:moveTo>
                  <a:cubicBezTo>
                    <a:pt x="59134" y="109299"/>
                    <a:pt x="56351" y="77984"/>
                    <a:pt x="42433" y="48740"/>
                  </a:cubicBezTo>
                  <a:cubicBezTo>
                    <a:pt x="27250" y="16907"/>
                    <a:pt x="5488" y="85"/>
                    <a:pt x="2957" y="85"/>
                  </a:cubicBezTo>
                  <a:cubicBezTo>
                    <a:pt x="1439" y="85"/>
                    <a:pt x="426" y="1120"/>
                    <a:pt x="426" y="2673"/>
                  </a:cubicBezTo>
                  <a:cubicBezTo>
                    <a:pt x="426" y="3449"/>
                    <a:pt x="426" y="3967"/>
                    <a:pt x="5234" y="8625"/>
                  </a:cubicBezTo>
                  <a:cubicBezTo>
                    <a:pt x="30033" y="34247"/>
                    <a:pt x="44457" y="75396"/>
                    <a:pt x="44457" y="129486"/>
                  </a:cubicBezTo>
                  <a:cubicBezTo>
                    <a:pt x="44457" y="173741"/>
                    <a:pt x="35094" y="219290"/>
                    <a:pt x="3716" y="251899"/>
                  </a:cubicBezTo>
                  <a:cubicBezTo>
                    <a:pt x="426" y="255005"/>
                    <a:pt x="426" y="255522"/>
                    <a:pt x="426" y="256299"/>
                  </a:cubicBezTo>
                  <a:cubicBezTo>
                    <a:pt x="426" y="257852"/>
                    <a:pt x="1439" y="258887"/>
                    <a:pt x="2957" y="258887"/>
                  </a:cubicBezTo>
                  <a:cubicBezTo>
                    <a:pt x="5488" y="258887"/>
                    <a:pt x="28262" y="241288"/>
                    <a:pt x="43192" y="208420"/>
                  </a:cubicBezTo>
                  <a:cubicBezTo>
                    <a:pt x="56098" y="179952"/>
                    <a:pt x="59134" y="151225"/>
                    <a:pt x="59134" y="1294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4" name="자유형: 도형 3273">
              <a:extLst>
                <a:ext uri="{FF2B5EF4-FFF2-40B4-BE49-F238E27FC236}">
                  <a16:creationId xmlns:a16="http://schemas.microsoft.com/office/drawing/2014/main" id="{144A08AB-0105-7F21-5778-6E4A5069411F}"/>
                </a:ext>
              </a:extLst>
            </p:cNvPr>
            <p:cNvSpPr/>
            <p:nvPr>
              <p:custDataLst>
                <p:tags r:id="rId259"/>
              </p:custDataLst>
            </p:nvPr>
          </p:nvSpPr>
          <p:spPr>
            <a:xfrm>
              <a:off x="11318864" y="3128437"/>
              <a:ext cx="168278" cy="172362"/>
            </a:xfrm>
            <a:custGeom>
              <a:avLst/>
              <a:gdLst>
                <a:gd name="connsiteX0" fmla="*/ 89760 w 168278"/>
                <a:gd name="connsiteY0" fmla="*/ 91442 h 172362"/>
                <a:gd name="connsiteX1" fmla="*/ 160361 w 168278"/>
                <a:gd name="connsiteY1" fmla="*/ 91442 h 172362"/>
                <a:gd name="connsiteX2" fmla="*/ 168711 w 168278"/>
                <a:gd name="connsiteY2" fmla="*/ 86266 h 172362"/>
                <a:gd name="connsiteX3" fmla="*/ 160361 w 168278"/>
                <a:gd name="connsiteY3" fmla="*/ 81090 h 172362"/>
                <a:gd name="connsiteX4" fmla="*/ 89760 w 168278"/>
                <a:gd name="connsiteY4" fmla="*/ 81090 h 172362"/>
                <a:gd name="connsiteX5" fmla="*/ 89760 w 168278"/>
                <a:gd name="connsiteY5" fmla="*/ 8625 h 172362"/>
                <a:gd name="connsiteX6" fmla="*/ 84699 w 168278"/>
                <a:gd name="connsiteY6" fmla="*/ 85 h 172362"/>
                <a:gd name="connsiteX7" fmla="*/ 79638 w 168278"/>
                <a:gd name="connsiteY7" fmla="*/ 8625 h 172362"/>
                <a:gd name="connsiteX8" fmla="*/ 79638 w 168278"/>
                <a:gd name="connsiteY8" fmla="*/ 81090 h 172362"/>
                <a:gd name="connsiteX9" fmla="*/ 8783 w 168278"/>
                <a:gd name="connsiteY9" fmla="*/ 81090 h 172362"/>
                <a:gd name="connsiteX10" fmla="*/ 433 w 168278"/>
                <a:gd name="connsiteY10" fmla="*/ 86266 h 172362"/>
                <a:gd name="connsiteX11" fmla="*/ 8783 w 168278"/>
                <a:gd name="connsiteY11" fmla="*/ 91442 h 172362"/>
                <a:gd name="connsiteX12" fmla="*/ 79638 w 168278"/>
                <a:gd name="connsiteY12" fmla="*/ 91442 h 172362"/>
                <a:gd name="connsiteX13" fmla="*/ 79638 w 168278"/>
                <a:gd name="connsiteY13" fmla="*/ 163906 h 172362"/>
                <a:gd name="connsiteX14" fmla="*/ 84699 w 168278"/>
                <a:gd name="connsiteY14" fmla="*/ 172447 h 172362"/>
                <a:gd name="connsiteX15" fmla="*/ 89760 w 168278"/>
                <a:gd name="connsiteY15" fmla="*/ 163906 h 172362"/>
                <a:gd name="connsiteX16" fmla="*/ 89760 w 168278"/>
                <a:gd name="connsiteY16" fmla="*/ 91442 h 1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278" h="172362">
                  <a:moveTo>
                    <a:pt x="89760" y="91442"/>
                  </a:moveTo>
                  <a:lnTo>
                    <a:pt x="160361" y="91442"/>
                  </a:lnTo>
                  <a:cubicBezTo>
                    <a:pt x="163903" y="91442"/>
                    <a:pt x="168711" y="91442"/>
                    <a:pt x="168711" y="86266"/>
                  </a:cubicBezTo>
                  <a:cubicBezTo>
                    <a:pt x="168711" y="81090"/>
                    <a:pt x="163903" y="81090"/>
                    <a:pt x="160361" y="81090"/>
                  </a:cubicBezTo>
                  <a:lnTo>
                    <a:pt x="89760" y="81090"/>
                  </a:lnTo>
                  <a:lnTo>
                    <a:pt x="89760" y="8625"/>
                  </a:lnTo>
                  <a:cubicBezTo>
                    <a:pt x="89760" y="5002"/>
                    <a:pt x="89760" y="85"/>
                    <a:pt x="84699" y="85"/>
                  </a:cubicBezTo>
                  <a:cubicBezTo>
                    <a:pt x="79638" y="85"/>
                    <a:pt x="79638" y="5002"/>
                    <a:pt x="79638" y="8625"/>
                  </a:cubicBezTo>
                  <a:lnTo>
                    <a:pt x="79638" y="81090"/>
                  </a:lnTo>
                  <a:lnTo>
                    <a:pt x="8783" y="81090"/>
                  </a:lnTo>
                  <a:cubicBezTo>
                    <a:pt x="5241" y="81090"/>
                    <a:pt x="433" y="81090"/>
                    <a:pt x="433" y="86266"/>
                  </a:cubicBezTo>
                  <a:cubicBezTo>
                    <a:pt x="433" y="91442"/>
                    <a:pt x="5241" y="91442"/>
                    <a:pt x="8783" y="91442"/>
                  </a:cubicBezTo>
                  <a:lnTo>
                    <a:pt x="79638" y="91442"/>
                  </a:lnTo>
                  <a:lnTo>
                    <a:pt x="79638" y="163906"/>
                  </a:lnTo>
                  <a:cubicBezTo>
                    <a:pt x="79638" y="167530"/>
                    <a:pt x="79638" y="172447"/>
                    <a:pt x="84699" y="172447"/>
                  </a:cubicBezTo>
                  <a:cubicBezTo>
                    <a:pt x="89760" y="172447"/>
                    <a:pt x="89760" y="167530"/>
                    <a:pt x="89760" y="163906"/>
                  </a:cubicBezTo>
                  <a:lnTo>
                    <a:pt x="89760" y="914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5" name="자유형: 도형 3274">
              <a:extLst>
                <a:ext uri="{FF2B5EF4-FFF2-40B4-BE49-F238E27FC236}">
                  <a16:creationId xmlns:a16="http://schemas.microsoft.com/office/drawing/2014/main" id="{3C0B5F19-4A23-7E00-2D8A-2301EA567A6C}"/>
                </a:ext>
              </a:extLst>
            </p:cNvPr>
            <p:cNvSpPr/>
            <p:nvPr>
              <p:custDataLst>
                <p:tags r:id="rId260"/>
              </p:custDataLst>
            </p:nvPr>
          </p:nvSpPr>
          <p:spPr>
            <a:xfrm>
              <a:off x="11560780" y="3164928"/>
              <a:ext cx="150059" cy="117237"/>
            </a:xfrm>
            <a:custGeom>
              <a:avLst/>
              <a:gdLst>
                <a:gd name="connsiteX0" fmla="*/ 150502 w 150059"/>
                <a:gd name="connsiteY0" fmla="*/ 18201 h 117237"/>
                <a:gd name="connsiteX1" fmla="*/ 140380 w 150059"/>
                <a:gd name="connsiteY1" fmla="*/ 85 h 117237"/>
                <a:gd name="connsiteX2" fmla="*/ 126968 w 150059"/>
                <a:gd name="connsiteY2" fmla="*/ 12248 h 117237"/>
                <a:gd name="connsiteX3" fmla="*/ 130764 w 150059"/>
                <a:gd name="connsiteY3" fmla="*/ 20012 h 117237"/>
                <a:gd name="connsiteX4" fmla="*/ 139621 w 150059"/>
                <a:gd name="connsiteY4" fmla="*/ 41752 h 117237"/>
                <a:gd name="connsiteX5" fmla="*/ 126968 w 150059"/>
                <a:gd name="connsiteY5" fmla="*/ 78761 h 117237"/>
                <a:gd name="connsiteX6" fmla="*/ 98120 w 150059"/>
                <a:gd name="connsiteY6" fmla="*/ 98688 h 117237"/>
                <a:gd name="connsiteX7" fmla="*/ 73574 w 150059"/>
                <a:gd name="connsiteY7" fmla="*/ 75396 h 117237"/>
                <a:gd name="connsiteX8" fmla="*/ 82178 w 150059"/>
                <a:gd name="connsiteY8" fmla="*/ 44857 h 117237"/>
                <a:gd name="connsiteX9" fmla="*/ 77623 w 150059"/>
                <a:gd name="connsiteY9" fmla="*/ 39164 h 117237"/>
                <a:gd name="connsiteX10" fmla="*/ 70791 w 150059"/>
                <a:gd name="connsiteY10" fmla="*/ 43563 h 117237"/>
                <a:gd name="connsiteX11" fmla="*/ 64971 w 150059"/>
                <a:gd name="connsiteY11" fmla="*/ 74879 h 117237"/>
                <a:gd name="connsiteX12" fmla="*/ 30556 w 150059"/>
                <a:gd name="connsiteY12" fmla="*/ 98688 h 117237"/>
                <a:gd name="connsiteX13" fmla="*/ 8540 w 150059"/>
                <a:gd name="connsiteY13" fmla="*/ 68926 h 117237"/>
                <a:gd name="connsiteX14" fmla="*/ 34351 w 150059"/>
                <a:gd name="connsiteY14" fmla="*/ 6037 h 117237"/>
                <a:gd name="connsiteX15" fmla="*/ 29543 w 150059"/>
                <a:gd name="connsiteY15" fmla="*/ 1120 h 117237"/>
                <a:gd name="connsiteX16" fmla="*/ 22964 w 150059"/>
                <a:gd name="connsiteY16" fmla="*/ 6814 h 117237"/>
                <a:gd name="connsiteX17" fmla="*/ 443 w 150059"/>
                <a:gd name="connsiteY17" fmla="*/ 80313 h 117237"/>
                <a:gd name="connsiteX18" fmla="*/ 27013 w 150059"/>
                <a:gd name="connsiteY18" fmla="*/ 117322 h 117237"/>
                <a:gd name="connsiteX19" fmla="*/ 65983 w 150059"/>
                <a:gd name="connsiteY19" fmla="*/ 90148 h 117237"/>
                <a:gd name="connsiteX20" fmla="*/ 93818 w 150059"/>
                <a:gd name="connsiteY20" fmla="*/ 117322 h 117237"/>
                <a:gd name="connsiteX21" fmla="*/ 134813 w 150059"/>
                <a:gd name="connsiteY21" fmla="*/ 82125 h 117237"/>
                <a:gd name="connsiteX22" fmla="*/ 150502 w 150059"/>
                <a:gd name="connsiteY22" fmla="*/ 18201 h 117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059" h="117237">
                  <a:moveTo>
                    <a:pt x="150502" y="18201"/>
                  </a:moveTo>
                  <a:cubicBezTo>
                    <a:pt x="150502" y="6555"/>
                    <a:pt x="145947" y="85"/>
                    <a:pt x="140380" y="85"/>
                  </a:cubicBezTo>
                  <a:cubicBezTo>
                    <a:pt x="133800" y="85"/>
                    <a:pt x="126968" y="6296"/>
                    <a:pt x="126968" y="12248"/>
                  </a:cubicBezTo>
                  <a:cubicBezTo>
                    <a:pt x="126968" y="14836"/>
                    <a:pt x="128233" y="17683"/>
                    <a:pt x="130764" y="20012"/>
                  </a:cubicBezTo>
                  <a:cubicBezTo>
                    <a:pt x="135066" y="23894"/>
                    <a:pt x="139621" y="30882"/>
                    <a:pt x="139621" y="41752"/>
                  </a:cubicBezTo>
                  <a:cubicBezTo>
                    <a:pt x="139621" y="52104"/>
                    <a:pt x="134813" y="66856"/>
                    <a:pt x="126968" y="78761"/>
                  </a:cubicBezTo>
                  <a:cubicBezTo>
                    <a:pt x="119376" y="89889"/>
                    <a:pt x="110014" y="98688"/>
                    <a:pt x="98120" y="98688"/>
                  </a:cubicBezTo>
                  <a:cubicBezTo>
                    <a:pt x="83696" y="98688"/>
                    <a:pt x="75852" y="89371"/>
                    <a:pt x="73574" y="75396"/>
                  </a:cubicBezTo>
                  <a:cubicBezTo>
                    <a:pt x="76358" y="68667"/>
                    <a:pt x="82178" y="52104"/>
                    <a:pt x="82178" y="44857"/>
                  </a:cubicBezTo>
                  <a:cubicBezTo>
                    <a:pt x="82178" y="41752"/>
                    <a:pt x="80913" y="39164"/>
                    <a:pt x="77623" y="39164"/>
                  </a:cubicBezTo>
                  <a:cubicBezTo>
                    <a:pt x="75599" y="39164"/>
                    <a:pt x="72815" y="39681"/>
                    <a:pt x="70791" y="43563"/>
                  </a:cubicBezTo>
                  <a:cubicBezTo>
                    <a:pt x="68007" y="48740"/>
                    <a:pt x="64971" y="65562"/>
                    <a:pt x="64971" y="74879"/>
                  </a:cubicBezTo>
                  <a:cubicBezTo>
                    <a:pt x="56620" y="87042"/>
                    <a:pt x="46498" y="98688"/>
                    <a:pt x="30556" y="98688"/>
                  </a:cubicBezTo>
                  <a:cubicBezTo>
                    <a:pt x="13854" y="98688"/>
                    <a:pt x="8540" y="83419"/>
                    <a:pt x="8540" y="68926"/>
                  </a:cubicBezTo>
                  <a:cubicBezTo>
                    <a:pt x="8540" y="36576"/>
                    <a:pt x="34351" y="9402"/>
                    <a:pt x="34351" y="6037"/>
                  </a:cubicBezTo>
                  <a:cubicBezTo>
                    <a:pt x="34351" y="3190"/>
                    <a:pt x="32327" y="1120"/>
                    <a:pt x="29543" y="1120"/>
                  </a:cubicBezTo>
                  <a:cubicBezTo>
                    <a:pt x="26254" y="1120"/>
                    <a:pt x="24482" y="4484"/>
                    <a:pt x="22964" y="6814"/>
                  </a:cubicBezTo>
                  <a:cubicBezTo>
                    <a:pt x="10058" y="25965"/>
                    <a:pt x="443" y="56762"/>
                    <a:pt x="443" y="80313"/>
                  </a:cubicBezTo>
                  <a:cubicBezTo>
                    <a:pt x="443" y="98171"/>
                    <a:pt x="6263" y="117322"/>
                    <a:pt x="27013" y="117322"/>
                  </a:cubicBezTo>
                  <a:cubicBezTo>
                    <a:pt x="44979" y="117322"/>
                    <a:pt x="56873" y="104382"/>
                    <a:pt x="65983" y="90148"/>
                  </a:cubicBezTo>
                  <a:cubicBezTo>
                    <a:pt x="68260" y="105158"/>
                    <a:pt x="78129" y="117322"/>
                    <a:pt x="93818" y="117322"/>
                  </a:cubicBezTo>
                  <a:cubicBezTo>
                    <a:pt x="113556" y="117322"/>
                    <a:pt x="125703" y="101535"/>
                    <a:pt x="134813" y="82125"/>
                  </a:cubicBezTo>
                  <a:cubicBezTo>
                    <a:pt x="140886" y="69444"/>
                    <a:pt x="150502" y="34247"/>
                    <a:pt x="150502" y="1820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6" name="자유형: 도형 3275">
              <a:extLst>
                <a:ext uri="{FF2B5EF4-FFF2-40B4-BE49-F238E27FC236}">
                  <a16:creationId xmlns:a16="http://schemas.microsoft.com/office/drawing/2014/main" id="{50497BFA-512F-98ED-DCEB-C666858CF452}"/>
                </a:ext>
              </a:extLst>
            </p:cNvPr>
            <p:cNvSpPr/>
            <p:nvPr>
              <p:custDataLst>
                <p:tags r:id="rId261"/>
              </p:custDataLst>
            </p:nvPr>
          </p:nvSpPr>
          <p:spPr>
            <a:xfrm>
              <a:off x="11723581" y="3198028"/>
              <a:ext cx="53672" cy="121921"/>
            </a:xfrm>
            <a:custGeom>
              <a:avLst/>
              <a:gdLst>
                <a:gd name="connsiteX0" fmla="*/ 49515 w 53672"/>
                <a:gd name="connsiteY0" fmla="*/ 6970 h 121921"/>
                <a:gd name="connsiteX1" fmla="*/ 42430 w 53672"/>
                <a:gd name="connsiteY1" fmla="*/ 86 h 121921"/>
                <a:gd name="connsiteX2" fmla="*/ 32510 w 53672"/>
                <a:gd name="connsiteY2" fmla="*/ 10050 h 121921"/>
                <a:gd name="connsiteX3" fmla="*/ 39596 w 53672"/>
                <a:gd name="connsiteY3" fmla="*/ 16934 h 121921"/>
                <a:gd name="connsiteX4" fmla="*/ 49515 w 53672"/>
                <a:gd name="connsiteY4" fmla="*/ 6970 h 121921"/>
                <a:gd name="connsiteX5" fmla="*/ 13380 w 53672"/>
                <a:gd name="connsiteY5" fmla="*/ 99000 h 121921"/>
                <a:gd name="connsiteX6" fmla="*/ 11785 w 53672"/>
                <a:gd name="connsiteY6" fmla="*/ 106609 h 121921"/>
                <a:gd name="connsiteX7" fmla="*/ 28613 w 53672"/>
                <a:gd name="connsiteY7" fmla="*/ 122008 h 121921"/>
                <a:gd name="connsiteX8" fmla="*/ 54121 w 53672"/>
                <a:gd name="connsiteY8" fmla="*/ 94290 h 121921"/>
                <a:gd name="connsiteX9" fmla="*/ 51287 w 53672"/>
                <a:gd name="connsiteY9" fmla="*/ 91935 h 121921"/>
                <a:gd name="connsiteX10" fmla="*/ 47921 w 53672"/>
                <a:gd name="connsiteY10" fmla="*/ 95015 h 121921"/>
                <a:gd name="connsiteX11" fmla="*/ 29145 w 53672"/>
                <a:gd name="connsiteY11" fmla="*/ 116935 h 121921"/>
                <a:gd name="connsiteX12" fmla="*/ 24716 w 53672"/>
                <a:gd name="connsiteY12" fmla="*/ 110595 h 121921"/>
                <a:gd name="connsiteX13" fmla="*/ 27550 w 53672"/>
                <a:gd name="connsiteY13" fmla="*/ 99000 h 121921"/>
                <a:gd name="connsiteX14" fmla="*/ 33219 w 53672"/>
                <a:gd name="connsiteY14" fmla="*/ 84507 h 121921"/>
                <a:gd name="connsiteX15" fmla="*/ 41898 w 53672"/>
                <a:gd name="connsiteY15" fmla="*/ 61500 h 121921"/>
                <a:gd name="connsiteX16" fmla="*/ 42961 w 53672"/>
                <a:gd name="connsiteY16" fmla="*/ 55703 h 121921"/>
                <a:gd name="connsiteX17" fmla="*/ 26133 w 53672"/>
                <a:gd name="connsiteY17" fmla="*/ 40304 h 121921"/>
                <a:gd name="connsiteX18" fmla="*/ 449 w 53672"/>
                <a:gd name="connsiteY18" fmla="*/ 68022 h 121921"/>
                <a:gd name="connsiteX19" fmla="*/ 3460 w 53672"/>
                <a:gd name="connsiteY19" fmla="*/ 70377 h 121921"/>
                <a:gd name="connsiteX20" fmla="*/ 6648 w 53672"/>
                <a:gd name="connsiteY20" fmla="*/ 67478 h 121921"/>
                <a:gd name="connsiteX21" fmla="*/ 25602 w 53672"/>
                <a:gd name="connsiteY21" fmla="*/ 45377 h 121921"/>
                <a:gd name="connsiteX22" fmla="*/ 30030 w 53672"/>
                <a:gd name="connsiteY22" fmla="*/ 51717 h 121921"/>
                <a:gd name="connsiteX23" fmla="*/ 24539 w 53672"/>
                <a:gd name="connsiteY23" fmla="*/ 69833 h 121921"/>
                <a:gd name="connsiteX24" fmla="*/ 13380 w 53672"/>
                <a:gd name="connsiteY24" fmla="*/ 99000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515" y="6970"/>
                  </a:moveTo>
                  <a:cubicBezTo>
                    <a:pt x="49515" y="4072"/>
                    <a:pt x="47390" y="86"/>
                    <a:pt x="42430" y="86"/>
                  </a:cubicBezTo>
                  <a:cubicBezTo>
                    <a:pt x="37647" y="86"/>
                    <a:pt x="32510" y="4796"/>
                    <a:pt x="32510" y="10050"/>
                  </a:cubicBezTo>
                  <a:cubicBezTo>
                    <a:pt x="32510" y="13130"/>
                    <a:pt x="34813" y="16934"/>
                    <a:pt x="39596" y="16934"/>
                  </a:cubicBezTo>
                  <a:cubicBezTo>
                    <a:pt x="44733" y="16934"/>
                    <a:pt x="49515" y="11862"/>
                    <a:pt x="49515" y="6970"/>
                  </a:cubicBezTo>
                  <a:close/>
                  <a:moveTo>
                    <a:pt x="13380" y="99000"/>
                  </a:moveTo>
                  <a:cubicBezTo>
                    <a:pt x="12671" y="101355"/>
                    <a:pt x="11785" y="103529"/>
                    <a:pt x="11785" y="106609"/>
                  </a:cubicBezTo>
                  <a:cubicBezTo>
                    <a:pt x="11785" y="115124"/>
                    <a:pt x="18871" y="122008"/>
                    <a:pt x="28613" y="122008"/>
                  </a:cubicBezTo>
                  <a:cubicBezTo>
                    <a:pt x="46327" y="122008"/>
                    <a:pt x="54121" y="97008"/>
                    <a:pt x="54121" y="94290"/>
                  </a:cubicBezTo>
                  <a:cubicBezTo>
                    <a:pt x="54121" y="91935"/>
                    <a:pt x="51818" y="91935"/>
                    <a:pt x="51287" y="91935"/>
                  </a:cubicBezTo>
                  <a:cubicBezTo>
                    <a:pt x="48807" y="91935"/>
                    <a:pt x="48630" y="93022"/>
                    <a:pt x="47921" y="95015"/>
                  </a:cubicBezTo>
                  <a:cubicBezTo>
                    <a:pt x="43847" y="109508"/>
                    <a:pt x="36053" y="116935"/>
                    <a:pt x="29145" y="116935"/>
                  </a:cubicBezTo>
                  <a:cubicBezTo>
                    <a:pt x="25602" y="116935"/>
                    <a:pt x="24716" y="114580"/>
                    <a:pt x="24716" y="110595"/>
                  </a:cubicBezTo>
                  <a:cubicBezTo>
                    <a:pt x="24716" y="106428"/>
                    <a:pt x="25956" y="102986"/>
                    <a:pt x="27550" y="99000"/>
                  </a:cubicBezTo>
                  <a:cubicBezTo>
                    <a:pt x="29322" y="94109"/>
                    <a:pt x="31270" y="89218"/>
                    <a:pt x="33219" y="84507"/>
                  </a:cubicBezTo>
                  <a:cubicBezTo>
                    <a:pt x="34813" y="80160"/>
                    <a:pt x="41190" y="63674"/>
                    <a:pt x="41898" y="61500"/>
                  </a:cubicBezTo>
                  <a:cubicBezTo>
                    <a:pt x="42430" y="59688"/>
                    <a:pt x="42961" y="57514"/>
                    <a:pt x="42961" y="55703"/>
                  </a:cubicBezTo>
                  <a:cubicBezTo>
                    <a:pt x="42961" y="47188"/>
                    <a:pt x="35876" y="40304"/>
                    <a:pt x="26133" y="40304"/>
                  </a:cubicBezTo>
                  <a:cubicBezTo>
                    <a:pt x="8597" y="40304"/>
                    <a:pt x="449" y="64942"/>
                    <a:pt x="449" y="68022"/>
                  </a:cubicBezTo>
                  <a:cubicBezTo>
                    <a:pt x="449" y="70377"/>
                    <a:pt x="2929" y="70377"/>
                    <a:pt x="3460" y="70377"/>
                  </a:cubicBezTo>
                  <a:cubicBezTo>
                    <a:pt x="5940" y="70377"/>
                    <a:pt x="6117" y="69471"/>
                    <a:pt x="6648" y="67478"/>
                  </a:cubicBezTo>
                  <a:cubicBezTo>
                    <a:pt x="11254" y="51898"/>
                    <a:pt x="19048" y="45377"/>
                    <a:pt x="25602" y="45377"/>
                  </a:cubicBezTo>
                  <a:cubicBezTo>
                    <a:pt x="28436" y="45377"/>
                    <a:pt x="30030" y="46826"/>
                    <a:pt x="30030" y="51717"/>
                  </a:cubicBezTo>
                  <a:cubicBezTo>
                    <a:pt x="30030" y="55884"/>
                    <a:pt x="28968" y="58601"/>
                    <a:pt x="24539" y="69833"/>
                  </a:cubicBezTo>
                  <a:lnTo>
                    <a:pt x="13380" y="990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7" name="자유형: 도형 3276">
              <a:extLst>
                <a:ext uri="{FF2B5EF4-FFF2-40B4-BE49-F238E27FC236}">
                  <a16:creationId xmlns:a16="http://schemas.microsoft.com/office/drawing/2014/main" id="{7AD4CC05-C343-C5D3-CD01-9C7977FCB893}"/>
                </a:ext>
              </a:extLst>
            </p:cNvPr>
            <p:cNvSpPr/>
            <p:nvPr>
              <p:custDataLst>
                <p:tags r:id="rId262"/>
              </p:custDataLst>
            </p:nvPr>
          </p:nvSpPr>
          <p:spPr>
            <a:xfrm>
              <a:off x="11824556" y="3085217"/>
              <a:ext cx="58707" cy="258802"/>
            </a:xfrm>
            <a:custGeom>
              <a:avLst/>
              <a:gdLst>
                <a:gd name="connsiteX0" fmla="*/ 59160 w 58707"/>
                <a:gd name="connsiteY0" fmla="*/ 256299 h 258802"/>
                <a:gd name="connsiteX1" fmla="*/ 54858 w 58707"/>
                <a:gd name="connsiteY1" fmla="*/ 250605 h 258802"/>
                <a:gd name="connsiteX2" fmla="*/ 15129 w 58707"/>
                <a:gd name="connsiteY2" fmla="*/ 129486 h 258802"/>
                <a:gd name="connsiteX3" fmla="*/ 55870 w 58707"/>
                <a:gd name="connsiteY3" fmla="*/ 7072 h 258802"/>
                <a:gd name="connsiteX4" fmla="*/ 59160 w 58707"/>
                <a:gd name="connsiteY4" fmla="*/ 2673 h 258802"/>
                <a:gd name="connsiteX5" fmla="*/ 56629 w 58707"/>
                <a:gd name="connsiteY5" fmla="*/ 85 h 258802"/>
                <a:gd name="connsiteX6" fmla="*/ 16394 w 58707"/>
                <a:gd name="connsiteY6" fmla="*/ 50551 h 258802"/>
                <a:gd name="connsiteX7" fmla="*/ 452 w 58707"/>
                <a:gd name="connsiteY7" fmla="*/ 129486 h 258802"/>
                <a:gd name="connsiteX8" fmla="*/ 17153 w 58707"/>
                <a:gd name="connsiteY8" fmla="*/ 210232 h 258802"/>
                <a:gd name="connsiteX9" fmla="*/ 56629 w 58707"/>
                <a:gd name="connsiteY9" fmla="*/ 258887 h 258802"/>
                <a:gd name="connsiteX10" fmla="*/ 59160 w 58707"/>
                <a:gd name="connsiteY10" fmla="*/ 256299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9160" y="256299"/>
                  </a:moveTo>
                  <a:cubicBezTo>
                    <a:pt x="59160" y="255522"/>
                    <a:pt x="59160" y="255005"/>
                    <a:pt x="54858" y="250605"/>
                  </a:cubicBezTo>
                  <a:cubicBezTo>
                    <a:pt x="23227" y="217996"/>
                    <a:pt x="15129" y="169083"/>
                    <a:pt x="15129" y="129486"/>
                  </a:cubicBezTo>
                  <a:cubicBezTo>
                    <a:pt x="15129" y="84454"/>
                    <a:pt x="24745" y="39423"/>
                    <a:pt x="55870" y="7072"/>
                  </a:cubicBezTo>
                  <a:cubicBezTo>
                    <a:pt x="59160" y="3967"/>
                    <a:pt x="59160" y="3449"/>
                    <a:pt x="59160" y="2673"/>
                  </a:cubicBezTo>
                  <a:cubicBezTo>
                    <a:pt x="59160" y="861"/>
                    <a:pt x="58148" y="85"/>
                    <a:pt x="56629" y="85"/>
                  </a:cubicBezTo>
                  <a:cubicBezTo>
                    <a:pt x="54099" y="85"/>
                    <a:pt x="31324" y="17683"/>
                    <a:pt x="16394" y="50551"/>
                  </a:cubicBezTo>
                  <a:cubicBezTo>
                    <a:pt x="3489" y="79019"/>
                    <a:pt x="452" y="107746"/>
                    <a:pt x="452" y="129486"/>
                  </a:cubicBezTo>
                  <a:cubicBezTo>
                    <a:pt x="452" y="149672"/>
                    <a:pt x="3236" y="180987"/>
                    <a:pt x="17153" y="210232"/>
                  </a:cubicBezTo>
                  <a:cubicBezTo>
                    <a:pt x="32336" y="242065"/>
                    <a:pt x="54099" y="258887"/>
                    <a:pt x="56629" y="258887"/>
                  </a:cubicBezTo>
                  <a:cubicBezTo>
                    <a:pt x="58148" y="258887"/>
                    <a:pt x="59160" y="258111"/>
                    <a:pt x="59160" y="2562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8" name="자유형: 도형 3277">
              <a:extLst>
                <a:ext uri="{FF2B5EF4-FFF2-40B4-BE49-F238E27FC236}">
                  <a16:creationId xmlns:a16="http://schemas.microsoft.com/office/drawing/2014/main" id="{6506F327-3005-8EE0-EC13-1E04EBC3F53D}"/>
                </a:ext>
              </a:extLst>
            </p:cNvPr>
            <p:cNvSpPr/>
            <p:nvPr>
              <p:custDataLst>
                <p:tags r:id="rId263"/>
              </p:custDataLst>
            </p:nvPr>
          </p:nvSpPr>
          <p:spPr>
            <a:xfrm>
              <a:off x="11912084" y="3102556"/>
              <a:ext cx="180425" cy="182455"/>
            </a:xfrm>
            <a:custGeom>
              <a:avLst/>
              <a:gdLst>
                <a:gd name="connsiteX0" fmla="*/ 145201 w 180425"/>
                <a:gd name="connsiteY0" fmla="*/ 29588 h 182455"/>
                <a:gd name="connsiteX1" fmla="*/ 177592 w 180425"/>
                <a:gd name="connsiteY1" fmla="*/ 8108 h 182455"/>
                <a:gd name="connsiteX2" fmla="*/ 180881 w 180425"/>
                <a:gd name="connsiteY2" fmla="*/ 3190 h 182455"/>
                <a:gd name="connsiteX3" fmla="*/ 177592 w 180425"/>
                <a:gd name="connsiteY3" fmla="*/ 85 h 182455"/>
                <a:gd name="connsiteX4" fmla="*/ 156841 w 180425"/>
                <a:gd name="connsiteY4" fmla="*/ 861 h 182455"/>
                <a:gd name="connsiteX5" fmla="*/ 131789 w 180425"/>
                <a:gd name="connsiteY5" fmla="*/ 85 h 182455"/>
                <a:gd name="connsiteX6" fmla="*/ 126981 w 180425"/>
                <a:gd name="connsiteY6" fmla="*/ 5002 h 182455"/>
                <a:gd name="connsiteX7" fmla="*/ 131030 w 180425"/>
                <a:gd name="connsiteY7" fmla="*/ 8108 h 182455"/>
                <a:gd name="connsiteX8" fmla="*/ 142671 w 180425"/>
                <a:gd name="connsiteY8" fmla="*/ 16648 h 182455"/>
                <a:gd name="connsiteX9" fmla="*/ 138875 w 180425"/>
                <a:gd name="connsiteY9" fmla="*/ 26483 h 182455"/>
                <a:gd name="connsiteX10" fmla="*/ 61188 w 180425"/>
                <a:gd name="connsiteY10" fmla="*/ 152778 h 182455"/>
                <a:gd name="connsiteX11" fmla="*/ 43981 w 180425"/>
                <a:gd name="connsiteY11" fmla="*/ 15872 h 182455"/>
                <a:gd name="connsiteX12" fmla="*/ 61441 w 180425"/>
                <a:gd name="connsiteY12" fmla="*/ 8108 h 182455"/>
                <a:gd name="connsiteX13" fmla="*/ 67767 w 180425"/>
                <a:gd name="connsiteY13" fmla="*/ 2932 h 182455"/>
                <a:gd name="connsiteX14" fmla="*/ 64225 w 180425"/>
                <a:gd name="connsiteY14" fmla="*/ 85 h 182455"/>
                <a:gd name="connsiteX15" fmla="*/ 32846 w 180425"/>
                <a:gd name="connsiteY15" fmla="*/ 861 h 182455"/>
                <a:gd name="connsiteX16" fmla="*/ 18929 w 180425"/>
                <a:gd name="connsiteY16" fmla="*/ 602 h 182455"/>
                <a:gd name="connsiteX17" fmla="*/ 5264 w 180425"/>
                <a:gd name="connsiteY17" fmla="*/ 85 h 182455"/>
                <a:gd name="connsiteX18" fmla="*/ 456 w 180425"/>
                <a:gd name="connsiteY18" fmla="*/ 5002 h 182455"/>
                <a:gd name="connsiteX19" fmla="*/ 6782 w 180425"/>
                <a:gd name="connsiteY19" fmla="*/ 8108 h 182455"/>
                <a:gd name="connsiteX20" fmla="*/ 21965 w 180425"/>
                <a:gd name="connsiteY20" fmla="*/ 16907 h 182455"/>
                <a:gd name="connsiteX21" fmla="*/ 41956 w 180425"/>
                <a:gd name="connsiteY21" fmla="*/ 176588 h 182455"/>
                <a:gd name="connsiteX22" fmla="*/ 47017 w 180425"/>
                <a:gd name="connsiteY22" fmla="*/ 182540 h 182455"/>
                <a:gd name="connsiteX23" fmla="*/ 54103 w 180425"/>
                <a:gd name="connsiteY23" fmla="*/ 177882 h 182455"/>
                <a:gd name="connsiteX24" fmla="*/ 145201 w 180425"/>
                <a:gd name="connsiteY24" fmla="*/ 29588 h 1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25" h="182455">
                  <a:moveTo>
                    <a:pt x="145201" y="29588"/>
                  </a:moveTo>
                  <a:cubicBezTo>
                    <a:pt x="157601" y="9402"/>
                    <a:pt x="168229" y="8625"/>
                    <a:pt x="177592" y="8108"/>
                  </a:cubicBezTo>
                  <a:cubicBezTo>
                    <a:pt x="180628" y="7849"/>
                    <a:pt x="180881" y="3449"/>
                    <a:pt x="180881" y="3190"/>
                  </a:cubicBezTo>
                  <a:cubicBezTo>
                    <a:pt x="180881" y="1120"/>
                    <a:pt x="179616" y="85"/>
                    <a:pt x="177592" y="85"/>
                  </a:cubicBezTo>
                  <a:cubicBezTo>
                    <a:pt x="171012" y="85"/>
                    <a:pt x="163674" y="861"/>
                    <a:pt x="156841" y="861"/>
                  </a:cubicBezTo>
                  <a:cubicBezTo>
                    <a:pt x="148491" y="861"/>
                    <a:pt x="139887" y="85"/>
                    <a:pt x="131789" y="85"/>
                  </a:cubicBezTo>
                  <a:cubicBezTo>
                    <a:pt x="130271" y="85"/>
                    <a:pt x="126981" y="85"/>
                    <a:pt x="126981" y="5002"/>
                  </a:cubicBezTo>
                  <a:cubicBezTo>
                    <a:pt x="126981" y="7849"/>
                    <a:pt x="129259" y="8108"/>
                    <a:pt x="131030" y="8108"/>
                  </a:cubicBezTo>
                  <a:cubicBezTo>
                    <a:pt x="137863" y="8625"/>
                    <a:pt x="142671" y="11213"/>
                    <a:pt x="142671" y="16648"/>
                  </a:cubicBezTo>
                  <a:cubicBezTo>
                    <a:pt x="142671" y="20530"/>
                    <a:pt x="138875" y="26224"/>
                    <a:pt x="138875" y="26483"/>
                  </a:cubicBezTo>
                  <a:lnTo>
                    <a:pt x="61188" y="152778"/>
                  </a:lnTo>
                  <a:lnTo>
                    <a:pt x="43981" y="15872"/>
                  </a:lnTo>
                  <a:cubicBezTo>
                    <a:pt x="43981" y="11472"/>
                    <a:pt x="49801" y="8108"/>
                    <a:pt x="61441" y="8108"/>
                  </a:cubicBezTo>
                  <a:cubicBezTo>
                    <a:pt x="64984" y="8108"/>
                    <a:pt x="67767" y="8108"/>
                    <a:pt x="67767" y="2932"/>
                  </a:cubicBezTo>
                  <a:cubicBezTo>
                    <a:pt x="67767" y="602"/>
                    <a:pt x="65743" y="85"/>
                    <a:pt x="64225" y="85"/>
                  </a:cubicBezTo>
                  <a:cubicBezTo>
                    <a:pt x="54103" y="85"/>
                    <a:pt x="43222" y="861"/>
                    <a:pt x="32846" y="861"/>
                  </a:cubicBezTo>
                  <a:cubicBezTo>
                    <a:pt x="28292" y="861"/>
                    <a:pt x="23484" y="602"/>
                    <a:pt x="18929" y="602"/>
                  </a:cubicBezTo>
                  <a:cubicBezTo>
                    <a:pt x="14374" y="602"/>
                    <a:pt x="9566" y="85"/>
                    <a:pt x="5264" y="85"/>
                  </a:cubicBezTo>
                  <a:cubicBezTo>
                    <a:pt x="3493" y="85"/>
                    <a:pt x="456" y="85"/>
                    <a:pt x="456" y="5002"/>
                  </a:cubicBezTo>
                  <a:cubicBezTo>
                    <a:pt x="456" y="8108"/>
                    <a:pt x="2733" y="8108"/>
                    <a:pt x="6782" y="8108"/>
                  </a:cubicBezTo>
                  <a:cubicBezTo>
                    <a:pt x="20953" y="8108"/>
                    <a:pt x="21206" y="10437"/>
                    <a:pt x="21965" y="16907"/>
                  </a:cubicBezTo>
                  <a:lnTo>
                    <a:pt x="41956" y="176588"/>
                  </a:lnTo>
                  <a:cubicBezTo>
                    <a:pt x="42715" y="181764"/>
                    <a:pt x="43728" y="182540"/>
                    <a:pt x="47017" y="182540"/>
                  </a:cubicBezTo>
                  <a:cubicBezTo>
                    <a:pt x="51066" y="182540"/>
                    <a:pt x="52078" y="181246"/>
                    <a:pt x="54103" y="177882"/>
                  </a:cubicBezTo>
                  <a:lnTo>
                    <a:pt x="145201" y="29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79" name="자유형: 도형 3278">
              <a:extLst>
                <a:ext uri="{FF2B5EF4-FFF2-40B4-BE49-F238E27FC236}">
                  <a16:creationId xmlns:a16="http://schemas.microsoft.com/office/drawing/2014/main" id="{8AF3764C-0130-C824-B1D6-99CF0D625A9C}"/>
                </a:ext>
              </a:extLst>
            </p:cNvPr>
            <p:cNvSpPr/>
            <p:nvPr>
              <p:custDataLst>
                <p:tags r:id="rId264"/>
              </p:custDataLst>
            </p:nvPr>
          </p:nvSpPr>
          <p:spPr>
            <a:xfrm>
              <a:off x="12114336" y="3092569"/>
              <a:ext cx="70677" cy="81703"/>
            </a:xfrm>
            <a:custGeom>
              <a:avLst/>
              <a:gdLst>
                <a:gd name="connsiteX0" fmla="*/ 64233 w 70677"/>
                <a:gd name="connsiteY0" fmla="*/ 11856 h 81703"/>
                <a:gd name="connsiteX1" fmla="*/ 56793 w 70677"/>
                <a:gd name="connsiteY1" fmla="*/ 20371 h 81703"/>
                <a:gd name="connsiteX2" fmla="*/ 62639 w 70677"/>
                <a:gd name="connsiteY2" fmla="*/ 26168 h 81703"/>
                <a:gd name="connsiteX3" fmla="*/ 71141 w 70677"/>
                <a:gd name="connsiteY3" fmla="*/ 15842 h 81703"/>
                <a:gd name="connsiteX4" fmla="*/ 47582 w 70677"/>
                <a:gd name="connsiteY4" fmla="*/ 81 h 81703"/>
                <a:gd name="connsiteX5" fmla="*/ 14989 w 70677"/>
                <a:gd name="connsiteY5" fmla="*/ 26530 h 81703"/>
                <a:gd name="connsiteX6" fmla="*/ 21189 w 70677"/>
                <a:gd name="connsiteY6" fmla="*/ 39755 h 81703"/>
                <a:gd name="connsiteX7" fmla="*/ 41205 w 70677"/>
                <a:gd name="connsiteY7" fmla="*/ 46277 h 81703"/>
                <a:gd name="connsiteX8" fmla="*/ 56262 w 70677"/>
                <a:gd name="connsiteY8" fmla="*/ 58233 h 81703"/>
                <a:gd name="connsiteX9" fmla="*/ 46873 w 70677"/>
                <a:gd name="connsiteY9" fmla="*/ 72726 h 81703"/>
                <a:gd name="connsiteX10" fmla="*/ 29160 w 70677"/>
                <a:gd name="connsiteY10" fmla="*/ 76712 h 81703"/>
                <a:gd name="connsiteX11" fmla="*/ 7904 w 70677"/>
                <a:gd name="connsiteY11" fmla="*/ 69103 h 81703"/>
                <a:gd name="connsiteX12" fmla="*/ 17646 w 70677"/>
                <a:gd name="connsiteY12" fmla="*/ 58777 h 81703"/>
                <a:gd name="connsiteX13" fmla="*/ 10738 w 70677"/>
                <a:gd name="connsiteY13" fmla="*/ 52074 h 81703"/>
                <a:gd name="connsiteX14" fmla="*/ 464 w 70677"/>
                <a:gd name="connsiteY14" fmla="*/ 64212 h 81703"/>
                <a:gd name="connsiteX15" fmla="*/ 28983 w 70677"/>
                <a:gd name="connsiteY15" fmla="*/ 81784 h 81703"/>
                <a:gd name="connsiteX16" fmla="*/ 67598 w 70677"/>
                <a:gd name="connsiteY16" fmla="*/ 51893 h 81703"/>
                <a:gd name="connsiteX17" fmla="*/ 43154 w 70677"/>
                <a:gd name="connsiteY17" fmla="*/ 30697 h 81703"/>
                <a:gd name="connsiteX18" fmla="*/ 36068 w 70677"/>
                <a:gd name="connsiteY18" fmla="*/ 29248 h 81703"/>
                <a:gd name="connsiteX19" fmla="*/ 26326 w 70677"/>
                <a:gd name="connsiteY19" fmla="*/ 20190 h 81703"/>
                <a:gd name="connsiteX20" fmla="*/ 33411 w 70677"/>
                <a:gd name="connsiteY20" fmla="*/ 8595 h 81703"/>
                <a:gd name="connsiteX21" fmla="*/ 47405 w 70677"/>
                <a:gd name="connsiteY21" fmla="*/ 5153 h 81703"/>
                <a:gd name="connsiteX22" fmla="*/ 64233 w 70677"/>
                <a:gd name="connsiteY22" fmla="*/ 11856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677" h="81703">
                  <a:moveTo>
                    <a:pt x="64233" y="11856"/>
                  </a:moveTo>
                  <a:cubicBezTo>
                    <a:pt x="59627" y="12943"/>
                    <a:pt x="56793" y="16747"/>
                    <a:pt x="56793" y="20371"/>
                  </a:cubicBezTo>
                  <a:cubicBezTo>
                    <a:pt x="56793" y="24537"/>
                    <a:pt x="60336" y="26168"/>
                    <a:pt x="62639" y="26168"/>
                  </a:cubicBezTo>
                  <a:cubicBezTo>
                    <a:pt x="64410" y="26168"/>
                    <a:pt x="71141" y="25081"/>
                    <a:pt x="71141" y="15842"/>
                  </a:cubicBezTo>
                  <a:cubicBezTo>
                    <a:pt x="71141" y="4066"/>
                    <a:pt x="58387" y="81"/>
                    <a:pt x="47582" y="81"/>
                  </a:cubicBezTo>
                  <a:cubicBezTo>
                    <a:pt x="19949" y="81"/>
                    <a:pt x="14989" y="20914"/>
                    <a:pt x="14989" y="26530"/>
                  </a:cubicBezTo>
                  <a:cubicBezTo>
                    <a:pt x="14989" y="33233"/>
                    <a:pt x="18709" y="37581"/>
                    <a:pt x="21189" y="39755"/>
                  </a:cubicBezTo>
                  <a:cubicBezTo>
                    <a:pt x="25794" y="43378"/>
                    <a:pt x="28983" y="44103"/>
                    <a:pt x="41205" y="46277"/>
                  </a:cubicBezTo>
                  <a:cubicBezTo>
                    <a:pt x="44925" y="47001"/>
                    <a:pt x="56262" y="49175"/>
                    <a:pt x="56262" y="58233"/>
                  </a:cubicBezTo>
                  <a:cubicBezTo>
                    <a:pt x="56262" y="61313"/>
                    <a:pt x="54313" y="68197"/>
                    <a:pt x="46873" y="72726"/>
                  </a:cubicBezTo>
                  <a:cubicBezTo>
                    <a:pt x="39965" y="76712"/>
                    <a:pt x="31286" y="76712"/>
                    <a:pt x="29160" y="76712"/>
                  </a:cubicBezTo>
                  <a:cubicBezTo>
                    <a:pt x="22075" y="76712"/>
                    <a:pt x="11978" y="75081"/>
                    <a:pt x="7904" y="69103"/>
                  </a:cubicBezTo>
                  <a:cubicBezTo>
                    <a:pt x="13749" y="68378"/>
                    <a:pt x="17646" y="63849"/>
                    <a:pt x="17646" y="58777"/>
                  </a:cubicBezTo>
                  <a:cubicBezTo>
                    <a:pt x="17646" y="54248"/>
                    <a:pt x="14458" y="52074"/>
                    <a:pt x="10738" y="52074"/>
                  </a:cubicBezTo>
                  <a:cubicBezTo>
                    <a:pt x="5601" y="52074"/>
                    <a:pt x="464" y="56241"/>
                    <a:pt x="464" y="64212"/>
                  </a:cubicBezTo>
                  <a:cubicBezTo>
                    <a:pt x="464" y="75081"/>
                    <a:pt x="11801" y="81784"/>
                    <a:pt x="28983" y="81784"/>
                  </a:cubicBezTo>
                  <a:cubicBezTo>
                    <a:pt x="61576" y="81784"/>
                    <a:pt x="67598" y="58958"/>
                    <a:pt x="67598" y="51893"/>
                  </a:cubicBezTo>
                  <a:cubicBezTo>
                    <a:pt x="67598" y="35226"/>
                    <a:pt x="49708" y="31965"/>
                    <a:pt x="43154" y="30697"/>
                  </a:cubicBezTo>
                  <a:cubicBezTo>
                    <a:pt x="41559" y="30335"/>
                    <a:pt x="37131" y="29610"/>
                    <a:pt x="36068" y="29248"/>
                  </a:cubicBezTo>
                  <a:cubicBezTo>
                    <a:pt x="29514" y="27979"/>
                    <a:pt x="26326" y="24175"/>
                    <a:pt x="26326" y="20190"/>
                  </a:cubicBezTo>
                  <a:cubicBezTo>
                    <a:pt x="26326" y="16023"/>
                    <a:pt x="29514" y="11131"/>
                    <a:pt x="33411" y="8595"/>
                  </a:cubicBezTo>
                  <a:cubicBezTo>
                    <a:pt x="38194" y="5515"/>
                    <a:pt x="44394" y="5153"/>
                    <a:pt x="47405" y="5153"/>
                  </a:cubicBezTo>
                  <a:cubicBezTo>
                    <a:pt x="51125" y="5153"/>
                    <a:pt x="60336" y="5697"/>
                    <a:pt x="64233" y="1185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0" name="자유형: 도형 3279">
              <a:extLst>
                <a:ext uri="{FF2B5EF4-FFF2-40B4-BE49-F238E27FC236}">
                  <a16:creationId xmlns:a16="http://schemas.microsoft.com/office/drawing/2014/main" id="{42F109A4-B080-DB2A-FAE9-2F12A6510846}"/>
                </a:ext>
              </a:extLst>
            </p:cNvPr>
            <p:cNvSpPr/>
            <p:nvPr>
              <p:custDataLst>
                <p:tags r:id="rId265"/>
              </p:custDataLst>
            </p:nvPr>
          </p:nvSpPr>
          <p:spPr>
            <a:xfrm>
              <a:off x="12208252" y="3046735"/>
              <a:ext cx="39678" cy="127537"/>
            </a:xfrm>
            <a:custGeom>
              <a:avLst/>
              <a:gdLst>
                <a:gd name="connsiteX0" fmla="*/ 39438 w 39678"/>
                <a:gd name="connsiteY0" fmla="*/ 5515 h 127537"/>
                <a:gd name="connsiteX1" fmla="*/ 40146 w 39678"/>
                <a:gd name="connsiteY1" fmla="*/ 2617 h 127537"/>
                <a:gd name="connsiteX2" fmla="*/ 37312 w 39678"/>
                <a:gd name="connsiteY2" fmla="*/ 81 h 127537"/>
                <a:gd name="connsiteX3" fmla="*/ 14639 w 39678"/>
                <a:gd name="connsiteY3" fmla="*/ 1892 h 127537"/>
                <a:gd name="connsiteX4" fmla="*/ 10919 w 39678"/>
                <a:gd name="connsiteY4" fmla="*/ 6059 h 127537"/>
                <a:gd name="connsiteX5" fmla="*/ 15347 w 39678"/>
                <a:gd name="connsiteY5" fmla="*/ 8595 h 127537"/>
                <a:gd name="connsiteX6" fmla="*/ 23850 w 39678"/>
                <a:gd name="connsiteY6" fmla="*/ 11313 h 127537"/>
                <a:gd name="connsiteX7" fmla="*/ 23141 w 39678"/>
                <a:gd name="connsiteY7" fmla="*/ 15298 h 127537"/>
                <a:gd name="connsiteX8" fmla="*/ 1176 w 39678"/>
                <a:gd name="connsiteY8" fmla="*/ 104792 h 127537"/>
                <a:gd name="connsiteX9" fmla="*/ 468 w 39678"/>
                <a:gd name="connsiteY9" fmla="*/ 110408 h 127537"/>
                <a:gd name="connsiteX10" fmla="*/ 19067 w 39678"/>
                <a:gd name="connsiteY10" fmla="*/ 127618 h 127537"/>
                <a:gd name="connsiteX11" fmla="*/ 33238 w 39678"/>
                <a:gd name="connsiteY11" fmla="*/ 118017 h 127537"/>
                <a:gd name="connsiteX12" fmla="*/ 39438 w 39678"/>
                <a:gd name="connsiteY12" fmla="*/ 99901 h 127537"/>
                <a:gd name="connsiteX13" fmla="*/ 36603 w 39678"/>
                <a:gd name="connsiteY13" fmla="*/ 97546 h 127537"/>
                <a:gd name="connsiteX14" fmla="*/ 33061 w 39678"/>
                <a:gd name="connsiteY14" fmla="*/ 101893 h 127537"/>
                <a:gd name="connsiteX15" fmla="*/ 19775 w 39678"/>
                <a:gd name="connsiteY15" fmla="*/ 122546 h 127537"/>
                <a:gd name="connsiteX16" fmla="*/ 13753 w 39678"/>
                <a:gd name="connsiteY16" fmla="*/ 113669 h 127537"/>
                <a:gd name="connsiteX17" fmla="*/ 14816 w 39678"/>
                <a:gd name="connsiteY17" fmla="*/ 106241 h 127537"/>
                <a:gd name="connsiteX18" fmla="*/ 39438 w 39678"/>
                <a:gd name="connsiteY18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78" h="127537">
                  <a:moveTo>
                    <a:pt x="39438" y="5515"/>
                  </a:moveTo>
                  <a:cubicBezTo>
                    <a:pt x="39615" y="5153"/>
                    <a:pt x="40146" y="2798"/>
                    <a:pt x="40146" y="2617"/>
                  </a:cubicBezTo>
                  <a:cubicBezTo>
                    <a:pt x="40146" y="1711"/>
                    <a:pt x="39438" y="81"/>
                    <a:pt x="37312" y="81"/>
                  </a:cubicBezTo>
                  <a:cubicBezTo>
                    <a:pt x="33769" y="81"/>
                    <a:pt x="19067" y="1530"/>
                    <a:pt x="14639" y="1892"/>
                  </a:cubicBezTo>
                  <a:cubicBezTo>
                    <a:pt x="13399" y="2073"/>
                    <a:pt x="10919" y="2255"/>
                    <a:pt x="10919" y="6059"/>
                  </a:cubicBezTo>
                  <a:cubicBezTo>
                    <a:pt x="10919" y="8595"/>
                    <a:pt x="13399" y="8595"/>
                    <a:pt x="15347" y="8595"/>
                  </a:cubicBezTo>
                  <a:cubicBezTo>
                    <a:pt x="23850" y="8595"/>
                    <a:pt x="23850" y="9863"/>
                    <a:pt x="23850" y="11313"/>
                  </a:cubicBezTo>
                  <a:cubicBezTo>
                    <a:pt x="23850" y="12581"/>
                    <a:pt x="23495" y="13668"/>
                    <a:pt x="23141" y="15298"/>
                  </a:cubicBezTo>
                  <a:lnTo>
                    <a:pt x="1176" y="104792"/>
                  </a:lnTo>
                  <a:cubicBezTo>
                    <a:pt x="645" y="106604"/>
                    <a:pt x="468" y="108596"/>
                    <a:pt x="468" y="110408"/>
                  </a:cubicBezTo>
                  <a:cubicBezTo>
                    <a:pt x="468" y="122002"/>
                    <a:pt x="10564" y="127618"/>
                    <a:pt x="19067" y="127618"/>
                  </a:cubicBezTo>
                  <a:cubicBezTo>
                    <a:pt x="23318" y="127618"/>
                    <a:pt x="28632" y="126169"/>
                    <a:pt x="33238" y="118017"/>
                  </a:cubicBezTo>
                  <a:cubicBezTo>
                    <a:pt x="36958" y="111314"/>
                    <a:pt x="39438" y="100625"/>
                    <a:pt x="39438" y="99901"/>
                  </a:cubicBezTo>
                  <a:cubicBezTo>
                    <a:pt x="39438" y="97546"/>
                    <a:pt x="37135" y="97546"/>
                    <a:pt x="36603" y="97546"/>
                  </a:cubicBezTo>
                  <a:cubicBezTo>
                    <a:pt x="34123" y="97546"/>
                    <a:pt x="33769" y="98632"/>
                    <a:pt x="33061" y="101893"/>
                  </a:cubicBezTo>
                  <a:cubicBezTo>
                    <a:pt x="30758" y="110951"/>
                    <a:pt x="27392" y="122546"/>
                    <a:pt x="19775" y="122546"/>
                  </a:cubicBezTo>
                  <a:cubicBezTo>
                    <a:pt x="14993" y="122546"/>
                    <a:pt x="13753" y="118017"/>
                    <a:pt x="13753" y="113669"/>
                  </a:cubicBezTo>
                  <a:cubicBezTo>
                    <a:pt x="13753" y="111676"/>
                    <a:pt x="14284" y="108234"/>
                    <a:pt x="14816" y="106241"/>
                  </a:cubicBezTo>
                  <a:lnTo>
                    <a:pt x="39438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1" name="자유형: 도형 3280">
              <a:extLst>
                <a:ext uri="{FF2B5EF4-FFF2-40B4-BE49-F238E27FC236}">
                  <a16:creationId xmlns:a16="http://schemas.microsoft.com/office/drawing/2014/main" id="{70E7F9BC-3633-E688-A95E-DC8E562BB81B}"/>
                </a:ext>
              </a:extLst>
            </p:cNvPr>
            <p:cNvSpPr/>
            <p:nvPr>
              <p:custDataLst>
                <p:tags r:id="rId266"/>
              </p:custDataLst>
            </p:nvPr>
          </p:nvSpPr>
          <p:spPr>
            <a:xfrm>
              <a:off x="12273095" y="3092569"/>
              <a:ext cx="90339" cy="81703"/>
            </a:xfrm>
            <a:custGeom>
              <a:avLst/>
              <a:gdLst>
                <a:gd name="connsiteX0" fmla="*/ 64416 w 90339"/>
                <a:gd name="connsiteY0" fmla="*/ 10769 h 81703"/>
                <a:gd name="connsiteX1" fmla="*/ 46171 w 90339"/>
                <a:gd name="connsiteY1" fmla="*/ 81 h 81703"/>
                <a:gd name="connsiteX2" fmla="*/ 470 w 90339"/>
                <a:gd name="connsiteY2" fmla="*/ 51712 h 81703"/>
                <a:gd name="connsiteX3" fmla="*/ 27218 w 90339"/>
                <a:gd name="connsiteY3" fmla="*/ 81784 h 81703"/>
                <a:gd name="connsiteX4" fmla="*/ 52371 w 90339"/>
                <a:gd name="connsiteY4" fmla="*/ 69103 h 81703"/>
                <a:gd name="connsiteX5" fmla="*/ 70616 w 90339"/>
                <a:gd name="connsiteY5" fmla="*/ 81784 h 81703"/>
                <a:gd name="connsiteX6" fmla="*/ 84610 w 90339"/>
                <a:gd name="connsiteY6" fmla="*/ 72183 h 81703"/>
                <a:gd name="connsiteX7" fmla="*/ 90809 w 90339"/>
                <a:gd name="connsiteY7" fmla="*/ 54067 h 81703"/>
                <a:gd name="connsiteX8" fmla="*/ 87975 w 90339"/>
                <a:gd name="connsiteY8" fmla="*/ 51712 h 81703"/>
                <a:gd name="connsiteX9" fmla="*/ 84078 w 90339"/>
                <a:gd name="connsiteY9" fmla="*/ 57328 h 81703"/>
                <a:gd name="connsiteX10" fmla="*/ 71147 w 90339"/>
                <a:gd name="connsiteY10" fmla="*/ 76712 h 81703"/>
                <a:gd name="connsiteX11" fmla="*/ 65302 w 90339"/>
                <a:gd name="connsiteY11" fmla="*/ 67835 h 81703"/>
                <a:gd name="connsiteX12" fmla="*/ 67959 w 90339"/>
                <a:gd name="connsiteY12" fmla="*/ 53523 h 81703"/>
                <a:gd name="connsiteX13" fmla="*/ 71856 w 90339"/>
                <a:gd name="connsiteY13" fmla="*/ 37219 h 81703"/>
                <a:gd name="connsiteX14" fmla="*/ 75399 w 90339"/>
                <a:gd name="connsiteY14" fmla="*/ 23450 h 81703"/>
                <a:gd name="connsiteX15" fmla="*/ 78587 w 90339"/>
                <a:gd name="connsiteY15" fmla="*/ 9320 h 81703"/>
                <a:gd name="connsiteX16" fmla="*/ 72564 w 90339"/>
                <a:gd name="connsiteY16" fmla="*/ 3523 h 81703"/>
                <a:gd name="connsiteX17" fmla="*/ 64416 w 90339"/>
                <a:gd name="connsiteY17" fmla="*/ 10769 h 81703"/>
                <a:gd name="connsiteX18" fmla="*/ 53080 w 90339"/>
                <a:gd name="connsiteY18" fmla="*/ 57328 h 81703"/>
                <a:gd name="connsiteX19" fmla="*/ 44046 w 90339"/>
                <a:gd name="connsiteY19" fmla="*/ 69465 h 81703"/>
                <a:gd name="connsiteX20" fmla="*/ 27749 w 90339"/>
                <a:gd name="connsiteY20" fmla="*/ 76712 h 81703"/>
                <a:gd name="connsiteX21" fmla="*/ 14818 w 90339"/>
                <a:gd name="connsiteY21" fmla="*/ 59139 h 81703"/>
                <a:gd name="connsiteX22" fmla="*/ 24029 w 90339"/>
                <a:gd name="connsiteY22" fmla="*/ 22363 h 81703"/>
                <a:gd name="connsiteX23" fmla="*/ 46171 w 90339"/>
                <a:gd name="connsiteY23" fmla="*/ 5153 h 81703"/>
                <a:gd name="connsiteX24" fmla="*/ 61936 w 90339"/>
                <a:gd name="connsiteY24" fmla="*/ 20914 h 81703"/>
                <a:gd name="connsiteX25" fmla="*/ 61405 w 90339"/>
                <a:gd name="connsiteY25" fmla="*/ 23450 h 81703"/>
                <a:gd name="connsiteX26" fmla="*/ 53080 w 90339"/>
                <a:gd name="connsiteY26" fmla="*/ 5732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39" h="81703">
                  <a:moveTo>
                    <a:pt x="64416" y="10769"/>
                  </a:moveTo>
                  <a:cubicBezTo>
                    <a:pt x="60696" y="4791"/>
                    <a:pt x="54674" y="81"/>
                    <a:pt x="46171" y="81"/>
                  </a:cubicBezTo>
                  <a:cubicBezTo>
                    <a:pt x="23498" y="81"/>
                    <a:pt x="470" y="25624"/>
                    <a:pt x="470" y="51712"/>
                  </a:cubicBezTo>
                  <a:cubicBezTo>
                    <a:pt x="470" y="69284"/>
                    <a:pt x="11984" y="81784"/>
                    <a:pt x="27218" y="81784"/>
                  </a:cubicBezTo>
                  <a:cubicBezTo>
                    <a:pt x="36783" y="81784"/>
                    <a:pt x="45286" y="76168"/>
                    <a:pt x="52371" y="69103"/>
                  </a:cubicBezTo>
                  <a:cubicBezTo>
                    <a:pt x="55737" y="79973"/>
                    <a:pt x="66010" y="81784"/>
                    <a:pt x="70616" y="81784"/>
                  </a:cubicBezTo>
                  <a:cubicBezTo>
                    <a:pt x="76993" y="81784"/>
                    <a:pt x="81421" y="77799"/>
                    <a:pt x="84610" y="72183"/>
                  </a:cubicBezTo>
                  <a:cubicBezTo>
                    <a:pt x="88507" y="65118"/>
                    <a:pt x="90809" y="54791"/>
                    <a:pt x="90809" y="54067"/>
                  </a:cubicBezTo>
                  <a:cubicBezTo>
                    <a:pt x="90809" y="51712"/>
                    <a:pt x="88507" y="51712"/>
                    <a:pt x="87975" y="51712"/>
                  </a:cubicBezTo>
                  <a:cubicBezTo>
                    <a:pt x="85495" y="51712"/>
                    <a:pt x="85318" y="52436"/>
                    <a:pt x="84078" y="57328"/>
                  </a:cubicBezTo>
                  <a:cubicBezTo>
                    <a:pt x="81953" y="66023"/>
                    <a:pt x="78587" y="76712"/>
                    <a:pt x="71147" y="76712"/>
                  </a:cubicBezTo>
                  <a:cubicBezTo>
                    <a:pt x="66542" y="76712"/>
                    <a:pt x="65302" y="72726"/>
                    <a:pt x="65302" y="67835"/>
                  </a:cubicBezTo>
                  <a:cubicBezTo>
                    <a:pt x="65302" y="64755"/>
                    <a:pt x="66719" y="58233"/>
                    <a:pt x="67959" y="53523"/>
                  </a:cubicBezTo>
                  <a:cubicBezTo>
                    <a:pt x="69199" y="48632"/>
                    <a:pt x="70970" y="41204"/>
                    <a:pt x="71856" y="37219"/>
                  </a:cubicBezTo>
                  <a:lnTo>
                    <a:pt x="75399" y="23450"/>
                  </a:lnTo>
                  <a:cubicBezTo>
                    <a:pt x="76461" y="18740"/>
                    <a:pt x="78587" y="10226"/>
                    <a:pt x="78587" y="9320"/>
                  </a:cubicBezTo>
                  <a:cubicBezTo>
                    <a:pt x="78587" y="5334"/>
                    <a:pt x="75399" y="3523"/>
                    <a:pt x="72564" y="3523"/>
                  </a:cubicBezTo>
                  <a:cubicBezTo>
                    <a:pt x="69553" y="3523"/>
                    <a:pt x="65479" y="5697"/>
                    <a:pt x="64416" y="10769"/>
                  </a:cubicBezTo>
                  <a:close/>
                  <a:moveTo>
                    <a:pt x="53080" y="57328"/>
                  </a:moveTo>
                  <a:cubicBezTo>
                    <a:pt x="51840" y="62400"/>
                    <a:pt x="47943" y="66023"/>
                    <a:pt x="44046" y="69465"/>
                  </a:cubicBezTo>
                  <a:cubicBezTo>
                    <a:pt x="42451" y="70915"/>
                    <a:pt x="35366" y="76712"/>
                    <a:pt x="27749" y="76712"/>
                  </a:cubicBezTo>
                  <a:cubicBezTo>
                    <a:pt x="21195" y="76712"/>
                    <a:pt x="14818" y="72002"/>
                    <a:pt x="14818" y="59139"/>
                  </a:cubicBezTo>
                  <a:cubicBezTo>
                    <a:pt x="14818" y="49538"/>
                    <a:pt x="19955" y="29610"/>
                    <a:pt x="24029" y="22363"/>
                  </a:cubicBezTo>
                  <a:cubicBezTo>
                    <a:pt x="32178" y="7871"/>
                    <a:pt x="41211" y="5153"/>
                    <a:pt x="46171" y="5153"/>
                  </a:cubicBezTo>
                  <a:cubicBezTo>
                    <a:pt x="58571" y="5153"/>
                    <a:pt x="61936" y="18921"/>
                    <a:pt x="61936" y="20914"/>
                  </a:cubicBezTo>
                  <a:cubicBezTo>
                    <a:pt x="61936" y="21639"/>
                    <a:pt x="61582" y="22907"/>
                    <a:pt x="61405" y="23450"/>
                  </a:cubicBezTo>
                  <a:lnTo>
                    <a:pt x="53080" y="573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2" name="자유형: 도형 3281">
              <a:extLst>
                <a:ext uri="{FF2B5EF4-FFF2-40B4-BE49-F238E27FC236}">
                  <a16:creationId xmlns:a16="http://schemas.microsoft.com/office/drawing/2014/main" id="{24C9FF13-F268-49A7-AA13-382DD4C5FA9E}"/>
                </a:ext>
              </a:extLst>
            </p:cNvPr>
            <p:cNvSpPr/>
            <p:nvPr>
              <p:custDataLst>
                <p:tags r:id="rId267"/>
              </p:custDataLst>
            </p:nvPr>
          </p:nvSpPr>
          <p:spPr>
            <a:xfrm>
              <a:off x="12383037" y="3092569"/>
              <a:ext cx="76699" cy="81703"/>
            </a:xfrm>
            <a:custGeom>
              <a:avLst/>
              <a:gdLst>
                <a:gd name="connsiteX0" fmla="*/ 67078 w 76699"/>
                <a:gd name="connsiteY0" fmla="*/ 10588 h 81703"/>
                <a:gd name="connsiteX1" fmla="*/ 58044 w 76699"/>
                <a:gd name="connsiteY1" fmla="*/ 20733 h 81703"/>
                <a:gd name="connsiteX2" fmla="*/ 64952 w 76699"/>
                <a:gd name="connsiteY2" fmla="*/ 27436 h 81703"/>
                <a:gd name="connsiteX3" fmla="*/ 75049 w 76699"/>
                <a:gd name="connsiteY3" fmla="*/ 15842 h 81703"/>
                <a:gd name="connsiteX4" fmla="*/ 51667 w 76699"/>
                <a:gd name="connsiteY4" fmla="*/ 81 h 81703"/>
                <a:gd name="connsiteX5" fmla="*/ 475 w 76699"/>
                <a:gd name="connsiteY5" fmla="*/ 50262 h 81703"/>
                <a:gd name="connsiteX6" fmla="*/ 33245 w 76699"/>
                <a:gd name="connsiteY6" fmla="*/ 81784 h 81703"/>
                <a:gd name="connsiteX7" fmla="*/ 77174 w 76699"/>
                <a:gd name="connsiteY7" fmla="*/ 61313 h 81703"/>
                <a:gd name="connsiteX8" fmla="*/ 74163 w 76699"/>
                <a:gd name="connsiteY8" fmla="*/ 58233 h 81703"/>
                <a:gd name="connsiteX9" fmla="*/ 71329 w 76699"/>
                <a:gd name="connsiteY9" fmla="*/ 60045 h 81703"/>
                <a:gd name="connsiteX10" fmla="*/ 33599 w 76699"/>
                <a:gd name="connsiteY10" fmla="*/ 76712 h 81703"/>
                <a:gd name="connsiteX11" fmla="*/ 15177 w 76699"/>
                <a:gd name="connsiteY11" fmla="*/ 56603 h 81703"/>
                <a:gd name="connsiteX12" fmla="*/ 26868 w 76699"/>
                <a:gd name="connsiteY12" fmla="*/ 19103 h 81703"/>
                <a:gd name="connsiteX13" fmla="*/ 51667 w 76699"/>
                <a:gd name="connsiteY13" fmla="*/ 5153 h 81703"/>
                <a:gd name="connsiteX14" fmla="*/ 67078 w 76699"/>
                <a:gd name="connsiteY14" fmla="*/ 1058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99" h="81703">
                  <a:moveTo>
                    <a:pt x="67078" y="10588"/>
                  </a:moveTo>
                  <a:cubicBezTo>
                    <a:pt x="60701" y="11675"/>
                    <a:pt x="58044" y="16747"/>
                    <a:pt x="58044" y="20733"/>
                  </a:cubicBezTo>
                  <a:cubicBezTo>
                    <a:pt x="58044" y="25624"/>
                    <a:pt x="61764" y="27436"/>
                    <a:pt x="64952" y="27436"/>
                  </a:cubicBezTo>
                  <a:cubicBezTo>
                    <a:pt x="68849" y="27436"/>
                    <a:pt x="75049" y="24537"/>
                    <a:pt x="75049" y="15842"/>
                  </a:cubicBezTo>
                  <a:cubicBezTo>
                    <a:pt x="75049" y="3523"/>
                    <a:pt x="61232" y="81"/>
                    <a:pt x="51667" y="81"/>
                  </a:cubicBezTo>
                  <a:cubicBezTo>
                    <a:pt x="25096" y="81"/>
                    <a:pt x="475" y="25081"/>
                    <a:pt x="475" y="50262"/>
                  </a:cubicBezTo>
                  <a:cubicBezTo>
                    <a:pt x="475" y="65842"/>
                    <a:pt x="11103" y="81784"/>
                    <a:pt x="33245" y="81784"/>
                  </a:cubicBezTo>
                  <a:cubicBezTo>
                    <a:pt x="63181" y="81784"/>
                    <a:pt x="77174" y="63849"/>
                    <a:pt x="77174" y="61313"/>
                  </a:cubicBezTo>
                  <a:cubicBezTo>
                    <a:pt x="77174" y="60226"/>
                    <a:pt x="75580" y="58233"/>
                    <a:pt x="74163" y="58233"/>
                  </a:cubicBezTo>
                  <a:cubicBezTo>
                    <a:pt x="73100" y="58233"/>
                    <a:pt x="72746" y="58596"/>
                    <a:pt x="71329" y="60045"/>
                  </a:cubicBezTo>
                  <a:cubicBezTo>
                    <a:pt x="57512" y="76712"/>
                    <a:pt x="36787" y="76712"/>
                    <a:pt x="33599" y="76712"/>
                  </a:cubicBezTo>
                  <a:cubicBezTo>
                    <a:pt x="20845" y="76712"/>
                    <a:pt x="15177" y="67835"/>
                    <a:pt x="15177" y="56603"/>
                  </a:cubicBezTo>
                  <a:cubicBezTo>
                    <a:pt x="15177" y="51349"/>
                    <a:pt x="17657" y="31603"/>
                    <a:pt x="26868" y="19103"/>
                  </a:cubicBezTo>
                  <a:cubicBezTo>
                    <a:pt x="33599" y="10226"/>
                    <a:pt x="42810" y="5153"/>
                    <a:pt x="51667" y="5153"/>
                  </a:cubicBezTo>
                  <a:cubicBezTo>
                    <a:pt x="54147" y="5153"/>
                    <a:pt x="62649" y="5515"/>
                    <a:pt x="67078" y="10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3" name="자유형: 도형 3282">
              <a:extLst>
                <a:ext uri="{FF2B5EF4-FFF2-40B4-BE49-F238E27FC236}">
                  <a16:creationId xmlns:a16="http://schemas.microsoft.com/office/drawing/2014/main" id="{77E3F88B-26E1-43F4-77D9-772A60E57BEC}"/>
                </a:ext>
              </a:extLst>
            </p:cNvPr>
            <p:cNvSpPr/>
            <p:nvPr>
              <p:custDataLst>
                <p:tags r:id="rId268"/>
              </p:custDataLst>
            </p:nvPr>
          </p:nvSpPr>
          <p:spPr>
            <a:xfrm>
              <a:off x="12475774" y="3046735"/>
              <a:ext cx="87150" cy="127537"/>
            </a:xfrm>
            <a:custGeom>
              <a:avLst/>
              <a:gdLst>
                <a:gd name="connsiteX0" fmla="*/ 42636 w 87150"/>
                <a:gd name="connsiteY0" fmla="*/ 5515 h 127537"/>
                <a:gd name="connsiteX1" fmla="*/ 43345 w 87150"/>
                <a:gd name="connsiteY1" fmla="*/ 2617 h 127537"/>
                <a:gd name="connsiteX2" fmla="*/ 40511 w 87150"/>
                <a:gd name="connsiteY2" fmla="*/ 81 h 127537"/>
                <a:gd name="connsiteX3" fmla="*/ 17837 w 87150"/>
                <a:gd name="connsiteY3" fmla="*/ 1892 h 127537"/>
                <a:gd name="connsiteX4" fmla="*/ 13940 w 87150"/>
                <a:gd name="connsiteY4" fmla="*/ 6059 h 127537"/>
                <a:gd name="connsiteX5" fmla="*/ 18546 w 87150"/>
                <a:gd name="connsiteY5" fmla="*/ 8595 h 127537"/>
                <a:gd name="connsiteX6" fmla="*/ 27048 w 87150"/>
                <a:gd name="connsiteY6" fmla="*/ 11313 h 127537"/>
                <a:gd name="connsiteX7" fmla="*/ 26340 w 87150"/>
                <a:gd name="connsiteY7" fmla="*/ 15298 h 127537"/>
                <a:gd name="connsiteX8" fmla="*/ 1364 w 87150"/>
                <a:gd name="connsiteY8" fmla="*/ 117836 h 127537"/>
                <a:gd name="connsiteX9" fmla="*/ 478 w 87150"/>
                <a:gd name="connsiteY9" fmla="*/ 121821 h 127537"/>
                <a:gd name="connsiteX10" fmla="*/ 6501 w 87150"/>
                <a:gd name="connsiteY10" fmla="*/ 127618 h 127537"/>
                <a:gd name="connsiteX11" fmla="*/ 14649 w 87150"/>
                <a:gd name="connsiteY11" fmla="*/ 120010 h 127537"/>
                <a:gd name="connsiteX12" fmla="*/ 23329 w 87150"/>
                <a:gd name="connsiteY12" fmla="*/ 84864 h 127537"/>
                <a:gd name="connsiteX13" fmla="*/ 46002 w 87150"/>
                <a:gd name="connsiteY13" fmla="*/ 99719 h 127537"/>
                <a:gd name="connsiteX14" fmla="*/ 45648 w 87150"/>
                <a:gd name="connsiteY14" fmla="*/ 103343 h 127537"/>
                <a:gd name="connsiteX15" fmla="*/ 44939 w 87150"/>
                <a:gd name="connsiteY15" fmla="*/ 108959 h 127537"/>
                <a:gd name="connsiteX16" fmla="*/ 63716 w 87150"/>
                <a:gd name="connsiteY16" fmla="*/ 127618 h 127537"/>
                <a:gd name="connsiteX17" fmla="*/ 86212 w 87150"/>
                <a:gd name="connsiteY17" fmla="*/ 99901 h 127537"/>
                <a:gd name="connsiteX18" fmla="*/ 83378 w 87150"/>
                <a:gd name="connsiteY18" fmla="*/ 97546 h 127537"/>
                <a:gd name="connsiteX19" fmla="*/ 79835 w 87150"/>
                <a:gd name="connsiteY19" fmla="*/ 101893 h 127537"/>
                <a:gd name="connsiteX20" fmla="*/ 64247 w 87150"/>
                <a:gd name="connsiteY20" fmla="*/ 122546 h 127537"/>
                <a:gd name="connsiteX21" fmla="*/ 58047 w 87150"/>
                <a:gd name="connsiteY21" fmla="*/ 113125 h 127537"/>
                <a:gd name="connsiteX22" fmla="*/ 59110 w 87150"/>
                <a:gd name="connsiteY22" fmla="*/ 104973 h 127537"/>
                <a:gd name="connsiteX23" fmla="*/ 59996 w 87150"/>
                <a:gd name="connsiteY23" fmla="*/ 99357 h 127537"/>
                <a:gd name="connsiteX24" fmla="*/ 31300 w 87150"/>
                <a:gd name="connsiteY24" fmla="*/ 80154 h 127537"/>
                <a:gd name="connsiteX25" fmla="*/ 46002 w 87150"/>
                <a:gd name="connsiteY25" fmla="*/ 68197 h 127537"/>
                <a:gd name="connsiteX26" fmla="*/ 73812 w 87150"/>
                <a:gd name="connsiteY26" fmla="*/ 50987 h 127537"/>
                <a:gd name="connsiteX27" fmla="*/ 79658 w 87150"/>
                <a:gd name="connsiteY27" fmla="*/ 53342 h 127537"/>
                <a:gd name="connsiteX28" fmla="*/ 70447 w 87150"/>
                <a:gd name="connsiteY28" fmla="*/ 63487 h 127537"/>
                <a:gd name="connsiteX29" fmla="*/ 77532 w 87150"/>
                <a:gd name="connsiteY29" fmla="*/ 70190 h 127537"/>
                <a:gd name="connsiteX30" fmla="*/ 87629 w 87150"/>
                <a:gd name="connsiteY30" fmla="*/ 58596 h 127537"/>
                <a:gd name="connsiteX31" fmla="*/ 73989 w 87150"/>
                <a:gd name="connsiteY31" fmla="*/ 45914 h 127537"/>
                <a:gd name="connsiteX32" fmla="*/ 45648 w 87150"/>
                <a:gd name="connsiteY32" fmla="*/ 61857 h 127537"/>
                <a:gd name="connsiteX33" fmla="*/ 25100 w 87150"/>
                <a:gd name="connsiteY33" fmla="*/ 77799 h 127537"/>
                <a:gd name="connsiteX34" fmla="*/ 42636 w 87150"/>
                <a:gd name="connsiteY34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150" h="127537">
                  <a:moveTo>
                    <a:pt x="42636" y="5515"/>
                  </a:moveTo>
                  <a:cubicBezTo>
                    <a:pt x="42814" y="5153"/>
                    <a:pt x="43345" y="2798"/>
                    <a:pt x="43345" y="2617"/>
                  </a:cubicBezTo>
                  <a:cubicBezTo>
                    <a:pt x="43345" y="1711"/>
                    <a:pt x="42636" y="81"/>
                    <a:pt x="40511" y="81"/>
                  </a:cubicBezTo>
                  <a:cubicBezTo>
                    <a:pt x="36968" y="81"/>
                    <a:pt x="22266" y="1530"/>
                    <a:pt x="17837" y="1892"/>
                  </a:cubicBezTo>
                  <a:cubicBezTo>
                    <a:pt x="16420" y="2073"/>
                    <a:pt x="13940" y="2255"/>
                    <a:pt x="13940" y="6059"/>
                  </a:cubicBezTo>
                  <a:cubicBezTo>
                    <a:pt x="13940" y="8595"/>
                    <a:pt x="16420" y="8595"/>
                    <a:pt x="18546" y="8595"/>
                  </a:cubicBezTo>
                  <a:cubicBezTo>
                    <a:pt x="27048" y="8595"/>
                    <a:pt x="27048" y="9863"/>
                    <a:pt x="27048" y="11313"/>
                  </a:cubicBezTo>
                  <a:cubicBezTo>
                    <a:pt x="27048" y="12581"/>
                    <a:pt x="26694" y="13668"/>
                    <a:pt x="26340" y="15298"/>
                  </a:cubicBezTo>
                  <a:lnTo>
                    <a:pt x="1364" y="117836"/>
                  </a:lnTo>
                  <a:cubicBezTo>
                    <a:pt x="478" y="121097"/>
                    <a:pt x="478" y="121459"/>
                    <a:pt x="478" y="121821"/>
                  </a:cubicBezTo>
                  <a:cubicBezTo>
                    <a:pt x="478" y="124539"/>
                    <a:pt x="2604" y="127618"/>
                    <a:pt x="6501" y="127618"/>
                  </a:cubicBezTo>
                  <a:cubicBezTo>
                    <a:pt x="11283" y="127618"/>
                    <a:pt x="13586" y="123995"/>
                    <a:pt x="14649" y="120010"/>
                  </a:cubicBezTo>
                  <a:cubicBezTo>
                    <a:pt x="15003" y="119285"/>
                    <a:pt x="22620" y="87400"/>
                    <a:pt x="23329" y="84864"/>
                  </a:cubicBezTo>
                  <a:cubicBezTo>
                    <a:pt x="35905" y="86132"/>
                    <a:pt x="46002" y="90299"/>
                    <a:pt x="46002" y="99719"/>
                  </a:cubicBezTo>
                  <a:cubicBezTo>
                    <a:pt x="46002" y="100625"/>
                    <a:pt x="46002" y="101531"/>
                    <a:pt x="45648" y="103343"/>
                  </a:cubicBezTo>
                  <a:cubicBezTo>
                    <a:pt x="44939" y="106060"/>
                    <a:pt x="44939" y="106966"/>
                    <a:pt x="44939" y="108959"/>
                  </a:cubicBezTo>
                  <a:cubicBezTo>
                    <a:pt x="44939" y="121821"/>
                    <a:pt x="55213" y="127618"/>
                    <a:pt x="63716" y="127618"/>
                  </a:cubicBezTo>
                  <a:cubicBezTo>
                    <a:pt x="80898" y="127618"/>
                    <a:pt x="86212" y="100082"/>
                    <a:pt x="86212" y="99901"/>
                  </a:cubicBezTo>
                  <a:cubicBezTo>
                    <a:pt x="86212" y="97546"/>
                    <a:pt x="83909" y="97546"/>
                    <a:pt x="83378" y="97546"/>
                  </a:cubicBezTo>
                  <a:cubicBezTo>
                    <a:pt x="80898" y="97546"/>
                    <a:pt x="80721" y="98451"/>
                    <a:pt x="79835" y="101893"/>
                  </a:cubicBezTo>
                  <a:cubicBezTo>
                    <a:pt x="77709" y="109683"/>
                    <a:pt x="72927" y="122546"/>
                    <a:pt x="64247" y="122546"/>
                  </a:cubicBezTo>
                  <a:cubicBezTo>
                    <a:pt x="59464" y="122546"/>
                    <a:pt x="58047" y="118017"/>
                    <a:pt x="58047" y="113125"/>
                  </a:cubicBezTo>
                  <a:cubicBezTo>
                    <a:pt x="58047" y="110046"/>
                    <a:pt x="58047" y="109683"/>
                    <a:pt x="59110" y="104973"/>
                  </a:cubicBezTo>
                  <a:cubicBezTo>
                    <a:pt x="59287" y="104430"/>
                    <a:pt x="59996" y="101350"/>
                    <a:pt x="59996" y="99357"/>
                  </a:cubicBezTo>
                  <a:cubicBezTo>
                    <a:pt x="59996" y="83234"/>
                    <a:pt x="38739" y="80697"/>
                    <a:pt x="31300" y="80154"/>
                  </a:cubicBezTo>
                  <a:cubicBezTo>
                    <a:pt x="36437" y="76893"/>
                    <a:pt x="42991" y="70915"/>
                    <a:pt x="46002" y="68197"/>
                  </a:cubicBezTo>
                  <a:cubicBezTo>
                    <a:pt x="55036" y="59502"/>
                    <a:pt x="63893" y="50987"/>
                    <a:pt x="73812" y="50987"/>
                  </a:cubicBezTo>
                  <a:cubicBezTo>
                    <a:pt x="75938" y="50987"/>
                    <a:pt x="78241" y="51530"/>
                    <a:pt x="79658" y="53342"/>
                  </a:cubicBezTo>
                  <a:cubicBezTo>
                    <a:pt x="72041" y="54610"/>
                    <a:pt x="70447" y="60770"/>
                    <a:pt x="70447" y="63487"/>
                  </a:cubicBezTo>
                  <a:cubicBezTo>
                    <a:pt x="70447" y="67473"/>
                    <a:pt x="73458" y="70190"/>
                    <a:pt x="77532" y="70190"/>
                  </a:cubicBezTo>
                  <a:cubicBezTo>
                    <a:pt x="82315" y="70190"/>
                    <a:pt x="87629" y="66205"/>
                    <a:pt x="87629" y="58596"/>
                  </a:cubicBezTo>
                  <a:cubicBezTo>
                    <a:pt x="87629" y="52617"/>
                    <a:pt x="83378" y="45914"/>
                    <a:pt x="73989" y="45914"/>
                  </a:cubicBezTo>
                  <a:cubicBezTo>
                    <a:pt x="63893" y="45914"/>
                    <a:pt x="54682" y="53342"/>
                    <a:pt x="45648" y="61857"/>
                  </a:cubicBezTo>
                  <a:cubicBezTo>
                    <a:pt x="38208" y="69103"/>
                    <a:pt x="32363" y="74719"/>
                    <a:pt x="25100" y="77799"/>
                  </a:cubicBezTo>
                  <a:lnTo>
                    <a:pt x="42636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4" name="자유형: 도형 3283">
              <a:extLst>
                <a:ext uri="{FF2B5EF4-FFF2-40B4-BE49-F238E27FC236}">
                  <a16:creationId xmlns:a16="http://schemas.microsoft.com/office/drawing/2014/main" id="{CC797469-4292-80B6-D3BE-21127A548331}"/>
                </a:ext>
              </a:extLst>
            </p:cNvPr>
            <p:cNvSpPr/>
            <p:nvPr>
              <p:custDataLst>
                <p:tags r:id="rId269"/>
              </p:custDataLst>
            </p:nvPr>
          </p:nvSpPr>
          <p:spPr>
            <a:xfrm>
              <a:off x="12664229" y="3209442"/>
              <a:ext cx="154614" cy="10352"/>
            </a:xfrm>
            <a:custGeom>
              <a:avLst/>
              <a:gdLst>
                <a:gd name="connsiteX0" fmla="*/ 146243 w 154614"/>
                <a:gd name="connsiteY0" fmla="*/ 10437 h 10352"/>
                <a:gd name="connsiteX1" fmla="*/ 155099 w 154614"/>
                <a:gd name="connsiteY1" fmla="*/ 5261 h 10352"/>
                <a:gd name="connsiteX2" fmla="*/ 146243 w 154614"/>
                <a:gd name="connsiteY2" fmla="*/ 85 h 10352"/>
                <a:gd name="connsiteX3" fmla="*/ 9342 w 154614"/>
                <a:gd name="connsiteY3" fmla="*/ 85 h 10352"/>
                <a:gd name="connsiteX4" fmla="*/ 485 w 154614"/>
                <a:gd name="connsiteY4" fmla="*/ 5261 h 10352"/>
                <a:gd name="connsiteX5" fmla="*/ 9342 w 154614"/>
                <a:gd name="connsiteY5" fmla="*/ 10437 h 10352"/>
                <a:gd name="connsiteX6" fmla="*/ 146243 w 154614"/>
                <a:gd name="connsiteY6" fmla="*/ 10437 h 10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614" h="10352">
                  <a:moveTo>
                    <a:pt x="146243" y="10437"/>
                  </a:moveTo>
                  <a:cubicBezTo>
                    <a:pt x="150544" y="10437"/>
                    <a:pt x="155099" y="10437"/>
                    <a:pt x="155099" y="5261"/>
                  </a:cubicBezTo>
                  <a:cubicBezTo>
                    <a:pt x="155099" y="85"/>
                    <a:pt x="150544" y="85"/>
                    <a:pt x="146243" y="85"/>
                  </a:cubicBezTo>
                  <a:lnTo>
                    <a:pt x="9342" y="85"/>
                  </a:lnTo>
                  <a:cubicBezTo>
                    <a:pt x="5040" y="85"/>
                    <a:pt x="485" y="85"/>
                    <a:pt x="485" y="5261"/>
                  </a:cubicBezTo>
                  <a:cubicBezTo>
                    <a:pt x="485" y="10437"/>
                    <a:pt x="5040" y="10437"/>
                    <a:pt x="9342" y="10437"/>
                  </a:cubicBezTo>
                  <a:lnTo>
                    <a:pt x="146243" y="104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5" name="자유형: 도형 3284">
              <a:extLst>
                <a:ext uri="{FF2B5EF4-FFF2-40B4-BE49-F238E27FC236}">
                  <a16:creationId xmlns:a16="http://schemas.microsoft.com/office/drawing/2014/main" id="{6A586F04-296D-A4AB-78BB-8E3B8EACF33C}"/>
                </a:ext>
              </a:extLst>
            </p:cNvPr>
            <p:cNvSpPr/>
            <p:nvPr>
              <p:custDataLst>
                <p:tags r:id="rId270"/>
              </p:custDataLst>
            </p:nvPr>
          </p:nvSpPr>
          <p:spPr>
            <a:xfrm>
              <a:off x="12910447" y="3102556"/>
              <a:ext cx="180425" cy="182455"/>
            </a:xfrm>
            <a:custGeom>
              <a:avLst/>
              <a:gdLst>
                <a:gd name="connsiteX0" fmla="*/ 145240 w 180425"/>
                <a:gd name="connsiteY0" fmla="*/ 29588 h 182455"/>
                <a:gd name="connsiteX1" fmla="*/ 177631 w 180425"/>
                <a:gd name="connsiteY1" fmla="*/ 8108 h 182455"/>
                <a:gd name="connsiteX2" fmla="*/ 180921 w 180425"/>
                <a:gd name="connsiteY2" fmla="*/ 3190 h 182455"/>
                <a:gd name="connsiteX3" fmla="*/ 177631 w 180425"/>
                <a:gd name="connsiteY3" fmla="*/ 85 h 182455"/>
                <a:gd name="connsiteX4" fmla="*/ 156881 w 180425"/>
                <a:gd name="connsiteY4" fmla="*/ 861 h 182455"/>
                <a:gd name="connsiteX5" fmla="*/ 131829 w 180425"/>
                <a:gd name="connsiteY5" fmla="*/ 85 h 182455"/>
                <a:gd name="connsiteX6" fmla="*/ 127021 w 180425"/>
                <a:gd name="connsiteY6" fmla="*/ 5002 h 182455"/>
                <a:gd name="connsiteX7" fmla="*/ 131069 w 180425"/>
                <a:gd name="connsiteY7" fmla="*/ 8108 h 182455"/>
                <a:gd name="connsiteX8" fmla="*/ 142710 w 180425"/>
                <a:gd name="connsiteY8" fmla="*/ 16648 h 182455"/>
                <a:gd name="connsiteX9" fmla="*/ 138914 w 180425"/>
                <a:gd name="connsiteY9" fmla="*/ 26483 h 182455"/>
                <a:gd name="connsiteX10" fmla="*/ 61227 w 180425"/>
                <a:gd name="connsiteY10" fmla="*/ 152778 h 182455"/>
                <a:gd name="connsiteX11" fmla="*/ 44020 w 180425"/>
                <a:gd name="connsiteY11" fmla="*/ 15872 h 182455"/>
                <a:gd name="connsiteX12" fmla="*/ 61480 w 180425"/>
                <a:gd name="connsiteY12" fmla="*/ 8108 h 182455"/>
                <a:gd name="connsiteX13" fmla="*/ 67807 w 180425"/>
                <a:gd name="connsiteY13" fmla="*/ 2932 h 182455"/>
                <a:gd name="connsiteX14" fmla="*/ 64264 w 180425"/>
                <a:gd name="connsiteY14" fmla="*/ 85 h 182455"/>
                <a:gd name="connsiteX15" fmla="*/ 32886 w 180425"/>
                <a:gd name="connsiteY15" fmla="*/ 861 h 182455"/>
                <a:gd name="connsiteX16" fmla="*/ 18968 w 180425"/>
                <a:gd name="connsiteY16" fmla="*/ 602 h 182455"/>
                <a:gd name="connsiteX17" fmla="*/ 5303 w 180425"/>
                <a:gd name="connsiteY17" fmla="*/ 85 h 182455"/>
                <a:gd name="connsiteX18" fmla="*/ 495 w 180425"/>
                <a:gd name="connsiteY18" fmla="*/ 5002 h 182455"/>
                <a:gd name="connsiteX19" fmla="*/ 6822 w 180425"/>
                <a:gd name="connsiteY19" fmla="*/ 8108 h 182455"/>
                <a:gd name="connsiteX20" fmla="*/ 22005 w 180425"/>
                <a:gd name="connsiteY20" fmla="*/ 16907 h 182455"/>
                <a:gd name="connsiteX21" fmla="*/ 41996 w 180425"/>
                <a:gd name="connsiteY21" fmla="*/ 176588 h 182455"/>
                <a:gd name="connsiteX22" fmla="*/ 47057 w 180425"/>
                <a:gd name="connsiteY22" fmla="*/ 182540 h 182455"/>
                <a:gd name="connsiteX23" fmla="*/ 54142 w 180425"/>
                <a:gd name="connsiteY23" fmla="*/ 177882 h 182455"/>
                <a:gd name="connsiteX24" fmla="*/ 145240 w 180425"/>
                <a:gd name="connsiteY24" fmla="*/ 29588 h 182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425" h="182455">
                  <a:moveTo>
                    <a:pt x="145240" y="29588"/>
                  </a:moveTo>
                  <a:cubicBezTo>
                    <a:pt x="157640" y="9402"/>
                    <a:pt x="168268" y="8625"/>
                    <a:pt x="177631" y="8108"/>
                  </a:cubicBezTo>
                  <a:cubicBezTo>
                    <a:pt x="180668" y="7849"/>
                    <a:pt x="180921" y="3449"/>
                    <a:pt x="180921" y="3190"/>
                  </a:cubicBezTo>
                  <a:cubicBezTo>
                    <a:pt x="180921" y="1120"/>
                    <a:pt x="179655" y="85"/>
                    <a:pt x="177631" y="85"/>
                  </a:cubicBezTo>
                  <a:cubicBezTo>
                    <a:pt x="171052" y="85"/>
                    <a:pt x="163713" y="861"/>
                    <a:pt x="156881" y="861"/>
                  </a:cubicBezTo>
                  <a:cubicBezTo>
                    <a:pt x="148530" y="861"/>
                    <a:pt x="139926" y="85"/>
                    <a:pt x="131829" y="85"/>
                  </a:cubicBezTo>
                  <a:cubicBezTo>
                    <a:pt x="130310" y="85"/>
                    <a:pt x="127021" y="85"/>
                    <a:pt x="127021" y="5002"/>
                  </a:cubicBezTo>
                  <a:cubicBezTo>
                    <a:pt x="127021" y="7849"/>
                    <a:pt x="129298" y="8108"/>
                    <a:pt x="131069" y="8108"/>
                  </a:cubicBezTo>
                  <a:cubicBezTo>
                    <a:pt x="137902" y="8625"/>
                    <a:pt x="142710" y="11213"/>
                    <a:pt x="142710" y="16648"/>
                  </a:cubicBezTo>
                  <a:cubicBezTo>
                    <a:pt x="142710" y="20530"/>
                    <a:pt x="138914" y="26224"/>
                    <a:pt x="138914" y="26483"/>
                  </a:cubicBezTo>
                  <a:lnTo>
                    <a:pt x="61227" y="152778"/>
                  </a:lnTo>
                  <a:lnTo>
                    <a:pt x="44020" y="15872"/>
                  </a:lnTo>
                  <a:cubicBezTo>
                    <a:pt x="44020" y="11472"/>
                    <a:pt x="49840" y="8108"/>
                    <a:pt x="61480" y="8108"/>
                  </a:cubicBezTo>
                  <a:cubicBezTo>
                    <a:pt x="65023" y="8108"/>
                    <a:pt x="67807" y="8108"/>
                    <a:pt x="67807" y="2932"/>
                  </a:cubicBezTo>
                  <a:cubicBezTo>
                    <a:pt x="67807" y="602"/>
                    <a:pt x="65782" y="85"/>
                    <a:pt x="64264" y="85"/>
                  </a:cubicBezTo>
                  <a:cubicBezTo>
                    <a:pt x="54142" y="85"/>
                    <a:pt x="43261" y="861"/>
                    <a:pt x="32886" y="861"/>
                  </a:cubicBezTo>
                  <a:cubicBezTo>
                    <a:pt x="28331" y="861"/>
                    <a:pt x="23523" y="602"/>
                    <a:pt x="18968" y="602"/>
                  </a:cubicBezTo>
                  <a:cubicBezTo>
                    <a:pt x="14413" y="602"/>
                    <a:pt x="9605" y="85"/>
                    <a:pt x="5303" y="85"/>
                  </a:cubicBezTo>
                  <a:cubicBezTo>
                    <a:pt x="3532" y="85"/>
                    <a:pt x="495" y="85"/>
                    <a:pt x="495" y="5002"/>
                  </a:cubicBezTo>
                  <a:cubicBezTo>
                    <a:pt x="495" y="8108"/>
                    <a:pt x="2773" y="8108"/>
                    <a:pt x="6822" y="8108"/>
                  </a:cubicBezTo>
                  <a:cubicBezTo>
                    <a:pt x="20992" y="8108"/>
                    <a:pt x="21245" y="10437"/>
                    <a:pt x="22005" y="16907"/>
                  </a:cubicBezTo>
                  <a:lnTo>
                    <a:pt x="41996" y="176588"/>
                  </a:lnTo>
                  <a:cubicBezTo>
                    <a:pt x="42755" y="181764"/>
                    <a:pt x="43767" y="182540"/>
                    <a:pt x="47057" y="182540"/>
                  </a:cubicBezTo>
                  <a:cubicBezTo>
                    <a:pt x="51105" y="182540"/>
                    <a:pt x="52118" y="181246"/>
                    <a:pt x="54142" y="177882"/>
                  </a:cubicBezTo>
                  <a:lnTo>
                    <a:pt x="145240" y="2958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6" name="자유형: 도형 3285">
              <a:extLst>
                <a:ext uri="{FF2B5EF4-FFF2-40B4-BE49-F238E27FC236}">
                  <a16:creationId xmlns:a16="http://schemas.microsoft.com/office/drawing/2014/main" id="{9385D651-20A2-5B4E-3670-E67F3414E497}"/>
                </a:ext>
              </a:extLst>
            </p:cNvPr>
            <p:cNvSpPr/>
            <p:nvPr>
              <p:custDataLst>
                <p:tags r:id="rId271"/>
              </p:custDataLst>
            </p:nvPr>
          </p:nvSpPr>
          <p:spPr>
            <a:xfrm>
              <a:off x="13111105" y="3092569"/>
              <a:ext cx="76699" cy="81703"/>
            </a:xfrm>
            <a:custGeom>
              <a:avLst/>
              <a:gdLst>
                <a:gd name="connsiteX0" fmla="*/ 67106 w 76699"/>
                <a:gd name="connsiteY0" fmla="*/ 10588 h 81703"/>
                <a:gd name="connsiteX1" fmla="*/ 58072 w 76699"/>
                <a:gd name="connsiteY1" fmla="*/ 20733 h 81703"/>
                <a:gd name="connsiteX2" fmla="*/ 64981 w 76699"/>
                <a:gd name="connsiteY2" fmla="*/ 27436 h 81703"/>
                <a:gd name="connsiteX3" fmla="*/ 75077 w 76699"/>
                <a:gd name="connsiteY3" fmla="*/ 15842 h 81703"/>
                <a:gd name="connsiteX4" fmla="*/ 51695 w 76699"/>
                <a:gd name="connsiteY4" fmla="*/ 81 h 81703"/>
                <a:gd name="connsiteX5" fmla="*/ 503 w 76699"/>
                <a:gd name="connsiteY5" fmla="*/ 50262 h 81703"/>
                <a:gd name="connsiteX6" fmla="*/ 33273 w 76699"/>
                <a:gd name="connsiteY6" fmla="*/ 81784 h 81703"/>
                <a:gd name="connsiteX7" fmla="*/ 77203 w 76699"/>
                <a:gd name="connsiteY7" fmla="*/ 61313 h 81703"/>
                <a:gd name="connsiteX8" fmla="*/ 74192 w 76699"/>
                <a:gd name="connsiteY8" fmla="*/ 58233 h 81703"/>
                <a:gd name="connsiteX9" fmla="*/ 71358 w 76699"/>
                <a:gd name="connsiteY9" fmla="*/ 60045 h 81703"/>
                <a:gd name="connsiteX10" fmla="*/ 33628 w 76699"/>
                <a:gd name="connsiteY10" fmla="*/ 76712 h 81703"/>
                <a:gd name="connsiteX11" fmla="*/ 15206 w 76699"/>
                <a:gd name="connsiteY11" fmla="*/ 56603 h 81703"/>
                <a:gd name="connsiteX12" fmla="*/ 26896 w 76699"/>
                <a:gd name="connsiteY12" fmla="*/ 19103 h 81703"/>
                <a:gd name="connsiteX13" fmla="*/ 51695 w 76699"/>
                <a:gd name="connsiteY13" fmla="*/ 5153 h 81703"/>
                <a:gd name="connsiteX14" fmla="*/ 67106 w 76699"/>
                <a:gd name="connsiteY14" fmla="*/ 1058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699" h="81703">
                  <a:moveTo>
                    <a:pt x="67106" y="10588"/>
                  </a:moveTo>
                  <a:cubicBezTo>
                    <a:pt x="60729" y="11675"/>
                    <a:pt x="58072" y="16747"/>
                    <a:pt x="58072" y="20733"/>
                  </a:cubicBezTo>
                  <a:cubicBezTo>
                    <a:pt x="58072" y="25624"/>
                    <a:pt x="61792" y="27436"/>
                    <a:pt x="64981" y="27436"/>
                  </a:cubicBezTo>
                  <a:cubicBezTo>
                    <a:pt x="68878" y="27436"/>
                    <a:pt x="75077" y="24537"/>
                    <a:pt x="75077" y="15842"/>
                  </a:cubicBezTo>
                  <a:cubicBezTo>
                    <a:pt x="75077" y="3523"/>
                    <a:pt x="61261" y="81"/>
                    <a:pt x="51695" y="81"/>
                  </a:cubicBezTo>
                  <a:cubicBezTo>
                    <a:pt x="25125" y="81"/>
                    <a:pt x="503" y="25081"/>
                    <a:pt x="503" y="50262"/>
                  </a:cubicBezTo>
                  <a:cubicBezTo>
                    <a:pt x="503" y="65842"/>
                    <a:pt x="11131" y="81784"/>
                    <a:pt x="33273" y="81784"/>
                  </a:cubicBezTo>
                  <a:cubicBezTo>
                    <a:pt x="63209" y="81784"/>
                    <a:pt x="77203" y="63849"/>
                    <a:pt x="77203" y="61313"/>
                  </a:cubicBezTo>
                  <a:cubicBezTo>
                    <a:pt x="77203" y="60226"/>
                    <a:pt x="75609" y="58233"/>
                    <a:pt x="74192" y="58233"/>
                  </a:cubicBezTo>
                  <a:cubicBezTo>
                    <a:pt x="73129" y="58233"/>
                    <a:pt x="72775" y="58596"/>
                    <a:pt x="71358" y="60045"/>
                  </a:cubicBezTo>
                  <a:cubicBezTo>
                    <a:pt x="57541" y="76712"/>
                    <a:pt x="36816" y="76712"/>
                    <a:pt x="33628" y="76712"/>
                  </a:cubicBezTo>
                  <a:cubicBezTo>
                    <a:pt x="20874" y="76712"/>
                    <a:pt x="15206" y="67835"/>
                    <a:pt x="15206" y="56603"/>
                  </a:cubicBezTo>
                  <a:cubicBezTo>
                    <a:pt x="15206" y="51349"/>
                    <a:pt x="17685" y="31603"/>
                    <a:pt x="26896" y="19103"/>
                  </a:cubicBezTo>
                  <a:cubicBezTo>
                    <a:pt x="33628" y="10226"/>
                    <a:pt x="42839" y="5153"/>
                    <a:pt x="51695" y="5153"/>
                  </a:cubicBezTo>
                  <a:cubicBezTo>
                    <a:pt x="54175" y="5153"/>
                    <a:pt x="62678" y="5515"/>
                    <a:pt x="67106" y="1058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7" name="자유형: 도형 3286">
              <a:extLst>
                <a:ext uri="{FF2B5EF4-FFF2-40B4-BE49-F238E27FC236}">
                  <a16:creationId xmlns:a16="http://schemas.microsoft.com/office/drawing/2014/main" id="{DCAA912F-AB37-D98B-B847-EAFAB054CD13}"/>
                </a:ext>
              </a:extLst>
            </p:cNvPr>
            <p:cNvSpPr/>
            <p:nvPr>
              <p:custDataLst>
                <p:tags r:id="rId272"/>
              </p:custDataLst>
            </p:nvPr>
          </p:nvSpPr>
          <p:spPr>
            <a:xfrm>
              <a:off x="13201362" y="3092569"/>
              <a:ext cx="90339" cy="81703"/>
            </a:xfrm>
            <a:custGeom>
              <a:avLst/>
              <a:gdLst>
                <a:gd name="connsiteX0" fmla="*/ 64453 w 90339"/>
                <a:gd name="connsiteY0" fmla="*/ 10769 h 81703"/>
                <a:gd name="connsiteX1" fmla="*/ 46208 w 90339"/>
                <a:gd name="connsiteY1" fmla="*/ 81 h 81703"/>
                <a:gd name="connsiteX2" fmla="*/ 507 w 90339"/>
                <a:gd name="connsiteY2" fmla="*/ 51712 h 81703"/>
                <a:gd name="connsiteX3" fmla="*/ 27254 w 90339"/>
                <a:gd name="connsiteY3" fmla="*/ 81784 h 81703"/>
                <a:gd name="connsiteX4" fmla="*/ 52408 w 90339"/>
                <a:gd name="connsiteY4" fmla="*/ 69103 h 81703"/>
                <a:gd name="connsiteX5" fmla="*/ 70653 w 90339"/>
                <a:gd name="connsiteY5" fmla="*/ 81784 h 81703"/>
                <a:gd name="connsiteX6" fmla="*/ 84646 w 90339"/>
                <a:gd name="connsiteY6" fmla="*/ 72183 h 81703"/>
                <a:gd name="connsiteX7" fmla="*/ 90846 w 90339"/>
                <a:gd name="connsiteY7" fmla="*/ 54067 h 81703"/>
                <a:gd name="connsiteX8" fmla="*/ 88012 w 90339"/>
                <a:gd name="connsiteY8" fmla="*/ 51712 h 81703"/>
                <a:gd name="connsiteX9" fmla="*/ 84115 w 90339"/>
                <a:gd name="connsiteY9" fmla="*/ 57328 h 81703"/>
                <a:gd name="connsiteX10" fmla="*/ 71184 w 90339"/>
                <a:gd name="connsiteY10" fmla="*/ 76712 h 81703"/>
                <a:gd name="connsiteX11" fmla="*/ 65338 w 90339"/>
                <a:gd name="connsiteY11" fmla="*/ 67835 h 81703"/>
                <a:gd name="connsiteX12" fmla="*/ 67995 w 90339"/>
                <a:gd name="connsiteY12" fmla="*/ 53523 h 81703"/>
                <a:gd name="connsiteX13" fmla="*/ 71892 w 90339"/>
                <a:gd name="connsiteY13" fmla="*/ 37219 h 81703"/>
                <a:gd name="connsiteX14" fmla="*/ 75435 w 90339"/>
                <a:gd name="connsiteY14" fmla="*/ 23450 h 81703"/>
                <a:gd name="connsiteX15" fmla="*/ 78624 w 90339"/>
                <a:gd name="connsiteY15" fmla="*/ 9320 h 81703"/>
                <a:gd name="connsiteX16" fmla="*/ 72601 w 90339"/>
                <a:gd name="connsiteY16" fmla="*/ 3523 h 81703"/>
                <a:gd name="connsiteX17" fmla="*/ 64453 w 90339"/>
                <a:gd name="connsiteY17" fmla="*/ 10769 h 81703"/>
                <a:gd name="connsiteX18" fmla="*/ 53116 w 90339"/>
                <a:gd name="connsiteY18" fmla="*/ 57328 h 81703"/>
                <a:gd name="connsiteX19" fmla="*/ 44082 w 90339"/>
                <a:gd name="connsiteY19" fmla="*/ 69465 h 81703"/>
                <a:gd name="connsiteX20" fmla="*/ 27786 w 90339"/>
                <a:gd name="connsiteY20" fmla="*/ 76712 h 81703"/>
                <a:gd name="connsiteX21" fmla="*/ 14855 w 90339"/>
                <a:gd name="connsiteY21" fmla="*/ 59139 h 81703"/>
                <a:gd name="connsiteX22" fmla="*/ 24066 w 90339"/>
                <a:gd name="connsiteY22" fmla="*/ 22363 h 81703"/>
                <a:gd name="connsiteX23" fmla="*/ 46208 w 90339"/>
                <a:gd name="connsiteY23" fmla="*/ 5153 h 81703"/>
                <a:gd name="connsiteX24" fmla="*/ 61973 w 90339"/>
                <a:gd name="connsiteY24" fmla="*/ 20914 h 81703"/>
                <a:gd name="connsiteX25" fmla="*/ 61441 w 90339"/>
                <a:gd name="connsiteY25" fmla="*/ 23450 h 81703"/>
                <a:gd name="connsiteX26" fmla="*/ 53116 w 90339"/>
                <a:gd name="connsiteY26" fmla="*/ 57328 h 81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339" h="81703">
                  <a:moveTo>
                    <a:pt x="64453" y="10769"/>
                  </a:moveTo>
                  <a:cubicBezTo>
                    <a:pt x="60733" y="4791"/>
                    <a:pt x="54710" y="81"/>
                    <a:pt x="46208" y="81"/>
                  </a:cubicBezTo>
                  <a:cubicBezTo>
                    <a:pt x="23534" y="81"/>
                    <a:pt x="507" y="25624"/>
                    <a:pt x="507" y="51712"/>
                  </a:cubicBezTo>
                  <a:cubicBezTo>
                    <a:pt x="507" y="69284"/>
                    <a:pt x="12021" y="81784"/>
                    <a:pt x="27254" y="81784"/>
                  </a:cubicBezTo>
                  <a:cubicBezTo>
                    <a:pt x="36820" y="81784"/>
                    <a:pt x="45322" y="76168"/>
                    <a:pt x="52408" y="69103"/>
                  </a:cubicBezTo>
                  <a:cubicBezTo>
                    <a:pt x="55773" y="79973"/>
                    <a:pt x="66047" y="81784"/>
                    <a:pt x="70653" y="81784"/>
                  </a:cubicBezTo>
                  <a:cubicBezTo>
                    <a:pt x="77029" y="81784"/>
                    <a:pt x="81458" y="77799"/>
                    <a:pt x="84646" y="72183"/>
                  </a:cubicBezTo>
                  <a:cubicBezTo>
                    <a:pt x="88543" y="65118"/>
                    <a:pt x="90846" y="54791"/>
                    <a:pt x="90846" y="54067"/>
                  </a:cubicBezTo>
                  <a:cubicBezTo>
                    <a:pt x="90846" y="51712"/>
                    <a:pt x="88543" y="51712"/>
                    <a:pt x="88012" y="51712"/>
                  </a:cubicBezTo>
                  <a:cubicBezTo>
                    <a:pt x="85532" y="51712"/>
                    <a:pt x="85355" y="52436"/>
                    <a:pt x="84115" y="57328"/>
                  </a:cubicBezTo>
                  <a:cubicBezTo>
                    <a:pt x="81989" y="66023"/>
                    <a:pt x="78624" y="76712"/>
                    <a:pt x="71184" y="76712"/>
                  </a:cubicBezTo>
                  <a:cubicBezTo>
                    <a:pt x="66578" y="76712"/>
                    <a:pt x="65338" y="72726"/>
                    <a:pt x="65338" y="67835"/>
                  </a:cubicBezTo>
                  <a:cubicBezTo>
                    <a:pt x="65338" y="64755"/>
                    <a:pt x="66756" y="58233"/>
                    <a:pt x="67995" y="53523"/>
                  </a:cubicBezTo>
                  <a:cubicBezTo>
                    <a:pt x="69235" y="48632"/>
                    <a:pt x="71007" y="41204"/>
                    <a:pt x="71892" y="37219"/>
                  </a:cubicBezTo>
                  <a:lnTo>
                    <a:pt x="75435" y="23450"/>
                  </a:lnTo>
                  <a:cubicBezTo>
                    <a:pt x="76498" y="18740"/>
                    <a:pt x="78624" y="10226"/>
                    <a:pt x="78624" y="9320"/>
                  </a:cubicBezTo>
                  <a:cubicBezTo>
                    <a:pt x="78624" y="5334"/>
                    <a:pt x="75435" y="3523"/>
                    <a:pt x="72601" y="3523"/>
                  </a:cubicBezTo>
                  <a:cubicBezTo>
                    <a:pt x="69590" y="3523"/>
                    <a:pt x="65516" y="5697"/>
                    <a:pt x="64453" y="10769"/>
                  </a:cubicBezTo>
                  <a:close/>
                  <a:moveTo>
                    <a:pt x="53116" y="57328"/>
                  </a:moveTo>
                  <a:cubicBezTo>
                    <a:pt x="51876" y="62400"/>
                    <a:pt x="47979" y="66023"/>
                    <a:pt x="44082" y="69465"/>
                  </a:cubicBezTo>
                  <a:cubicBezTo>
                    <a:pt x="42488" y="70915"/>
                    <a:pt x="35403" y="76712"/>
                    <a:pt x="27786" y="76712"/>
                  </a:cubicBezTo>
                  <a:cubicBezTo>
                    <a:pt x="21232" y="76712"/>
                    <a:pt x="14855" y="72002"/>
                    <a:pt x="14855" y="59139"/>
                  </a:cubicBezTo>
                  <a:cubicBezTo>
                    <a:pt x="14855" y="49538"/>
                    <a:pt x="19992" y="29610"/>
                    <a:pt x="24066" y="22363"/>
                  </a:cubicBezTo>
                  <a:cubicBezTo>
                    <a:pt x="32214" y="7871"/>
                    <a:pt x="41248" y="5153"/>
                    <a:pt x="46208" y="5153"/>
                  </a:cubicBezTo>
                  <a:cubicBezTo>
                    <a:pt x="58607" y="5153"/>
                    <a:pt x="61973" y="18921"/>
                    <a:pt x="61973" y="20914"/>
                  </a:cubicBezTo>
                  <a:cubicBezTo>
                    <a:pt x="61973" y="21639"/>
                    <a:pt x="61619" y="22907"/>
                    <a:pt x="61441" y="23450"/>
                  </a:cubicBezTo>
                  <a:lnTo>
                    <a:pt x="53116" y="573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8" name="자유형: 도형 3287">
              <a:extLst>
                <a:ext uri="{FF2B5EF4-FFF2-40B4-BE49-F238E27FC236}">
                  <a16:creationId xmlns:a16="http://schemas.microsoft.com/office/drawing/2014/main" id="{9E1D8A2C-94FB-2435-F648-4030CE9E0145}"/>
                </a:ext>
              </a:extLst>
            </p:cNvPr>
            <p:cNvSpPr/>
            <p:nvPr>
              <p:custDataLst>
                <p:tags r:id="rId273"/>
              </p:custDataLst>
            </p:nvPr>
          </p:nvSpPr>
          <p:spPr>
            <a:xfrm>
              <a:off x="13311304" y="3046735"/>
              <a:ext cx="39678" cy="127537"/>
            </a:xfrm>
            <a:custGeom>
              <a:avLst/>
              <a:gdLst>
                <a:gd name="connsiteX0" fmla="*/ 39481 w 39678"/>
                <a:gd name="connsiteY0" fmla="*/ 5515 h 127537"/>
                <a:gd name="connsiteX1" fmla="*/ 40190 w 39678"/>
                <a:gd name="connsiteY1" fmla="*/ 2617 h 127537"/>
                <a:gd name="connsiteX2" fmla="*/ 37355 w 39678"/>
                <a:gd name="connsiteY2" fmla="*/ 81 h 127537"/>
                <a:gd name="connsiteX3" fmla="*/ 14682 w 39678"/>
                <a:gd name="connsiteY3" fmla="*/ 1892 h 127537"/>
                <a:gd name="connsiteX4" fmla="*/ 10962 w 39678"/>
                <a:gd name="connsiteY4" fmla="*/ 6059 h 127537"/>
                <a:gd name="connsiteX5" fmla="*/ 15391 w 39678"/>
                <a:gd name="connsiteY5" fmla="*/ 8595 h 127537"/>
                <a:gd name="connsiteX6" fmla="*/ 23893 w 39678"/>
                <a:gd name="connsiteY6" fmla="*/ 11313 h 127537"/>
                <a:gd name="connsiteX7" fmla="*/ 23184 w 39678"/>
                <a:gd name="connsiteY7" fmla="*/ 15298 h 127537"/>
                <a:gd name="connsiteX8" fmla="*/ 1220 w 39678"/>
                <a:gd name="connsiteY8" fmla="*/ 104792 h 127537"/>
                <a:gd name="connsiteX9" fmla="*/ 511 w 39678"/>
                <a:gd name="connsiteY9" fmla="*/ 110408 h 127537"/>
                <a:gd name="connsiteX10" fmla="*/ 19110 w 39678"/>
                <a:gd name="connsiteY10" fmla="*/ 127618 h 127537"/>
                <a:gd name="connsiteX11" fmla="*/ 33281 w 39678"/>
                <a:gd name="connsiteY11" fmla="*/ 118017 h 127537"/>
                <a:gd name="connsiteX12" fmla="*/ 39481 w 39678"/>
                <a:gd name="connsiteY12" fmla="*/ 99901 h 127537"/>
                <a:gd name="connsiteX13" fmla="*/ 36647 w 39678"/>
                <a:gd name="connsiteY13" fmla="*/ 97546 h 127537"/>
                <a:gd name="connsiteX14" fmla="*/ 33104 w 39678"/>
                <a:gd name="connsiteY14" fmla="*/ 101893 h 127537"/>
                <a:gd name="connsiteX15" fmla="*/ 19819 w 39678"/>
                <a:gd name="connsiteY15" fmla="*/ 122546 h 127537"/>
                <a:gd name="connsiteX16" fmla="*/ 13796 w 39678"/>
                <a:gd name="connsiteY16" fmla="*/ 113669 h 127537"/>
                <a:gd name="connsiteX17" fmla="*/ 14859 w 39678"/>
                <a:gd name="connsiteY17" fmla="*/ 106241 h 127537"/>
                <a:gd name="connsiteX18" fmla="*/ 39481 w 39678"/>
                <a:gd name="connsiteY18" fmla="*/ 5515 h 1275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678" h="127537">
                  <a:moveTo>
                    <a:pt x="39481" y="5515"/>
                  </a:moveTo>
                  <a:cubicBezTo>
                    <a:pt x="39658" y="5153"/>
                    <a:pt x="40190" y="2798"/>
                    <a:pt x="40190" y="2617"/>
                  </a:cubicBezTo>
                  <a:cubicBezTo>
                    <a:pt x="40190" y="1711"/>
                    <a:pt x="39481" y="81"/>
                    <a:pt x="37355" y="81"/>
                  </a:cubicBezTo>
                  <a:cubicBezTo>
                    <a:pt x="33813" y="81"/>
                    <a:pt x="19110" y="1530"/>
                    <a:pt x="14682" y="1892"/>
                  </a:cubicBezTo>
                  <a:cubicBezTo>
                    <a:pt x="13442" y="2073"/>
                    <a:pt x="10962" y="2255"/>
                    <a:pt x="10962" y="6059"/>
                  </a:cubicBezTo>
                  <a:cubicBezTo>
                    <a:pt x="10962" y="8595"/>
                    <a:pt x="13442" y="8595"/>
                    <a:pt x="15391" y="8595"/>
                  </a:cubicBezTo>
                  <a:cubicBezTo>
                    <a:pt x="23893" y="8595"/>
                    <a:pt x="23893" y="9863"/>
                    <a:pt x="23893" y="11313"/>
                  </a:cubicBezTo>
                  <a:cubicBezTo>
                    <a:pt x="23893" y="12581"/>
                    <a:pt x="23539" y="13668"/>
                    <a:pt x="23184" y="15298"/>
                  </a:cubicBezTo>
                  <a:lnTo>
                    <a:pt x="1220" y="104792"/>
                  </a:lnTo>
                  <a:cubicBezTo>
                    <a:pt x="688" y="106604"/>
                    <a:pt x="511" y="108596"/>
                    <a:pt x="511" y="110408"/>
                  </a:cubicBezTo>
                  <a:cubicBezTo>
                    <a:pt x="511" y="122002"/>
                    <a:pt x="10608" y="127618"/>
                    <a:pt x="19110" y="127618"/>
                  </a:cubicBezTo>
                  <a:cubicBezTo>
                    <a:pt x="23362" y="127618"/>
                    <a:pt x="28676" y="126169"/>
                    <a:pt x="33281" y="118017"/>
                  </a:cubicBezTo>
                  <a:cubicBezTo>
                    <a:pt x="37001" y="111314"/>
                    <a:pt x="39481" y="100625"/>
                    <a:pt x="39481" y="99901"/>
                  </a:cubicBezTo>
                  <a:cubicBezTo>
                    <a:pt x="39481" y="97546"/>
                    <a:pt x="37178" y="97546"/>
                    <a:pt x="36647" y="97546"/>
                  </a:cubicBezTo>
                  <a:cubicBezTo>
                    <a:pt x="34167" y="97546"/>
                    <a:pt x="33813" y="98632"/>
                    <a:pt x="33104" y="101893"/>
                  </a:cubicBezTo>
                  <a:cubicBezTo>
                    <a:pt x="30801" y="110951"/>
                    <a:pt x="27436" y="122546"/>
                    <a:pt x="19819" y="122546"/>
                  </a:cubicBezTo>
                  <a:cubicBezTo>
                    <a:pt x="15036" y="122546"/>
                    <a:pt x="13796" y="118017"/>
                    <a:pt x="13796" y="113669"/>
                  </a:cubicBezTo>
                  <a:cubicBezTo>
                    <a:pt x="13796" y="111676"/>
                    <a:pt x="14328" y="108234"/>
                    <a:pt x="14859" y="106241"/>
                  </a:cubicBezTo>
                  <a:lnTo>
                    <a:pt x="39481" y="55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89" name="자유형: 도형 3288">
              <a:extLst>
                <a:ext uri="{FF2B5EF4-FFF2-40B4-BE49-F238E27FC236}">
                  <a16:creationId xmlns:a16="http://schemas.microsoft.com/office/drawing/2014/main" id="{A4FF7A71-8A92-FC91-C38E-D8872964DF06}"/>
                </a:ext>
              </a:extLst>
            </p:cNvPr>
            <p:cNvSpPr/>
            <p:nvPr>
              <p:custDataLst>
                <p:tags r:id="rId274"/>
              </p:custDataLst>
            </p:nvPr>
          </p:nvSpPr>
          <p:spPr>
            <a:xfrm>
              <a:off x="13052214" y="3223189"/>
              <a:ext cx="53672" cy="121921"/>
            </a:xfrm>
            <a:custGeom>
              <a:avLst/>
              <a:gdLst>
                <a:gd name="connsiteX0" fmla="*/ 49568 w 53672"/>
                <a:gd name="connsiteY0" fmla="*/ 6971 h 121921"/>
                <a:gd name="connsiteX1" fmla="*/ 42482 w 53672"/>
                <a:gd name="connsiteY1" fmla="*/ 87 h 121921"/>
                <a:gd name="connsiteX2" fmla="*/ 32563 w 53672"/>
                <a:gd name="connsiteY2" fmla="*/ 10051 h 121921"/>
                <a:gd name="connsiteX3" fmla="*/ 39648 w 53672"/>
                <a:gd name="connsiteY3" fmla="*/ 16935 h 121921"/>
                <a:gd name="connsiteX4" fmla="*/ 49568 w 53672"/>
                <a:gd name="connsiteY4" fmla="*/ 6971 h 121921"/>
                <a:gd name="connsiteX5" fmla="*/ 13432 w 53672"/>
                <a:gd name="connsiteY5" fmla="*/ 99001 h 121921"/>
                <a:gd name="connsiteX6" fmla="*/ 11838 w 53672"/>
                <a:gd name="connsiteY6" fmla="*/ 106610 h 121921"/>
                <a:gd name="connsiteX7" fmla="*/ 28666 w 53672"/>
                <a:gd name="connsiteY7" fmla="*/ 122009 h 121921"/>
                <a:gd name="connsiteX8" fmla="*/ 54173 w 53672"/>
                <a:gd name="connsiteY8" fmla="*/ 94291 h 121921"/>
                <a:gd name="connsiteX9" fmla="*/ 51339 w 53672"/>
                <a:gd name="connsiteY9" fmla="*/ 91936 h 121921"/>
                <a:gd name="connsiteX10" fmla="*/ 47973 w 53672"/>
                <a:gd name="connsiteY10" fmla="*/ 95016 h 121921"/>
                <a:gd name="connsiteX11" fmla="*/ 29197 w 53672"/>
                <a:gd name="connsiteY11" fmla="*/ 116936 h 121921"/>
                <a:gd name="connsiteX12" fmla="*/ 24769 w 53672"/>
                <a:gd name="connsiteY12" fmla="*/ 110596 h 121921"/>
                <a:gd name="connsiteX13" fmla="*/ 27603 w 53672"/>
                <a:gd name="connsiteY13" fmla="*/ 99001 h 121921"/>
                <a:gd name="connsiteX14" fmla="*/ 33271 w 53672"/>
                <a:gd name="connsiteY14" fmla="*/ 84508 h 121921"/>
                <a:gd name="connsiteX15" fmla="*/ 41951 w 53672"/>
                <a:gd name="connsiteY15" fmla="*/ 61501 h 121921"/>
                <a:gd name="connsiteX16" fmla="*/ 43014 w 53672"/>
                <a:gd name="connsiteY16" fmla="*/ 55704 h 121921"/>
                <a:gd name="connsiteX17" fmla="*/ 26186 w 53672"/>
                <a:gd name="connsiteY17" fmla="*/ 40305 h 121921"/>
                <a:gd name="connsiteX18" fmla="*/ 501 w 53672"/>
                <a:gd name="connsiteY18" fmla="*/ 68023 h 121921"/>
                <a:gd name="connsiteX19" fmla="*/ 3512 w 53672"/>
                <a:gd name="connsiteY19" fmla="*/ 70378 h 121921"/>
                <a:gd name="connsiteX20" fmla="*/ 6701 w 53672"/>
                <a:gd name="connsiteY20" fmla="*/ 67479 h 121921"/>
                <a:gd name="connsiteX21" fmla="*/ 25654 w 53672"/>
                <a:gd name="connsiteY21" fmla="*/ 45378 h 121921"/>
                <a:gd name="connsiteX22" fmla="*/ 30083 w 53672"/>
                <a:gd name="connsiteY22" fmla="*/ 51718 h 121921"/>
                <a:gd name="connsiteX23" fmla="*/ 24591 w 53672"/>
                <a:gd name="connsiteY23" fmla="*/ 69834 h 121921"/>
                <a:gd name="connsiteX24" fmla="*/ 13432 w 53672"/>
                <a:gd name="connsiteY24" fmla="*/ 99001 h 121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672" h="121921">
                  <a:moveTo>
                    <a:pt x="49568" y="6971"/>
                  </a:moveTo>
                  <a:cubicBezTo>
                    <a:pt x="49568" y="4073"/>
                    <a:pt x="47442" y="87"/>
                    <a:pt x="42482" y="87"/>
                  </a:cubicBezTo>
                  <a:cubicBezTo>
                    <a:pt x="37700" y="87"/>
                    <a:pt x="32563" y="4797"/>
                    <a:pt x="32563" y="10051"/>
                  </a:cubicBezTo>
                  <a:cubicBezTo>
                    <a:pt x="32563" y="13131"/>
                    <a:pt x="34865" y="16935"/>
                    <a:pt x="39648" y="16935"/>
                  </a:cubicBezTo>
                  <a:cubicBezTo>
                    <a:pt x="44785" y="16935"/>
                    <a:pt x="49568" y="11863"/>
                    <a:pt x="49568" y="6971"/>
                  </a:cubicBezTo>
                  <a:close/>
                  <a:moveTo>
                    <a:pt x="13432" y="99001"/>
                  </a:moveTo>
                  <a:cubicBezTo>
                    <a:pt x="12723" y="101356"/>
                    <a:pt x="11838" y="103530"/>
                    <a:pt x="11838" y="106610"/>
                  </a:cubicBezTo>
                  <a:cubicBezTo>
                    <a:pt x="11838" y="115125"/>
                    <a:pt x="18923" y="122009"/>
                    <a:pt x="28666" y="122009"/>
                  </a:cubicBezTo>
                  <a:cubicBezTo>
                    <a:pt x="46379" y="122009"/>
                    <a:pt x="54173" y="97009"/>
                    <a:pt x="54173" y="94291"/>
                  </a:cubicBezTo>
                  <a:cubicBezTo>
                    <a:pt x="54173" y="91936"/>
                    <a:pt x="51870" y="91936"/>
                    <a:pt x="51339" y="91936"/>
                  </a:cubicBezTo>
                  <a:cubicBezTo>
                    <a:pt x="48859" y="91936"/>
                    <a:pt x="48682" y="93023"/>
                    <a:pt x="47973" y="95016"/>
                  </a:cubicBezTo>
                  <a:cubicBezTo>
                    <a:pt x="43899" y="109509"/>
                    <a:pt x="36105" y="116936"/>
                    <a:pt x="29197" y="116936"/>
                  </a:cubicBezTo>
                  <a:cubicBezTo>
                    <a:pt x="25654" y="116936"/>
                    <a:pt x="24769" y="114581"/>
                    <a:pt x="24769" y="110596"/>
                  </a:cubicBezTo>
                  <a:cubicBezTo>
                    <a:pt x="24769" y="106429"/>
                    <a:pt x="26009" y="102987"/>
                    <a:pt x="27603" y="99001"/>
                  </a:cubicBezTo>
                  <a:cubicBezTo>
                    <a:pt x="29374" y="94110"/>
                    <a:pt x="31323" y="89219"/>
                    <a:pt x="33271" y="84508"/>
                  </a:cubicBezTo>
                  <a:cubicBezTo>
                    <a:pt x="34865" y="80161"/>
                    <a:pt x="41242" y="63675"/>
                    <a:pt x="41951" y="61501"/>
                  </a:cubicBezTo>
                  <a:cubicBezTo>
                    <a:pt x="42482" y="59689"/>
                    <a:pt x="43014" y="57515"/>
                    <a:pt x="43014" y="55704"/>
                  </a:cubicBezTo>
                  <a:cubicBezTo>
                    <a:pt x="43014" y="47189"/>
                    <a:pt x="35928" y="40305"/>
                    <a:pt x="26186" y="40305"/>
                  </a:cubicBezTo>
                  <a:cubicBezTo>
                    <a:pt x="8649" y="40305"/>
                    <a:pt x="501" y="64943"/>
                    <a:pt x="501" y="68023"/>
                  </a:cubicBezTo>
                  <a:cubicBezTo>
                    <a:pt x="501" y="70378"/>
                    <a:pt x="2981" y="70378"/>
                    <a:pt x="3512" y="70378"/>
                  </a:cubicBezTo>
                  <a:cubicBezTo>
                    <a:pt x="5992" y="70378"/>
                    <a:pt x="6169" y="69472"/>
                    <a:pt x="6701" y="67479"/>
                  </a:cubicBezTo>
                  <a:cubicBezTo>
                    <a:pt x="11306" y="51899"/>
                    <a:pt x="19100" y="45378"/>
                    <a:pt x="25654" y="45378"/>
                  </a:cubicBezTo>
                  <a:cubicBezTo>
                    <a:pt x="28488" y="45378"/>
                    <a:pt x="30083" y="46827"/>
                    <a:pt x="30083" y="51718"/>
                  </a:cubicBezTo>
                  <a:cubicBezTo>
                    <a:pt x="30083" y="55885"/>
                    <a:pt x="29020" y="58602"/>
                    <a:pt x="24591" y="69834"/>
                  </a:cubicBezTo>
                  <a:lnTo>
                    <a:pt x="13432" y="990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290" name="자유형: 도형 3289">
              <a:extLst>
                <a:ext uri="{FF2B5EF4-FFF2-40B4-BE49-F238E27FC236}">
                  <a16:creationId xmlns:a16="http://schemas.microsoft.com/office/drawing/2014/main" id="{B4A45FC0-47B9-F62C-F895-C3AD1EA43216}"/>
                </a:ext>
              </a:extLst>
            </p:cNvPr>
            <p:cNvSpPr/>
            <p:nvPr>
              <p:custDataLst>
                <p:tags r:id="rId275"/>
              </p:custDataLst>
            </p:nvPr>
          </p:nvSpPr>
          <p:spPr>
            <a:xfrm>
              <a:off x="13392418" y="3085217"/>
              <a:ext cx="58707" cy="258802"/>
            </a:xfrm>
            <a:custGeom>
              <a:avLst/>
              <a:gdLst>
                <a:gd name="connsiteX0" fmla="*/ 59222 w 58707"/>
                <a:gd name="connsiteY0" fmla="*/ 129486 h 258802"/>
                <a:gd name="connsiteX1" fmla="*/ 42521 w 58707"/>
                <a:gd name="connsiteY1" fmla="*/ 48740 h 258802"/>
                <a:gd name="connsiteX2" fmla="*/ 3045 w 58707"/>
                <a:gd name="connsiteY2" fmla="*/ 85 h 258802"/>
                <a:gd name="connsiteX3" fmla="*/ 514 w 58707"/>
                <a:gd name="connsiteY3" fmla="*/ 2673 h 258802"/>
                <a:gd name="connsiteX4" fmla="*/ 5322 w 58707"/>
                <a:gd name="connsiteY4" fmla="*/ 8625 h 258802"/>
                <a:gd name="connsiteX5" fmla="*/ 44545 w 58707"/>
                <a:gd name="connsiteY5" fmla="*/ 129486 h 258802"/>
                <a:gd name="connsiteX6" fmla="*/ 3804 w 58707"/>
                <a:gd name="connsiteY6" fmla="*/ 251899 h 258802"/>
                <a:gd name="connsiteX7" fmla="*/ 514 w 58707"/>
                <a:gd name="connsiteY7" fmla="*/ 256299 h 258802"/>
                <a:gd name="connsiteX8" fmla="*/ 3045 w 58707"/>
                <a:gd name="connsiteY8" fmla="*/ 258887 h 258802"/>
                <a:gd name="connsiteX9" fmla="*/ 43280 w 58707"/>
                <a:gd name="connsiteY9" fmla="*/ 208420 h 258802"/>
                <a:gd name="connsiteX10" fmla="*/ 59222 w 58707"/>
                <a:gd name="connsiteY10" fmla="*/ 129486 h 258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07" h="258802">
                  <a:moveTo>
                    <a:pt x="59222" y="129486"/>
                  </a:moveTo>
                  <a:cubicBezTo>
                    <a:pt x="59222" y="109299"/>
                    <a:pt x="56438" y="77984"/>
                    <a:pt x="42521" y="48740"/>
                  </a:cubicBezTo>
                  <a:cubicBezTo>
                    <a:pt x="27338" y="16907"/>
                    <a:pt x="5575" y="85"/>
                    <a:pt x="3045" y="85"/>
                  </a:cubicBezTo>
                  <a:cubicBezTo>
                    <a:pt x="1526" y="85"/>
                    <a:pt x="514" y="1120"/>
                    <a:pt x="514" y="2673"/>
                  </a:cubicBezTo>
                  <a:cubicBezTo>
                    <a:pt x="514" y="3449"/>
                    <a:pt x="514" y="3967"/>
                    <a:pt x="5322" y="8625"/>
                  </a:cubicBezTo>
                  <a:cubicBezTo>
                    <a:pt x="30121" y="34247"/>
                    <a:pt x="44545" y="75396"/>
                    <a:pt x="44545" y="129486"/>
                  </a:cubicBezTo>
                  <a:cubicBezTo>
                    <a:pt x="44545" y="173741"/>
                    <a:pt x="35182" y="219290"/>
                    <a:pt x="3804" y="251899"/>
                  </a:cubicBezTo>
                  <a:cubicBezTo>
                    <a:pt x="514" y="255005"/>
                    <a:pt x="514" y="255522"/>
                    <a:pt x="514" y="256299"/>
                  </a:cubicBezTo>
                  <a:cubicBezTo>
                    <a:pt x="514" y="257852"/>
                    <a:pt x="1526" y="258887"/>
                    <a:pt x="3045" y="258887"/>
                  </a:cubicBezTo>
                  <a:cubicBezTo>
                    <a:pt x="5575" y="258887"/>
                    <a:pt x="28350" y="241288"/>
                    <a:pt x="43280" y="208420"/>
                  </a:cubicBezTo>
                  <a:cubicBezTo>
                    <a:pt x="56185" y="179952"/>
                    <a:pt x="59222" y="151225"/>
                    <a:pt x="59222" y="12948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04" name="그룹 4303" descr="\documentclass{article}&#10;\usepackage{amsmath}&#10;\pagestyle{empty}&#10;\begin{document}&#10;&#10;\begin{align*}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 title="IguanaTex Shape Display">
            <a:extLst>
              <a:ext uri="{FF2B5EF4-FFF2-40B4-BE49-F238E27FC236}">
                <a16:creationId xmlns:a16="http://schemas.microsoft.com/office/drawing/2014/main" id="{07756B81-1483-A521-24CB-A28C192A14C1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317500" y="2171700"/>
            <a:ext cx="8092957" cy="3407847"/>
            <a:chOff x="2342611" y="4076371"/>
            <a:chExt cx="8092957" cy="3407847"/>
          </a:xfrm>
        </p:grpSpPr>
        <p:sp>
          <p:nvSpPr>
            <p:cNvPr id="4117" name="자유형: 도형 4116">
              <a:extLst>
                <a:ext uri="{FF2B5EF4-FFF2-40B4-BE49-F238E27FC236}">
                  <a16:creationId xmlns:a16="http://schemas.microsoft.com/office/drawing/2014/main" id="{E16ACAAF-E5BE-EB8A-6373-6DA8963123E1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2342611" y="4204922"/>
              <a:ext cx="93268" cy="114632"/>
            </a:xfrm>
            <a:custGeom>
              <a:avLst/>
              <a:gdLst>
                <a:gd name="connsiteX0" fmla="*/ 85998 w 93268"/>
                <a:gd name="connsiteY0" fmla="*/ 17292 h 114632"/>
                <a:gd name="connsiteX1" fmla="*/ 73832 w 93268"/>
                <a:gd name="connsiteY1" fmla="*/ 28679 h 114632"/>
                <a:gd name="connsiteX2" fmla="*/ 81689 w 93268"/>
                <a:gd name="connsiteY2" fmla="*/ 36018 h 114632"/>
                <a:gd name="connsiteX3" fmla="*/ 93348 w 93268"/>
                <a:gd name="connsiteY3" fmla="*/ 21847 h 114632"/>
                <a:gd name="connsiteX4" fmla="*/ 63187 w 93268"/>
                <a:gd name="connsiteY4" fmla="*/ 85 h 114632"/>
                <a:gd name="connsiteX5" fmla="*/ 20355 w 93268"/>
                <a:gd name="connsiteY5" fmla="*/ 37030 h 114632"/>
                <a:gd name="connsiteX6" fmla="*/ 46460 w 93268"/>
                <a:gd name="connsiteY6" fmla="*/ 62082 h 114632"/>
                <a:gd name="connsiteX7" fmla="*/ 72818 w 93268"/>
                <a:gd name="connsiteY7" fmla="*/ 81314 h 114632"/>
                <a:gd name="connsiteX8" fmla="*/ 36575 w 93268"/>
                <a:gd name="connsiteY8" fmla="*/ 109150 h 114632"/>
                <a:gd name="connsiteX9" fmla="*/ 7682 w 93268"/>
                <a:gd name="connsiteY9" fmla="*/ 95738 h 114632"/>
                <a:gd name="connsiteX10" fmla="*/ 23650 w 93268"/>
                <a:gd name="connsiteY10" fmla="*/ 82326 h 114632"/>
                <a:gd name="connsiteX11" fmla="*/ 14272 w 93268"/>
                <a:gd name="connsiteY11" fmla="*/ 73469 h 114632"/>
                <a:gd name="connsiteX12" fmla="*/ 79 w 93268"/>
                <a:gd name="connsiteY12" fmla="*/ 90171 h 114632"/>
                <a:gd name="connsiteX13" fmla="*/ 36322 w 93268"/>
                <a:gd name="connsiteY13" fmla="*/ 114717 h 114632"/>
                <a:gd name="connsiteX14" fmla="*/ 87265 w 93268"/>
                <a:gd name="connsiteY14" fmla="*/ 72710 h 114632"/>
                <a:gd name="connsiteX15" fmla="*/ 79408 w 93268"/>
                <a:gd name="connsiteY15" fmla="*/ 54238 h 114632"/>
                <a:gd name="connsiteX16" fmla="*/ 54063 w 93268"/>
                <a:gd name="connsiteY16" fmla="*/ 43609 h 114632"/>
                <a:gd name="connsiteX17" fmla="*/ 34801 w 93268"/>
                <a:gd name="connsiteY17" fmla="*/ 28426 h 114632"/>
                <a:gd name="connsiteX18" fmla="*/ 63187 w 93268"/>
                <a:gd name="connsiteY18" fmla="*/ 5652 h 114632"/>
                <a:gd name="connsiteX19" fmla="*/ 85998 w 93268"/>
                <a:gd name="connsiteY19" fmla="*/ 1729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268" h="114632">
                  <a:moveTo>
                    <a:pt x="85998" y="17292"/>
                  </a:moveTo>
                  <a:cubicBezTo>
                    <a:pt x="78901" y="17545"/>
                    <a:pt x="73832" y="23112"/>
                    <a:pt x="73832" y="28679"/>
                  </a:cubicBezTo>
                  <a:cubicBezTo>
                    <a:pt x="73832" y="32222"/>
                    <a:pt x="76113" y="36018"/>
                    <a:pt x="81689" y="36018"/>
                  </a:cubicBezTo>
                  <a:cubicBezTo>
                    <a:pt x="87265" y="36018"/>
                    <a:pt x="93348" y="31716"/>
                    <a:pt x="93348" y="21847"/>
                  </a:cubicBezTo>
                  <a:cubicBezTo>
                    <a:pt x="93348" y="10460"/>
                    <a:pt x="82449" y="85"/>
                    <a:pt x="63187" y="85"/>
                  </a:cubicBezTo>
                  <a:cubicBezTo>
                    <a:pt x="29732" y="85"/>
                    <a:pt x="20355" y="25896"/>
                    <a:pt x="20355" y="37030"/>
                  </a:cubicBezTo>
                  <a:cubicBezTo>
                    <a:pt x="20355" y="56768"/>
                    <a:pt x="39110" y="60564"/>
                    <a:pt x="46460" y="62082"/>
                  </a:cubicBezTo>
                  <a:cubicBezTo>
                    <a:pt x="59639" y="64613"/>
                    <a:pt x="72818" y="67396"/>
                    <a:pt x="72818" y="81314"/>
                  </a:cubicBezTo>
                  <a:cubicBezTo>
                    <a:pt x="72818" y="87893"/>
                    <a:pt x="66989" y="109150"/>
                    <a:pt x="36575" y="109150"/>
                  </a:cubicBezTo>
                  <a:cubicBezTo>
                    <a:pt x="33027" y="109150"/>
                    <a:pt x="13512" y="109150"/>
                    <a:pt x="7682" y="95738"/>
                  </a:cubicBezTo>
                  <a:cubicBezTo>
                    <a:pt x="17313" y="97003"/>
                    <a:pt x="23650" y="89412"/>
                    <a:pt x="23650" y="82326"/>
                  </a:cubicBezTo>
                  <a:cubicBezTo>
                    <a:pt x="23650" y="76506"/>
                    <a:pt x="19595" y="73469"/>
                    <a:pt x="14272" y="73469"/>
                  </a:cubicBezTo>
                  <a:cubicBezTo>
                    <a:pt x="7682" y="73469"/>
                    <a:pt x="79" y="78784"/>
                    <a:pt x="79" y="90171"/>
                  </a:cubicBezTo>
                  <a:cubicBezTo>
                    <a:pt x="79" y="104595"/>
                    <a:pt x="14526" y="114717"/>
                    <a:pt x="36322" y="114717"/>
                  </a:cubicBezTo>
                  <a:cubicBezTo>
                    <a:pt x="77381" y="114717"/>
                    <a:pt x="87265" y="84098"/>
                    <a:pt x="87265" y="72710"/>
                  </a:cubicBezTo>
                  <a:cubicBezTo>
                    <a:pt x="87265" y="63600"/>
                    <a:pt x="82449" y="57274"/>
                    <a:pt x="79408" y="54238"/>
                  </a:cubicBezTo>
                  <a:cubicBezTo>
                    <a:pt x="72565" y="47152"/>
                    <a:pt x="65215" y="45887"/>
                    <a:pt x="54063" y="43609"/>
                  </a:cubicBezTo>
                  <a:cubicBezTo>
                    <a:pt x="44939" y="41585"/>
                    <a:pt x="34801" y="39814"/>
                    <a:pt x="34801" y="28426"/>
                  </a:cubicBezTo>
                  <a:cubicBezTo>
                    <a:pt x="34801" y="21088"/>
                    <a:pt x="40884" y="5652"/>
                    <a:pt x="63187" y="5652"/>
                  </a:cubicBezTo>
                  <a:cubicBezTo>
                    <a:pt x="69524" y="5652"/>
                    <a:pt x="82196" y="7423"/>
                    <a:pt x="85998" y="1729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8" name="자유형: 도형 4117">
              <a:extLst>
                <a:ext uri="{FF2B5EF4-FFF2-40B4-BE49-F238E27FC236}">
                  <a16:creationId xmlns:a16="http://schemas.microsoft.com/office/drawing/2014/main" id="{698CC3CA-51AA-8D2D-2C26-7886D04BAA12}"/>
                </a:ext>
              </a:extLst>
            </p:cNvPr>
            <p:cNvSpPr/>
            <p:nvPr>
              <p:custDataLst>
                <p:tags r:id="rId4"/>
              </p:custDataLst>
            </p:nvPr>
          </p:nvSpPr>
          <p:spPr>
            <a:xfrm>
              <a:off x="2470031" y="4289947"/>
              <a:ext cx="26865" cy="26823"/>
            </a:xfrm>
            <a:custGeom>
              <a:avLst/>
              <a:gdLst>
                <a:gd name="connsiteX0" fmla="*/ 26949 w 26865"/>
                <a:gd name="connsiteY0" fmla="*/ 13496 h 26823"/>
                <a:gd name="connsiteX1" fmla="*/ 13516 w 26865"/>
                <a:gd name="connsiteY1" fmla="*/ 85 h 26823"/>
                <a:gd name="connsiteX2" fmla="*/ 84 w 26865"/>
                <a:gd name="connsiteY2" fmla="*/ 13496 h 26823"/>
                <a:gd name="connsiteX3" fmla="*/ 13516 w 26865"/>
                <a:gd name="connsiteY3" fmla="*/ 26908 h 26823"/>
                <a:gd name="connsiteX4" fmla="*/ 26949 w 2686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5" h="26823">
                  <a:moveTo>
                    <a:pt x="26949" y="13496"/>
                  </a:moveTo>
                  <a:cubicBezTo>
                    <a:pt x="26949" y="6158"/>
                    <a:pt x="20866" y="85"/>
                    <a:pt x="13516" y="85"/>
                  </a:cubicBezTo>
                  <a:cubicBezTo>
                    <a:pt x="6166" y="85"/>
                    <a:pt x="84" y="6158"/>
                    <a:pt x="84" y="13496"/>
                  </a:cubicBezTo>
                  <a:cubicBezTo>
                    <a:pt x="84" y="20835"/>
                    <a:pt x="6166" y="26908"/>
                    <a:pt x="13516" y="26908"/>
                  </a:cubicBezTo>
                  <a:cubicBezTo>
                    <a:pt x="20866" y="26908"/>
                    <a:pt x="26949" y="20835"/>
                    <a:pt x="26949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19" name="자유형: 도형 4118">
              <a:extLst>
                <a:ext uri="{FF2B5EF4-FFF2-40B4-BE49-F238E27FC236}">
                  <a16:creationId xmlns:a16="http://schemas.microsoft.com/office/drawing/2014/main" id="{41A3C1C6-1593-C51C-C8EF-881790398885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2524466" y="4158361"/>
              <a:ext cx="77808" cy="161193"/>
            </a:xfrm>
            <a:custGeom>
              <a:avLst/>
              <a:gdLst>
                <a:gd name="connsiteX0" fmla="*/ 46467 w 77808"/>
                <a:gd name="connsiteY0" fmla="*/ 57274 h 161193"/>
                <a:gd name="connsiteX1" fmla="*/ 70291 w 77808"/>
                <a:gd name="connsiteY1" fmla="*/ 57274 h 161193"/>
                <a:gd name="connsiteX2" fmla="*/ 77895 w 77808"/>
                <a:gd name="connsiteY2" fmla="*/ 52213 h 161193"/>
                <a:gd name="connsiteX3" fmla="*/ 70798 w 77808"/>
                <a:gd name="connsiteY3" fmla="*/ 49430 h 161193"/>
                <a:gd name="connsiteX4" fmla="*/ 48495 w 77808"/>
                <a:gd name="connsiteY4" fmla="*/ 49430 h 161193"/>
                <a:gd name="connsiteX5" fmla="*/ 58886 w 77808"/>
                <a:gd name="connsiteY5" fmla="*/ 6917 h 161193"/>
                <a:gd name="connsiteX6" fmla="*/ 51536 w 77808"/>
                <a:gd name="connsiteY6" fmla="*/ 85 h 161193"/>
                <a:gd name="connsiteX7" fmla="*/ 41398 w 77808"/>
                <a:gd name="connsiteY7" fmla="*/ 9195 h 161193"/>
                <a:gd name="connsiteX8" fmla="*/ 31514 w 77808"/>
                <a:gd name="connsiteY8" fmla="*/ 49430 h 161193"/>
                <a:gd name="connsiteX9" fmla="*/ 7690 w 77808"/>
                <a:gd name="connsiteY9" fmla="*/ 49430 h 161193"/>
                <a:gd name="connsiteX10" fmla="*/ 86 w 77808"/>
                <a:gd name="connsiteY10" fmla="*/ 54238 h 161193"/>
                <a:gd name="connsiteX11" fmla="*/ 7183 w 77808"/>
                <a:gd name="connsiteY11" fmla="*/ 57274 h 161193"/>
                <a:gd name="connsiteX12" fmla="*/ 29486 w 77808"/>
                <a:gd name="connsiteY12" fmla="*/ 57274 h 161193"/>
                <a:gd name="connsiteX13" fmla="*/ 10224 w 77808"/>
                <a:gd name="connsiteY13" fmla="*/ 137997 h 161193"/>
                <a:gd name="connsiteX14" fmla="*/ 33542 w 77808"/>
                <a:gd name="connsiteY14" fmla="*/ 161278 h 161193"/>
                <a:gd name="connsiteX15" fmla="*/ 73840 w 77808"/>
                <a:gd name="connsiteY15" fmla="*/ 122308 h 161193"/>
                <a:gd name="connsiteX16" fmla="*/ 70798 w 77808"/>
                <a:gd name="connsiteY16" fmla="*/ 119778 h 161193"/>
                <a:gd name="connsiteX17" fmla="*/ 66997 w 77808"/>
                <a:gd name="connsiteY17" fmla="*/ 123321 h 161193"/>
                <a:gd name="connsiteX18" fmla="*/ 34048 w 77808"/>
                <a:gd name="connsiteY18" fmla="*/ 155711 h 161193"/>
                <a:gd name="connsiteX19" fmla="*/ 26192 w 77808"/>
                <a:gd name="connsiteY19" fmla="*/ 144071 h 161193"/>
                <a:gd name="connsiteX20" fmla="*/ 27712 w 77808"/>
                <a:gd name="connsiteY20" fmla="*/ 131924 h 161193"/>
                <a:gd name="connsiteX21" fmla="*/ 46467 w 77808"/>
                <a:gd name="connsiteY21" fmla="*/ 57274 h 161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77808" h="161193">
                  <a:moveTo>
                    <a:pt x="46467" y="57274"/>
                  </a:moveTo>
                  <a:lnTo>
                    <a:pt x="70291" y="57274"/>
                  </a:lnTo>
                  <a:cubicBezTo>
                    <a:pt x="75360" y="57274"/>
                    <a:pt x="77895" y="57274"/>
                    <a:pt x="77895" y="52213"/>
                  </a:cubicBezTo>
                  <a:cubicBezTo>
                    <a:pt x="77895" y="49430"/>
                    <a:pt x="75360" y="49430"/>
                    <a:pt x="70798" y="49430"/>
                  </a:cubicBezTo>
                  <a:lnTo>
                    <a:pt x="48495" y="49430"/>
                  </a:lnTo>
                  <a:cubicBezTo>
                    <a:pt x="57619" y="13496"/>
                    <a:pt x="58886" y="8435"/>
                    <a:pt x="58886" y="6917"/>
                  </a:cubicBezTo>
                  <a:cubicBezTo>
                    <a:pt x="58886" y="2615"/>
                    <a:pt x="55845" y="85"/>
                    <a:pt x="51536" y="85"/>
                  </a:cubicBezTo>
                  <a:cubicBezTo>
                    <a:pt x="50776" y="85"/>
                    <a:pt x="43679" y="338"/>
                    <a:pt x="41398" y="9195"/>
                  </a:cubicBezTo>
                  <a:lnTo>
                    <a:pt x="31514" y="49430"/>
                  </a:lnTo>
                  <a:lnTo>
                    <a:pt x="7690" y="49430"/>
                  </a:lnTo>
                  <a:cubicBezTo>
                    <a:pt x="2621" y="49430"/>
                    <a:pt x="86" y="49430"/>
                    <a:pt x="86" y="54238"/>
                  </a:cubicBezTo>
                  <a:cubicBezTo>
                    <a:pt x="86" y="57274"/>
                    <a:pt x="2114" y="57274"/>
                    <a:pt x="7183" y="57274"/>
                  </a:cubicBezTo>
                  <a:lnTo>
                    <a:pt x="29486" y="57274"/>
                  </a:lnTo>
                  <a:cubicBezTo>
                    <a:pt x="11238" y="129141"/>
                    <a:pt x="10224" y="133443"/>
                    <a:pt x="10224" y="137997"/>
                  </a:cubicBezTo>
                  <a:cubicBezTo>
                    <a:pt x="10224" y="151662"/>
                    <a:pt x="19855" y="161278"/>
                    <a:pt x="33542" y="161278"/>
                  </a:cubicBezTo>
                  <a:cubicBezTo>
                    <a:pt x="59393" y="161278"/>
                    <a:pt x="73840" y="124333"/>
                    <a:pt x="73840" y="122308"/>
                  </a:cubicBezTo>
                  <a:cubicBezTo>
                    <a:pt x="73840" y="119778"/>
                    <a:pt x="71812" y="119778"/>
                    <a:pt x="70798" y="119778"/>
                  </a:cubicBezTo>
                  <a:cubicBezTo>
                    <a:pt x="68517" y="119778"/>
                    <a:pt x="68264" y="120537"/>
                    <a:pt x="66997" y="123321"/>
                  </a:cubicBezTo>
                  <a:cubicBezTo>
                    <a:pt x="56098" y="149638"/>
                    <a:pt x="42666" y="155711"/>
                    <a:pt x="34048" y="155711"/>
                  </a:cubicBezTo>
                  <a:cubicBezTo>
                    <a:pt x="28726" y="155711"/>
                    <a:pt x="26192" y="152421"/>
                    <a:pt x="26192" y="144071"/>
                  </a:cubicBezTo>
                  <a:cubicBezTo>
                    <a:pt x="26192" y="137997"/>
                    <a:pt x="26698" y="136226"/>
                    <a:pt x="27712" y="131924"/>
                  </a:cubicBezTo>
                  <a:lnTo>
                    <a:pt x="46467" y="572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0" name="자유형: 도형 4119">
              <a:extLst>
                <a:ext uri="{FF2B5EF4-FFF2-40B4-BE49-F238E27FC236}">
                  <a16:creationId xmlns:a16="http://schemas.microsoft.com/office/drawing/2014/main" id="{A123CB88-7DA4-FCD1-0E53-866ED760CA50}"/>
                </a:ext>
              </a:extLst>
            </p:cNvPr>
            <p:cNvSpPr/>
            <p:nvPr>
              <p:custDataLst>
                <p:tags r:id="rId6"/>
              </p:custDataLst>
            </p:nvPr>
          </p:nvSpPr>
          <p:spPr>
            <a:xfrm>
              <a:off x="2631957" y="4289947"/>
              <a:ext cx="26865" cy="26823"/>
            </a:xfrm>
            <a:custGeom>
              <a:avLst/>
              <a:gdLst>
                <a:gd name="connsiteX0" fmla="*/ 26956 w 26865"/>
                <a:gd name="connsiteY0" fmla="*/ 13496 h 26823"/>
                <a:gd name="connsiteX1" fmla="*/ 13523 w 26865"/>
                <a:gd name="connsiteY1" fmla="*/ 85 h 26823"/>
                <a:gd name="connsiteX2" fmla="*/ 90 w 26865"/>
                <a:gd name="connsiteY2" fmla="*/ 13496 h 26823"/>
                <a:gd name="connsiteX3" fmla="*/ 13523 w 26865"/>
                <a:gd name="connsiteY3" fmla="*/ 26908 h 26823"/>
                <a:gd name="connsiteX4" fmla="*/ 26956 w 26865"/>
                <a:gd name="connsiteY4" fmla="*/ 13496 h 26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865" h="26823">
                  <a:moveTo>
                    <a:pt x="26956" y="13496"/>
                  </a:moveTo>
                  <a:cubicBezTo>
                    <a:pt x="26956" y="6158"/>
                    <a:pt x="20873" y="85"/>
                    <a:pt x="13523" y="85"/>
                  </a:cubicBezTo>
                  <a:cubicBezTo>
                    <a:pt x="6173" y="85"/>
                    <a:pt x="90" y="6158"/>
                    <a:pt x="90" y="13496"/>
                  </a:cubicBezTo>
                  <a:cubicBezTo>
                    <a:pt x="90" y="20835"/>
                    <a:pt x="6173" y="26908"/>
                    <a:pt x="13523" y="26908"/>
                  </a:cubicBezTo>
                  <a:cubicBezTo>
                    <a:pt x="20873" y="26908"/>
                    <a:pt x="26956" y="20835"/>
                    <a:pt x="26956" y="1349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1" name="자유형: 도형 4120">
              <a:extLst>
                <a:ext uri="{FF2B5EF4-FFF2-40B4-BE49-F238E27FC236}">
                  <a16:creationId xmlns:a16="http://schemas.microsoft.com/office/drawing/2014/main" id="{66B0ADD0-34AD-8E92-79F4-196E70614648}"/>
                </a:ext>
              </a:extLst>
            </p:cNvPr>
            <p:cNvSpPr/>
            <p:nvPr>
              <p:custDataLst>
                <p:tags r:id="rId7"/>
              </p:custDataLst>
            </p:nvPr>
          </p:nvSpPr>
          <p:spPr>
            <a:xfrm>
              <a:off x="2944148" y="4143937"/>
              <a:ext cx="180961" cy="172833"/>
            </a:xfrm>
            <a:custGeom>
              <a:avLst/>
              <a:gdLst>
                <a:gd name="connsiteX0" fmla="*/ 66760 w 180961"/>
                <a:gd name="connsiteY0" fmla="*/ 92954 h 172833"/>
                <a:gd name="connsiteX1" fmla="*/ 109846 w 180961"/>
                <a:gd name="connsiteY1" fmla="*/ 92954 h 172833"/>
                <a:gd name="connsiteX2" fmla="*/ 181064 w 180961"/>
                <a:gd name="connsiteY2" fmla="*/ 38295 h 172833"/>
                <a:gd name="connsiteX3" fmla="*/ 131135 w 180961"/>
                <a:gd name="connsiteY3" fmla="*/ 85 h 172833"/>
                <a:gd name="connsiteX4" fmla="*/ 49018 w 180961"/>
                <a:gd name="connsiteY4" fmla="*/ 85 h 172833"/>
                <a:gd name="connsiteX5" fmla="*/ 41415 w 180961"/>
                <a:gd name="connsiteY5" fmla="*/ 4893 h 172833"/>
                <a:gd name="connsiteX6" fmla="*/ 48765 w 180961"/>
                <a:gd name="connsiteY6" fmla="*/ 7929 h 172833"/>
                <a:gd name="connsiteX7" fmla="*/ 59663 w 180961"/>
                <a:gd name="connsiteY7" fmla="*/ 8435 h 172833"/>
                <a:gd name="connsiteX8" fmla="*/ 65239 w 180961"/>
                <a:gd name="connsiteY8" fmla="*/ 12484 h 172833"/>
                <a:gd name="connsiteX9" fmla="*/ 64225 w 180961"/>
                <a:gd name="connsiteY9" fmla="*/ 17292 h 172833"/>
                <a:gd name="connsiteX10" fmla="*/ 30263 w 180961"/>
                <a:gd name="connsiteY10" fmla="*/ 153181 h 172833"/>
                <a:gd name="connsiteX11" fmla="*/ 7199 w 180961"/>
                <a:gd name="connsiteY11" fmla="*/ 165074 h 172833"/>
                <a:gd name="connsiteX12" fmla="*/ 103 w 180961"/>
                <a:gd name="connsiteY12" fmla="*/ 169882 h 172833"/>
                <a:gd name="connsiteX13" fmla="*/ 3904 w 180961"/>
                <a:gd name="connsiteY13" fmla="*/ 172919 h 172833"/>
                <a:gd name="connsiteX14" fmla="*/ 36092 w 180961"/>
                <a:gd name="connsiteY14" fmla="*/ 172159 h 172833"/>
                <a:gd name="connsiteX15" fmla="*/ 52313 w 180961"/>
                <a:gd name="connsiteY15" fmla="*/ 172412 h 172833"/>
                <a:gd name="connsiteX16" fmla="*/ 68787 w 180961"/>
                <a:gd name="connsiteY16" fmla="*/ 172919 h 172833"/>
                <a:gd name="connsiteX17" fmla="*/ 73856 w 180961"/>
                <a:gd name="connsiteY17" fmla="*/ 167857 h 172833"/>
                <a:gd name="connsiteX18" fmla="*/ 66760 w 180961"/>
                <a:gd name="connsiteY18" fmla="*/ 165074 h 172833"/>
                <a:gd name="connsiteX19" fmla="*/ 50285 w 180961"/>
                <a:gd name="connsiteY19" fmla="*/ 160519 h 172833"/>
                <a:gd name="connsiteX20" fmla="*/ 51046 w 180961"/>
                <a:gd name="connsiteY20" fmla="*/ 156217 h 172833"/>
                <a:gd name="connsiteX21" fmla="*/ 66760 w 180961"/>
                <a:gd name="connsiteY21" fmla="*/ 92954 h 172833"/>
                <a:gd name="connsiteX22" fmla="*/ 85008 w 180961"/>
                <a:gd name="connsiteY22" fmla="*/ 17545 h 172833"/>
                <a:gd name="connsiteX23" fmla="*/ 98694 w 180961"/>
                <a:gd name="connsiteY23" fmla="*/ 7929 h 172833"/>
                <a:gd name="connsiteX24" fmla="*/ 123025 w 180961"/>
                <a:gd name="connsiteY24" fmla="*/ 7929 h 172833"/>
                <a:gd name="connsiteX25" fmla="*/ 157494 w 180961"/>
                <a:gd name="connsiteY25" fmla="*/ 32222 h 172833"/>
                <a:gd name="connsiteX26" fmla="*/ 142540 w 180961"/>
                <a:gd name="connsiteY26" fmla="*/ 72963 h 172833"/>
                <a:gd name="connsiteX27" fmla="*/ 103509 w 180961"/>
                <a:gd name="connsiteY27" fmla="*/ 86375 h 172833"/>
                <a:gd name="connsiteX28" fmla="*/ 67773 w 180961"/>
                <a:gd name="connsiteY28" fmla="*/ 86375 h 172833"/>
                <a:gd name="connsiteX29" fmla="*/ 85008 w 180961"/>
                <a:gd name="connsiteY29" fmla="*/ 17545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961" h="172833">
                  <a:moveTo>
                    <a:pt x="66760" y="92954"/>
                  </a:moveTo>
                  <a:lnTo>
                    <a:pt x="109846" y="92954"/>
                  </a:lnTo>
                  <a:cubicBezTo>
                    <a:pt x="145835" y="92954"/>
                    <a:pt x="181064" y="66637"/>
                    <a:pt x="181064" y="38295"/>
                  </a:cubicBezTo>
                  <a:cubicBezTo>
                    <a:pt x="181064" y="18810"/>
                    <a:pt x="164337" y="85"/>
                    <a:pt x="131135" y="85"/>
                  </a:cubicBezTo>
                  <a:lnTo>
                    <a:pt x="49018" y="85"/>
                  </a:lnTo>
                  <a:cubicBezTo>
                    <a:pt x="44203" y="85"/>
                    <a:pt x="41415" y="85"/>
                    <a:pt x="41415" y="4893"/>
                  </a:cubicBezTo>
                  <a:cubicBezTo>
                    <a:pt x="41415" y="7929"/>
                    <a:pt x="43696" y="7929"/>
                    <a:pt x="48765" y="7929"/>
                  </a:cubicBezTo>
                  <a:cubicBezTo>
                    <a:pt x="52060" y="7929"/>
                    <a:pt x="56622" y="8182"/>
                    <a:pt x="59663" y="8435"/>
                  </a:cubicBezTo>
                  <a:cubicBezTo>
                    <a:pt x="63718" y="8941"/>
                    <a:pt x="65239" y="9701"/>
                    <a:pt x="65239" y="12484"/>
                  </a:cubicBezTo>
                  <a:cubicBezTo>
                    <a:pt x="65239" y="13496"/>
                    <a:pt x="64985" y="14256"/>
                    <a:pt x="64225" y="17292"/>
                  </a:cubicBezTo>
                  <a:lnTo>
                    <a:pt x="30263" y="153181"/>
                  </a:lnTo>
                  <a:cubicBezTo>
                    <a:pt x="27729" y="163050"/>
                    <a:pt x="27222" y="165074"/>
                    <a:pt x="7199" y="165074"/>
                  </a:cubicBezTo>
                  <a:cubicBezTo>
                    <a:pt x="2891" y="165074"/>
                    <a:pt x="103" y="165074"/>
                    <a:pt x="103" y="169882"/>
                  </a:cubicBezTo>
                  <a:cubicBezTo>
                    <a:pt x="103" y="172919"/>
                    <a:pt x="3144" y="172919"/>
                    <a:pt x="3904" y="172919"/>
                  </a:cubicBezTo>
                  <a:cubicBezTo>
                    <a:pt x="11001" y="172919"/>
                    <a:pt x="28996" y="172159"/>
                    <a:pt x="36092" y="172159"/>
                  </a:cubicBezTo>
                  <a:cubicBezTo>
                    <a:pt x="41415" y="172159"/>
                    <a:pt x="46991" y="172412"/>
                    <a:pt x="52313" y="172412"/>
                  </a:cubicBezTo>
                  <a:cubicBezTo>
                    <a:pt x="57889" y="172412"/>
                    <a:pt x="63465" y="172919"/>
                    <a:pt x="68787" y="172919"/>
                  </a:cubicBezTo>
                  <a:cubicBezTo>
                    <a:pt x="70561" y="172919"/>
                    <a:pt x="73856" y="172919"/>
                    <a:pt x="73856" y="167857"/>
                  </a:cubicBezTo>
                  <a:cubicBezTo>
                    <a:pt x="73856" y="165074"/>
                    <a:pt x="71575" y="165074"/>
                    <a:pt x="66760" y="165074"/>
                  </a:cubicBezTo>
                  <a:cubicBezTo>
                    <a:pt x="57382" y="165074"/>
                    <a:pt x="50285" y="165074"/>
                    <a:pt x="50285" y="160519"/>
                  </a:cubicBezTo>
                  <a:cubicBezTo>
                    <a:pt x="50285" y="159001"/>
                    <a:pt x="50792" y="157735"/>
                    <a:pt x="51046" y="156217"/>
                  </a:cubicBezTo>
                  <a:lnTo>
                    <a:pt x="66760" y="92954"/>
                  </a:lnTo>
                  <a:close/>
                  <a:moveTo>
                    <a:pt x="85008" y="17545"/>
                  </a:moveTo>
                  <a:cubicBezTo>
                    <a:pt x="87289" y="8688"/>
                    <a:pt x="87796" y="7929"/>
                    <a:pt x="98694" y="7929"/>
                  </a:cubicBezTo>
                  <a:lnTo>
                    <a:pt x="123025" y="7929"/>
                  </a:lnTo>
                  <a:cubicBezTo>
                    <a:pt x="144061" y="7929"/>
                    <a:pt x="157494" y="14762"/>
                    <a:pt x="157494" y="32222"/>
                  </a:cubicBezTo>
                  <a:cubicBezTo>
                    <a:pt x="157494" y="42091"/>
                    <a:pt x="152425" y="63854"/>
                    <a:pt x="142540" y="72963"/>
                  </a:cubicBezTo>
                  <a:cubicBezTo>
                    <a:pt x="129868" y="84351"/>
                    <a:pt x="114661" y="86375"/>
                    <a:pt x="103509" y="86375"/>
                  </a:cubicBezTo>
                  <a:lnTo>
                    <a:pt x="67773" y="86375"/>
                  </a:lnTo>
                  <a:lnTo>
                    <a:pt x="85008" y="175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2" name="자유형: 도형 4121">
              <a:extLst>
                <a:ext uri="{FF2B5EF4-FFF2-40B4-BE49-F238E27FC236}">
                  <a16:creationId xmlns:a16="http://schemas.microsoft.com/office/drawing/2014/main" id="{6B412889-87FB-8F70-1668-C6CE8371A230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3142928" y="4134171"/>
              <a:ext cx="76819" cy="79888"/>
            </a:xfrm>
            <a:custGeom>
              <a:avLst/>
              <a:gdLst>
                <a:gd name="connsiteX0" fmla="*/ 66818 w 76819"/>
                <a:gd name="connsiteY0" fmla="*/ 10354 h 79888"/>
                <a:gd name="connsiteX1" fmla="*/ 57770 w 76819"/>
                <a:gd name="connsiteY1" fmla="*/ 20274 h 79888"/>
                <a:gd name="connsiteX2" fmla="*/ 64689 w 76819"/>
                <a:gd name="connsiteY2" fmla="*/ 26828 h 79888"/>
                <a:gd name="connsiteX3" fmla="*/ 74802 w 76819"/>
                <a:gd name="connsiteY3" fmla="*/ 15491 h 79888"/>
                <a:gd name="connsiteX4" fmla="*/ 51383 w 76819"/>
                <a:gd name="connsiteY4" fmla="*/ 81 h 79888"/>
                <a:gd name="connsiteX5" fmla="*/ 111 w 76819"/>
                <a:gd name="connsiteY5" fmla="*/ 49147 h 79888"/>
                <a:gd name="connsiteX6" fmla="*/ 32932 w 76819"/>
                <a:gd name="connsiteY6" fmla="*/ 79969 h 79888"/>
                <a:gd name="connsiteX7" fmla="*/ 76931 w 76819"/>
                <a:gd name="connsiteY7" fmla="*/ 59952 h 79888"/>
                <a:gd name="connsiteX8" fmla="*/ 73914 w 76819"/>
                <a:gd name="connsiteY8" fmla="*/ 56941 h 79888"/>
                <a:gd name="connsiteX9" fmla="*/ 71076 w 76819"/>
                <a:gd name="connsiteY9" fmla="*/ 58712 h 79888"/>
                <a:gd name="connsiteX10" fmla="*/ 33287 w 76819"/>
                <a:gd name="connsiteY10" fmla="*/ 75009 h 79888"/>
                <a:gd name="connsiteX11" fmla="*/ 14836 w 76819"/>
                <a:gd name="connsiteY11" fmla="*/ 55347 h 79888"/>
                <a:gd name="connsiteX12" fmla="*/ 26545 w 76819"/>
                <a:gd name="connsiteY12" fmla="*/ 18680 h 79888"/>
                <a:gd name="connsiteX13" fmla="*/ 51383 w 76819"/>
                <a:gd name="connsiteY13" fmla="*/ 5040 h 79888"/>
                <a:gd name="connsiteX14" fmla="*/ 66818 w 76819"/>
                <a:gd name="connsiteY14" fmla="*/ 103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8" y="10354"/>
                  </a:moveTo>
                  <a:cubicBezTo>
                    <a:pt x="60431" y="11417"/>
                    <a:pt x="57770" y="16377"/>
                    <a:pt x="57770" y="20274"/>
                  </a:cubicBezTo>
                  <a:cubicBezTo>
                    <a:pt x="57770" y="25057"/>
                    <a:pt x="61496" y="26828"/>
                    <a:pt x="64689" y="26828"/>
                  </a:cubicBezTo>
                  <a:cubicBezTo>
                    <a:pt x="68592" y="26828"/>
                    <a:pt x="74802" y="23994"/>
                    <a:pt x="74802" y="15491"/>
                  </a:cubicBezTo>
                  <a:cubicBezTo>
                    <a:pt x="74802" y="3446"/>
                    <a:pt x="60963" y="81"/>
                    <a:pt x="51383" y="81"/>
                  </a:cubicBezTo>
                  <a:cubicBezTo>
                    <a:pt x="24771" y="81"/>
                    <a:pt x="111" y="24525"/>
                    <a:pt x="111" y="49147"/>
                  </a:cubicBezTo>
                  <a:cubicBezTo>
                    <a:pt x="111" y="64381"/>
                    <a:pt x="10755" y="79969"/>
                    <a:pt x="32932" y="79969"/>
                  </a:cubicBezTo>
                  <a:cubicBezTo>
                    <a:pt x="62915" y="79969"/>
                    <a:pt x="76931" y="62432"/>
                    <a:pt x="76931" y="59952"/>
                  </a:cubicBezTo>
                  <a:cubicBezTo>
                    <a:pt x="76931" y="58890"/>
                    <a:pt x="75334" y="56941"/>
                    <a:pt x="73914" y="56941"/>
                  </a:cubicBezTo>
                  <a:cubicBezTo>
                    <a:pt x="72850" y="56941"/>
                    <a:pt x="72495" y="57295"/>
                    <a:pt x="71076" y="58712"/>
                  </a:cubicBezTo>
                  <a:cubicBezTo>
                    <a:pt x="57238" y="75009"/>
                    <a:pt x="36480" y="75009"/>
                    <a:pt x="33287" y="75009"/>
                  </a:cubicBezTo>
                  <a:cubicBezTo>
                    <a:pt x="20513" y="75009"/>
                    <a:pt x="14836" y="66329"/>
                    <a:pt x="14836" y="55347"/>
                  </a:cubicBezTo>
                  <a:cubicBezTo>
                    <a:pt x="14836" y="50210"/>
                    <a:pt x="17320" y="30902"/>
                    <a:pt x="26545" y="18680"/>
                  </a:cubicBezTo>
                  <a:cubicBezTo>
                    <a:pt x="33287" y="10000"/>
                    <a:pt x="42512" y="5040"/>
                    <a:pt x="51383" y="5040"/>
                  </a:cubicBezTo>
                  <a:cubicBezTo>
                    <a:pt x="53867" y="5040"/>
                    <a:pt x="62383" y="5395"/>
                    <a:pt x="66818" y="103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3" name="자유형: 도형 4122">
              <a:extLst>
                <a:ext uri="{FF2B5EF4-FFF2-40B4-BE49-F238E27FC236}">
                  <a16:creationId xmlns:a16="http://schemas.microsoft.com/office/drawing/2014/main" id="{1D54D0F5-3BC3-9279-113F-D8BCEE9D2083}"/>
                </a:ext>
              </a:extLst>
            </p:cNvPr>
            <p:cNvSpPr/>
            <p:nvPr>
              <p:custDataLst>
                <p:tags r:id="rId9"/>
              </p:custDataLst>
            </p:nvPr>
          </p:nvSpPr>
          <p:spPr>
            <a:xfrm>
              <a:off x="3233326" y="4134171"/>
              <a:ext cx="90480" cy="79888"/>
            </a:xfrm>
            <a:custGeom>
              <a:avLst/>
              <a:gdLst>
                <a:gd name="connsiteX0" fmla="*/ 64160 w 90480"/>
                <a:gd name="connsiteY0" fmla="*/ 10532 h 79888"/>
                <a:gd name="connsiteX1" fmla="*/ 45887 w 90480"/>
                <a:gd name="connsiteY1" fmla="*/ 81 h 79888"/>
                <a:gd name="connsiteX2" fmla="*/ 114 w 90480"/>
                <a:gd name="connsiteY2" fmla="*/ 50564 h 79888"/>
                <a:gd name="connsiteX3" fmla="*/ 26904 w 90480"/>
                <a:gd name="connsiteY3" fmla="*/ 79969 h 79888"/>
                <a:gd name="connsiteX4" fmla="*/ 52096 w 90480"/>
                <a:gd name="connsiteY4" fmla="*/ 67569 h 79888"/>
                <a:gd name="connsiteX5" fmla="*/ 70370 w 90480"/>
                <a:gd name="connsiteY5" fmla="*/ 79969 h 79888"/>
                <a:gd name="connsiteX6" fmla="*/ 84385 w 90480"/>
                <a:gd name="connsiteY6" fmla="*/ 70581 h 79888"/>
                <a:gd name="connsiteX7" fmla="*/ 90595 w 90480"/>
                <a:gd name="connsiteY7" fmla="*/ 52867 h 79888"/>
                <a:gd name="connsiteX8" fmla="*/ 87756 w 90480"/>
                <a:gd name="connsiteY8" fmla="*/ 50564 h 79888"/>
                <a:gd name="connsiteX9" fmla="*/ 83853 w 90480"/>
                <a:gd name="connsiteY9" fmla="*/ 56055 h 79888"/>
                <a:gd name="connsiteX10" fmla="*/ 70902 w 90480"/>
                <a:gd name="connsiteY10" fmla="*/ 75009 h 79888"/>
                <a:gd name="connsiteX11" fmla="*/ 65047 w 90480"/>
                <a:gd name="connsiteY11" fmla="*/ 66329 h 79888"/>
                <a:gd name="connsiteX12" fmla="*/ 67709 w 90480"/>
                <a:gd name="connsiteY12" fmla="*/ 52336 h 79888"/>
                <a:gd name="connsiteX13" fmla="*/ 71612 w 90480"/>
                <a:gd name="connsiteY13" fmla="*/ 36393 h 79888"/>
                <a:gd name="connsiteX14" fmla="*/ 75160 w 90480"/>
                <a:gd name="connsiteY14" fmla="*/ 22931 h 79888"/>
                <a:gd name="connsiteX15" fmla="*/ 78353 w 90480"/>
                <a:gd name="connsiteY15" fmla="*/ 9114 h 79888"/>
                <a:gd name="connsiteX16" fmla="*/ 72321 w 90480"/>
                <a:gd name="connsiteY16" fmla="*/ 3446 h 79888"/>
                <a:gd name="connsiteX17" fmla="*/ 64160 w 90480"/>
                <a:gd name="connsiteY17" fmla="*/ 10532 h 79888"/>
                <a:gd name="connsiteX18" fmla="*/ 52806 w 90480"/>
                <a:gd name="connsiteY18" fmla="*/ 56055 h 79888"/>
                <a:gd name="connsiteX19" fmla="*/ 43758 w 90480"/>
                <a:gd name="connsiteY19" fmla="*/ 67924 h 79888"/>
                <a:gd name="connsiteX20" fmla="*/ 27436 w 90480"/>
                <a:gd name="connsiteY20" fmla="*/ 75009 h 79888"/>
                <a:gd name="connsiteX21" fmla="*/ 14485 w 90480"/>
                <a:gd name="connsiteY21" fmla="*/ 57827 h 79888"/>
                <a:gd name="connsiteX22" fmla="*/ 23710 w 90480"/>
                <a:gd name="connsiteY22" fmla="*/ 21868 h 79888"/>
                <a:gd name="connsiteX23" fmla="*/ 45887 w 90480"/>
                <a:gd name="connsiteY23" fmla="*/ 5040 h 79888"/>
                <a:gd name="connsiteX24" fmla="*/ 61677 w 90480"/>
                <a:gd name="connsiteY24" fmla="*/ 20451 h 79888"/>
                <a:gd name="connsiteX25" fmla="*/ 61144 w 90480"/>
                <a:gd name="connsiteY25" fmla="*/ 22931 h 79888"/>
                <a:gd name="connsiteX26" fmla="*/ 52806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60" y="10532"/>
                  </a:moveTo>
                  <a:cubicBezTo>
                    <a:pt x="60435" y="4686"/>
                    <a:pt x="54403" y="81"/>
                    <a:pt x="45887" y="81"/>
                  </a:cubicBezTo>
                  <a:cubicBezTo>
                    <a:pt x="23178" y="81"/>
                    <a:pt x="114" y="25057"/>
                    <a:pt x="114" y="50564"/>
                  </a:cubicBezTo>
                  <a:cubicBezTo>
                    <a:pt x="114" y="67746"/>
                    <a:pt x="11646" y="79969"/>
                    <a:pt x="26904" y="79969"/>
                  </a:cubicBezTo>
                  <a:cubicBezTo>
                    <a:pt x="36484" y="79969"/>
                    <a:pt x="45000" y="74478"/>
                    <a:pt x="52096" y="67569"/>
                  </a:cubicBezTo>
                  <a:cubicBezTo>
                    <a:pt x="55467" y="78197"/>
                    <a:pt x="65757" y="79969"/>
                    <a:pt x="70370" y="79969"/>
                  </a:cubicBezTo>
                  <a:cubicBezTo>
                    <a:pt x="76757" y="79969"/>
                    <a:pt x="81192" y="76072"/>
                    <a:pt x="84385" y="70581"/>
                  </a:cubicBezTo>
                  <a:cubicBezTo>
                    <a:pt x="88289" y="63672"/>
                    <a:pt x="90595" y="53576"/>
                    <a:pt x="90595" y="52867"/>
                  </a:cubicBezTo>
                  <a:cubicBezTo>
                    <a:pt x="90595" y="50564"/>
                    <a:pt x="88289" y="50564"/>
                    <a:pt x="87756" y="50564"/>
                  </a:cubicBezTo>
                  <a:cubicBezTo>
                    <a:pt x="85273" y="50564"/>
                    <a:pt x="85095" y="51273"/>
                    <a:pt x="83853" y="56055"/>
                  </a:cubicBezTo>
                  <a:cubicBezTo>
                    <a:pt x="81724" y="64558"/>
                    <a:pt x="78353" y="75009"/>
                    <a:pt x="70902" y="75009"/>
                  </a:cubicBezTo>
                  <a:cubicBezTo>
                    <a:pt x="66289" y="75009"/>
                    <a:pt x="65047" y="71112"/>
                    <a:pt x="65047" y="66329"/>
                  </a:cubicBezTo>
                  <a:cubicBezTo>
                    <a:pt x="65047" y="63318"/>
                    <a:pt x="66467" y="56941"/>
                    <a:pt x="67709" y="52336"/>
                  </a:cubicBezTo>
                  <a:cubicBezTo>
                    <a:pt x="68950" y="47553"/>
                    <a:pt x="70725" y="40290"/>
                    <a:pt x="71612" y="36393"/>
                  </a:cubicBezTo>
                  <a:lnTo>
                    <a:pt x="75160" y="22931"/>
                  </a:lnTo>
                  <a:cubicBezTo>
                    <a:pt x="76224" y="18326"/>
                    <a:pt x="78353" y="10000"/>
                    <a:pt x="78353" y="9114"/>
                  </a:cubicBezTo>
                  <a:cubicBezTo>
                    <a:pt x="78353" y="5218"/>
                    <a:pt x="75160" y="3446"/>
                    <a:pt x="72321" y="3446"/>
                  </a:cubicBezTo>
                  <a:cubicBezTo>
                    <a:pt x="69305" y="3446"/>
                    <a:pt x="65225" y="5572"/>
                    <a:pt x="64160" y="10532"/>
                  </a:cubicBezTo>
                  <a:close/>
                  <a:moveTo>
                    <a:pt x="52806" y="56055"/>
                  </a:moveTo>
                  <a:cubicBezTo>
                    <a:pt x="51564" y="61015"/>
                    <a:pt x="47661" y="64558"/>
                    <a:pt x="43758" y="67924"/>
                  </a:cubicBezTo>
                  <a:cubicBezTo>
                    <a:pt x="42161" y="69341"/>
                    <a:pt x="35065" y="75009"/>
                    <a:pt x="27436" y="75009"/>
                  </a:cubicBezTo>
                  <a:cubicBezTo>
                    <a:pt x="20871" y="75009"/>
                    <a:pt x="14485" y="70403"/>
                    <a:pt x="14485" y="57827"/>
                  </a:cubicBezTo>
                  <a:cubicBezTo>
                    <a:pt x="14485" y="48439"/>
                    <a:pt x="19630" y="28954"/>
                    <a:pt x="23710" y="21868"/>
                  </a:cubicBezTo>
                  <a:cubicBezTo>
                    <a:pt x="31871" y="7697"/>
                    <a:pt x="40919" y="5040"/>
                    <a:pt x="45887" y="5040"/>
                  </a:cubicBezTo>
                  <a:cubicBezTo>
                    <a:pt x="58306" y="5040"/>
                    <a:pt x="61677" y="18503"/>
                    <a:pt x="61677" y="20451"/>
                  </a:cubicBezTo>
                  <a:cubicBezTo>
                    <a:pt x="61677" y="21160"/>
                    <a:pt x="61322" y="22400"/>
                    <a:pt x="61144" y="22931"/>
                  </a:cubicBezTo>
                  <a:lnTo>
                    <a:pt x="52806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4" name="자유형: 도형 4123">
              <a:extLst>
                <a:ext uri="{FF2B5EF4-FFF2-40B4-BE49-F238E27FC236}">
                  <a16:creationId xmlns:a16="http://schemas.microsoft.com/office/drawing/2014/main" id="{870E66CD-0BC2-4AEF-D290-9C1FDE0BA4DA}"/>
                </a:ext>
              </a:extLst>
            </p:cNvPr>
            <p:cNvSpPr/>
            <p:nvPr>
              <p:custDataLst>
                <p:tags r:id="rId10"/>
              </p:custDataLst>
            </p:nvPr>
          </p:nvSpPr>
          <p:spPr>
            <a:xfrm>
              <a:off x="3343440" y="4089356"/>
              <a:ext cx="39740" cy="124703"/>
            </a:xfrm>
            <a:custGeom>
              <a:avLst/>
              <a:gdLst>
                <a:gd name="connsiteX0" fmla="*/ 39149 w 39740"/>
                <a:gd name="connsiteY0" fmla="*/ 5395 h 124703"/>
                <a:gd name="connsiteX1" fmla="*/ 39859 w 39740"/>
                <a:gd name="connsiteY1" fmla="*/ 2560 h 124703"/>
                <a:gd name="connsiteX2" fmla="*/ 37020 w 39740"/>
                <a:gd name="connsiteY2" fmla="*/ 81 h 124703"/>
                <a:gd name="connsiteX3" fmla="*/ 14311 w 39740"/>
                <a:gd name="connsiteY3" fmla="*/ 1852 h 124703"/>
                <a:gd name="connsiteX4" fmla="*/ 10586 w 39740"/>
                <a:gd name="connsiteY4" fmla="*/ 5926 h 124703"/>
                <a:gd name="connsiteX5" fmla="*/ 15021 w 39740"/>
                <a:gd name="connsiteY5" fmla="*/ 8406 h 124703"/>
                <a:gd name="connsiteX6" fmla="*/ 23537 w 39740"/>
                <a:gd name="connsiteY6" fmla="*/ 11063 h 124703"/>
                <a:gd name="connsiteX7" fmla="*/ 22827 w 39740"/>
                <a:gd name="connsiteY7" fmla="*/ 14960 h 124703"/>
                <a:gd name="connsiteX8" fmla="*/ 828 w 39740"/>
                <a:gd name="connsiteY8" fmla="*/ 102465 h 124703"/>
                <a:gd name="connsiteX9" fmla="*/ 118 w 39740"/>
                <a:gd name="connsiteY9" fmla="*/ 107956 h 124703"/>
                <a:gd name="connsiteX10" fmla="*/ 18747 w 39740"/>
                <a:gd name="connsiteY10" fmla="*/ 124784 h 124703"/>
                <a:gd name="connsiteX11" fmla="*/ 32940 w 39740"/>
                <a:gd name="connsiteY11" fmla="*/ 115396 h 124703"/>
                <a:gd name="connsiteX12" fmla="*/ 39149 w 39740"/>
                <a:gd name="connsiteY12" fmla="*/ 97682 h 124703"/>
                <a:gd name="connsiteX13" fmla="*/ 36311 w 39740"/>
                <a:gd name="connsiteY13" fmla="*/ 95380 h 124703"/>
                <a:gd name="connsiteX14" fmla="*/ 32763 w 39740"/>
                <a:gd name="connsiteY14" fmla="*/ 99631 h 124703"/>
                <a:gd name="connsiteX15" fmla="*/ 19456 w 39740"/>
                <a:gd name="connsiteY15" fmla="*/ 119824 h 124703"/>
                <a:gd name="connsiteX16" fmla="*/ 13424 w 39740"/>
                <a:gd name="connsiteY16" fmla="*/ 111145 h 124703"/>
                <a:gd name="connsiteX17" fmla="*/ 14489 w 39740"/>
                <a:gd name="connsiteY17" fmla="*/ 103882 h 124703"/>
                <a:gd name="connsiteX18" fmla="*/ 39149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49" y="5395"/>
                  </a:moveTo>
                  <a:cubicBezTo>
                    <a:pt x="39327" y="5040"/>
                    <a:pt x="39859" y="2738"/>
                    <a:pt x="39859" y="2560"/>
                  </a:cubicBezTo>
                  <a:cubicBezTo>
                    <a:pt x="39859" y="1675"/>
                    <a:pt x="39149" y="81"/>
                    <a:pt x="37020" y="81"/>
                  </a:cubicBezTo>
                  <a:cubicBezTo>
                    <a:pt x="33472" y="81"/>
                    <a:pt x="18747" y="1498"/>
                    <a:pt x="14311" y="1852"/>
                  </a:cubicBezTo>
                  <a:cubicBezTo>
                    <a:pt x="13070" y="2029"/>
                    <a:pt x="10586" y="2206"/>
                    <a:pt x="10586" y="5926"/>
                  </a:cubicBezTo>
                  <a:cubicBezTo>
                    <a:pt x="10586" y="8406"/>
                    <a:pt x="13070" y="8406"/>
                    <a:pt x="15021" y="8406"/>
                  </a:cubicBezTo>
                  <a:cubicBezTo>
                    <a:pt x="23537" y="8406"/>
                    <a:pt x="23537" y="9646"/>
                    <a:pt x="23537" y="11063"/>
                  </a:cubicBezTo>
                  <a:cubicBezTo>
                    <a:pt x="23537" y="12303"/>
                    <a:pt x="23182" y="13366"/>
                    <a:pt x="22827" y="14960"/>
                  </a:cubicBezTo>
                  <a:lnTo>
                    <a:pt x="828" y="102465"/>
                  </a:lnTo>
                  <a:cubicBezTo>
                    <a:pt x="296" y="104236"/>
                    <a:pt x="118" y="106185"/>
                    <a:pt x="118" y="107956"/>
                  </a:cubicBezTo>
                  <a:cubicBezTo>
                    <a:pt x="118" y="119293"/>
                    <a:pt x="10231" y="124784"/>
                    <a:pt x="18747" y="124784"/>
                  </a:cubicBezTo>
                  <a:cubicBezTo>
                    <a:pt x="23005" y="124784"/>
                    <a:pt x="28327" y="123367"/>
                    <a:pt x="32940" y="115396"/>
                  </a:cubicBezTo>
                  <a:cubicBezTo>
                    <a:pt x="36666" y="108842"/>
                    <a:pt x="39149" y="98391"/>
                    <a:pt x="39149" y="97682"/>
                  </a:cubicBezTo>
                  <a:cubicBezTo>
                    <a:pt x="39149" y="95380"/>
                    <a:pt x="36843" y="95380"/>
                    <a:pt x="36311" y="95380"/>
                  </a:cubicBezTo>
                  <a:cubicBezTo>
                    <a:pt x="33827" y="95380"/>
                    <a:pt x="33472" y="96442"/>
                    <a:pt x="32763" y="99631"/>
                  </a:cubicBezTo>
                  <a:cubicBezTo>
                    <a:pt x="30456" y="108488"/>
                    <a:pt x="27085" y="119824"/>
                    <a:pt x="19456" y="119824"/>
                  </a:cubicBezTo>
                  <a:cubicBezTo>
                    <a:pt x="14666" y="119824"/>
                    <a:pt x="13424" y="115396"/>
                    <a:pt x="13424" y="111145"/>
                  </a:cubicBezTo>
                  <a:cubicBezTo>
                    <a:pt x="13424" y="109196"/>
                    <a:pt x="13957" y="105831"/>
                    <a:pt x="14489" y="103882"/>
                  </a:cubicBezTo>
                  <a:lnTo>
                    <a:pt x="39149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5" name="자유형: 도형 4124">
              <a:extLst>
                <a:ext uri="{FF2B5EF4-FFF2-40B4-BE49-F238E27FC236}">
                  <a16:creationId xmlns:a16="http://schemas.microsoft.com/office/drawing/2014/main" id="{B2FE2031-93BC-BBA2-8A02-15001D31BA2F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3105065" y="4261888"/>
              <a:ext cx="53756" cy="119212"/>
            </a:xfrm>
            <a:custGeom>
              <a:avLst/>
              <a:gdLst>
                <a:gd name="connsiteX0" fmla="*/ 49253 w 53756"/>
                <a:gd name="connsiteY0" fmla="*/ 6818 h 119212"/>
                <a:gd name="connsiteX1" fmla="*/ 42156 w 53756"/>
                <a:gd name="connsiteY1" fmla="*/ 87 h 119212"/>
                <a:gd name="connsiteX2" fmla="*/ 32221 w 53756"/>
                <a:gd name="connsiteY2" fmla="*/ 9830 h 119212"/>
                <a:gd name="connsiteX3" fmla="*/ 39318 w 53756"/>
                <a:gd name="connsiteY3" fmla="*/ 16561 h 119212"/>
                <a:gd name="connsiteX4" fmla="*/ 49253 w 53756"/>
                <a:gd name="connsiteY4" fmla="*/ 6818 h 119212"/>
                <a:gd name="connsiteX5" fmla="*/ 13060 w 53756"/>
                <a:gd name="connsiteY5" fmla="*/ 96803 h 119212"/>
                <a:gd name="connsiteX6" fmla="*/ 11464 w 53756"/>
                <a:gd name="connsiteY6" fmla="*/ 104243 h 119212"/>
                <a:gd name="connsiteX7" fmla="*/ 28318 w 53756"/>
                <a:gd name="connsiteY7" fmla="*/ 119299 h 119212"/>
                <a:gd name="connsiteX8" fmla="*/ 53865 w 53756"/>
                <a:gd name="connsiteY8" fmla="*/ 92198 h 119212"/>
                <a:gd name="connsiteX9" fmla="*/ 51027 w 53756"/>
                <a:gd name="connsiteY9" fmla="*/ 89895 h 119212"/>
                <a:gd name="connsiteX10" fmla="*/ 47656 w 53756"/>
                <a:gd name="connsiteY10" fmla="*/ 92906 h 119212"/>
                <a:gd name="connsiteX11" fmla="*/ 28850 w 53756"/>
                <a:gd name="connsiteY11" fmla="*/ 114340 h 119212"/>
                <a:gd name="connsiteX12" fmla="*/ 24415 w 53756"/>
                <a:gd name="connsiteY12" fmla="*/ 108140 h 119212"/>
                <a:gd name="connsiteX13" fmla="*/ 27253 w 53756"/>
                <a:gd name="connsiteY13" fmla="*/ 96803 h 119212"/>
                <a:gd name="connsiteX14" fmla="*/ 32931 w 53756"/>
                <a:gd name="connsiteY14" fmla="*/ 82632 h 119212"/>
                <a:gd name="connsiteX15" fmla="*/ 41624 w 53756"/>
                <a:gd name="connsiteY15" fmla="*/ 60136 h 119212"/>
                <a:gd name="connsiteX16" fmla="*/ 42688 w 53756"/>
                <a:gd name="connsiteY16" fmla="*/ 54468 h 119212"/>
                <a:gd name="connsiteX17" fmla="*/ 25834 w 53756"/>
                <a:gd name="connsiteY17" fmla="*/ 39411 h 119212"/>
                <a:gd name="connsiteX18" fmla="*/ 109 w 53756"/>
                <a:gd name="connsiteY18" fmla="*/ 66513 h 119212"/>
                <a:gd name="connsiteX19" fmla="*/ 3125 w 53756"/>
                <a:gd name="connsiteY19" fmla="*/ 68816 h 119212"/>
                <a:gd name="connsiteX20" fmla="*/ 6319 w 53756"/>
                <a:gd name="connsiteY20" fmla="*/ 65982 h 119212"/>
                <a:gd name="connsiteX21" fmla="*/ 25302 w 53756"/>
                <a:gd name="connsiteY21" fmla="*/ 44371 h 119212"/>
                <a:gd name="connsiteX22" fmla="*/ 29737 w 53756"/>
                <a:gd name="connsiteY22" fmla="*/ 50571 h 119212"/>
                <a:gd name="connsiteX23" fmla="*/ 24237 w 53756"/>
                <a:gd name="connsiteY23" fmla="*/ 68284 h 119212"/>
                <a:gd name="connsiteX24" fmla="*/ 13060 w 53756"/>
                <a:gd name="connsiteY24" fmla="*/ 96803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3" y="6818"/>
                  </a:moveTo>
                  <a:cubicBezTo>
                    <a:pt x="49253" y="3984"/>
                    <a:pt x="47124" y="87"/>
                    <a:pt x="42156" y="87"/>
                  </a:cubicBezTo>
                  <a:cubicBezTo>
                    <a:pt x="37366" y="87"/>
                    <a:pt x="32221" y="4693"/>
                    <a:pt x="32221" y="9830"/>
                  </a:cubicBezTo>
                  <a:cubicBezTo>
                    <a:pt x="32221" y="12841"/>
                    <a:pt x="34527" y="16561"/>
                    <a:pt x="39318" y="16561"/>
                  </a:cubicBezTo>
                  <a:cubicBezTo>
                    <a:pt x="44463" y="16561"/>
                    <a:pt x="49253" y="11601"/>
                    <a:pt x="49253" y="6818"/>
                  </a:cubicBezTo>
                  <a:close/>
                  <a:moveTo>
                    <a:pt x="13060" y="96803"/>
                  </a:moveTo>
                  <a:cubicBezTo>
                    <a:pt x="12351" y="99106"/>
                    <a:pt x="11464" y="101232"/>
                    <a:pt x="11464" y="104243"/>
                  </a:cubicBezTo>
                  <a:cubicBezTo>
                    <a:pt x="11464" y="112568"/>
                    <a:pt x="18560" y="119299"/>
                    <a:pt x="28318" y="119299"/>
                  </a:cubicBezTo>
                  <a:cubicBezTo>
                    <a:pt x="46059" y="119299"/>
                    <a:pt x="53865" y="94855"/>
                    <a:pt x="53865" y="92198"/>
                  </a:cubicBezTo>
                  <a:cubicBezTo>
                    <a:pt x="53865" y="89895"/>
                    <a:pt x="51559" y="89895"/>
                    <a:pt x="51027" y="89895"/>
                  </a:cubicBezTo>
                  <a:cubicBezTo>
                    <a:pt x="48543" y="89895"/>
                    <a:pt x="48366" y="90958"/>
                    <a:pt x="47656" y="92906"/>
                  </a:cubicBezTo>
                  <a:cubicBezTo>
                    <a:pt x="43575" y="107077"/>
                    <a:pt x="35769" y="114340"/>
                    <a:pt x="28850" y="114340"/>
                  </a:cubicBezTo>
                  <a:cubicBezTo>
                    <a:pt x="25302" y="114340"/>
                    <a:pt x="24415" y="112037"/>
                    <a:pt x="24415" y="108140"/>
                  </a:cubicBezTo>
                  <a:cubicBezTo>
                    <a:pt x="24415" y="104066"/>
                    <a:pt x="25657" y="100700"/>
                    <a:pt x="27253" y="96803"/>
                  </a:cubicBezTo>
                  <a:cubicBezTo>
                    <a:pt x="29028" y="92021"/>
                    <a:pt x="30979" y="87238"/>
                    <a:pt x="32931" y="82632"/>
                  </a:cubicBezTo>
                  <a:cubicBezTo>
                    <a:pt x="34527" y="78381"/>
                    <a:pt x="40914" y="62262"/>
                    <a:pt x="41624" y="60136"/>
                  </a:cubicBezTo>
                  <a:cubicBezTo>
                    <a:pt x="42156" y="58365"/>
                    <a:pt x="42688" y="56239"/>
                    <a:pt x="42688" y="54468"/>
                  </a:cubicBezTo>
                  <a:cubicBezTo>
                    <a:pt x="42688" y="46142"/>
                    <a:pt x="35592" y="39411"/>
                    <a:pt x="25834" y="39411"/>
                  </a:cubicBezTo>
                  <a:cubicBezTo>
                    <a:pt x="8270" y="39411"/>
                    <a:pt x="109" y="63502"/>
                    <a:pt x="109" y="66513"/>
                  </a:cubicBezTo>
                  <a:cubicBezTo>
                    <a:pt x="109" y="68816"/>
                    <a:pt x="2593" y="68816"/>
                    <a:pt x="3125" y="68816"/>
                  </a:cubicBezTo>
                  <a:cubicBezTo>
                    <a:pt x="5609" y="68816"/>
                    <a:pt x="5786" y="67930"/>
                    <a:pt x="6319" y="65982"/>
                  </a:cubicBezTo>
                  <a:cubicBezTo>
                    <a:pt x="10931" y="50748"/>
                    <a:pt x="18738" y="44371"/>
                    <a:pt x="25302" y="44371"/>
                  </a:cubicBezTo>
                  <a:cubicBezTo>
                    <a:pt x="28140" y="44371"/>
                    <a:pt x="29737" y="45788"/>
                    <a:pt x="29737" y="50571"/>
                  </a:cubicBezTo>
                  <a:cubicBezTo>
                    <a:pt x="29737" y="54645"/>
                    <a:pt x="28673" y="57302"/>
                    <a:pt x="24237" y="68284"/>
                  </a:cubicBezTo>
                  <a:lnTo>
                    <a:pt x="13060" y="968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6" name="자유형: 도형 4125">
              <a:extLst>
                <a:ext uri="{FF2B5EF4-FFF2-40B4-BE49-F238E27FC236}">
                  <a16:creationId xmlns:a16="http://schemas.microsoft.com/office/drawing/2014/main" id="{C07E91A1-0832-D54D-BA42-1E7C8CC1D208}"/>
                </a:ext>
              </a:extLst>
            </p:cNvPr>
            <p:cNvSpPr/>
            <p:nvPr>
              <p:custDataLst>
                <p:tags r:id="rId12"/>
              </p:custDataLst>
            </p:nvPr>
          </p:nvSpPr>
          <p:spPr>
            <a:xfrm>
              <a:off x="3494829" y="4223901"/>
              <a:ext cx="168542" cy="59213"/>
            </a:xfrm>
            <a:custGeom>
              <a:avLst/>
              <a:gdLst>
                <a:gd name="connsiteX0" fmla="*/ 160050 w 168542"/>
                <a:gd name="connsiteY0" fmla="*/ 10207 h 59213"/>
                <a:gd name="connsiteX1" fmla="*/ 168667 w 168542"/>
                <a:gd name="connsiteY1" fmla="*/ 5146 h 59213"/>
                <a:gd name="connsiteX2" fmla="*/ 160303 w 168542"/>
                <a:gd name="connsiteY2" fmla="*/ 85 h 59213"/>
                <a:gd name="connsiteX3" fmla="*/ 8488 w 168542"/>
                <a:gd name="connsiteY3" fmla="*/ 85 h 59213"/>
                <a:gd name="connsiteX4" fmla="*/ 124 w 168542"/>
                <a:gd name="connsiteY4" fmla="*/ 5146 h 59213"/>
                <a:gd name="connsiteX5" fmla="*/ 8742 w 168542"/>
                <a:gd name="connsiteY5" fmla="*/ 10207 h 59213"/>
                <a:gd name="connsiteX6" fmla="*/ 160050 w 168542"/>
                <a:gd name="connsiteY6" fmla="*/ 10207 h 59213"/>
                <a:gd name="connsiteX7" fmla="*/ 160303 w 168542"/>
                <a:gd name="connsiteY7" fmla="*/ 59299 h 59213"/>
                <a:gd name="connsiteX8" fmla="*/ 168667 w 168542"/>
                <a:gd name="connsiteY8" fmla="*/ 54238 h 59213"/>
                <a:gd name="connsiteX9" fmla="*/ 160050 w 168542"/>
                <a:gd name="connsiteY9" fmla="*/ 49177 h 59213"/>
                <a:gd name="connsiteX10" fmla="*/ 8742 w 168542"/>
                <a:gd name="connsiteY10" fmla="*/ 49177 h 59213"/>
                <a:gd name="connsiteX11" fmla="*/ 124 w 168542"/>
                <a:gd name="connsiteY11" fmla="*/ 54238 h 59213"/>
                <a:gd name="connsiteX12" fmla="*/ 8488 w 168542"/>
                <a:gd name="connsiteY12" fmla="*/ 59299 h 59213"/>
                <a:gd name="connsiteX13" fmla="*/ 160303 w 168542"/>
                <a:gd name="connsiteY13" fmla="*/ 59299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42" h="59213">
                  <a:moveTo>
                    <a:pt x="160050" y="10207"/>
                  </a:moveTo>
                  <a:cubicBezTo>
                    <a:pt x="163851" y="10207"/>
                    <a:pt x="168667" y="10207"/>
                    <a:pt x="168667" y="5146"/>
                  </a:cubicBezTo>
                  <a:cubicBezTo>
                    <a:pt x="168667" y="85"/>
                    <a:pt x="163851" y="85"/>
                    <a:pt x="160303" y="85"/>
                  </a:cubicBezTo>
                  <a:lnTo>
                    <a:pt x="8488" y="85"/>
                  </a:lnTo>
                  <a:cubicBezTo>
                    <a:pt x="4940" y="85"/>
                    <a:pt x="124" y="85"/>
                    <a:pt x="124" y="5146"/>
                  </a:cubicBezTo>
                  <a:cubicBezTo>
                    <a:pt x="124" y="10207"/>
                    <a:pt x="4940" y="10207"/>
                    <a:pt x="8742" y="10207"/>
                  </a:cubicBezTo>
                  <a:lnTo>
                    <a:pt x="160050" y="10207"/>
                  </a:lnTo>
                  <a:close/>
                  <a:moveTo>
                    <a:pt x="160303" y="59299"/>
                  </a:moveTo>
                  <a:cubicBezTo>
                    <a:pt x="163851" y="59299"/>
                    <a:pt x="168667" y="59299"/>
                    <a:pt x="168667" y="54238"/>
                  </a:cubicBezTo>
                  <a:cubicBezTo>
                    <a:pt x="168667" y="49177"/>
                    <a:pt x="163851" y="49177"/>
                    <a:pt x="160050" y="49177"/>
                  </a:cubicBezTo>
                  <a:lnTo>
                    <a:pt x="8742" y="49177"/>
                  </a:lnTo>
                  <a:cubicBezTo>
                    <a:pt x="4940" y="49177"/>
                    <a:pt x="124" y="49177"/>
                    <a:pt x="124" y="54238"/>
                  </a:cubicBezTo>
                  <a:cubicBezTo>
                    <a:pt x="124" y="59299"/>
                    <a:pt x="4940" y="59299"/>
                    <a:pt x="8488" y="59299"/>
                  </a:cubicBezTo>
                  <a:lnTo>
                    <a:pt x="160303" y="592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7" name="자유형: 도형 4126">
              <a:extLst>
                <a:ext uri="{FF2B5EF4-FFF2-40B4-BE49-F238E27FC236}">
                  <a16:creationId xmlns:a16="http://schemas.microsoft.com/office/drawing/2014/main" id="{E0F7D57D-38D8-7C1B-1434-91455D0001DC}"/>
                </a:ext>
              </a:extLst>
            </p:cNvPr>
            <p:cNvSpPr/>
            <p:nvPr>
              <p:custDataLst>
                <p:tags r:id="rId13"/>
              </p:custDataLst>
            </p:nvPr>
          </p:nvSpPr>
          <p:spPr>
            <a:xfrm>
              <a:off x="3762356" y="4076371"/>
              <a:ext cx="337338" cy="354271"/>
            </a:xfrm>
            <a:custGeom>
              <a:avLst/>
              <a:gdLst>
                <a:gd name="connsiteX0" fmla="*/ 306806 w 337338"/>
                <a:gd name="connsiteY0" fmla="*/ 354347 h 354271"/>
                <a:gd name="connsiteX1" fmla="*/ 337474 w 337338"/>
                <a:gd name="connsiteY1" fmla="*/ 273370 h 354271"/>
                <a:gd name="connsiteX2" fmla="*/ 331137 w 337338"/>
                <a:gd name="connsiteY2" fmla="*/ 273370 h 354271"/>
                <a:gd name="connsiteX3" fmla="*/ 265241 w 337338"/>
                <a:gd name="connsiteY3" fmla="*/ 324487 h 354271"/>
                <a:gd name="connsiteX4" fmla="*/ 186419 w 337338"/>
                <a:gd name="connsiteY4" fmla="*/ 332331 h 354271"/>
                <a:gd name="connsiteX5" fmla="*/ 33590 w 337338"/>
                <a:gd name="connsiteY5" fmla="*/ 332331 h 354271"/>
                <a:gd name="connsiteX6" fmla="*/ 162595 w 337338"/>
                <a:gd name="connsiteY6" fmla="*/ 181260 h 354271"/>
                <a:gd name="connsiteX7" fmla="*/ 164876 w 337338"/>
                <a:gd name="connsiteY7" fmla="*/ 177211 h 354271"/>
                <a:gd name="connsiteX8" fmla="*/ 163102 w 337338"/>
                <a:gd name="connsiteY8" fmla="*/ 173415 h 354271"/>
                <a:gd name="connsiteX9" fmla="*/ 44995 w 337338"/>
                <a:gd name="connsiteY9" fmla="*/ 12222 h 354271"/>
                <a:gd name="connsiteX10" fmla="*/ 183884 w 337338"/>
                <a:gd name="connsiteY10" fmla="*/ 12222 h 354271"/>
                <a:gd name="connsiteX11" fmla="*/ 243191 w 337338"/>
                <a:gd name="connsiteY11" fmla="*/ 16270 h 354271"/>
                <a:gd name="connsiteX12" fmla="*/ 298949 w 337338"/>
                <a:gd name="connsiteY12" fmla="*/ 35249 h 354271"/>
                <a:gd name="connsiteX13" fmla="*/ 331137 w 337338"/>
                <a:gd name="connsiteY13" fmla="*/ 71183 h 354271"/>
                <a:gd name="connsiteX14" fmla="*/ 337474 w 337338"/>
                <a:gd name="connsiteY14" fmla="*/ 71183 h 354271"/>
                <a:gd name="connsiteX15" fmla="*/ 306806 w 337338"/>
                <a:gd name="connsiteY15" fmla="*/ 75 h 354271"/>
                <a:gd name="connsiteX16" fmla="*/ 7231 w 337338"/>
                <a:gd name="connsiteY16" fmla="*/ 75 h 354271"/>
                <a:gd name="connsiteX17" fmla="*/ 388 w 337338"/>
                <a:gd name="connsiteY17" fmla="*/ 1847 h 354271"/>
                <a:gd name="connsiteX18" fmla="*/ 135 w 337338"/>
                <a:gd name="connsiteY18" fmla="*/ 10197 h 354271"/>
                <a:gd name="connsiteX19" fmla="*/ 134209 w 337338"/>
                <a:gd name="connsiteY19" fmla="*/ 193406 h 354271"/>
                <a:gd name="connsiteX20" fmla="*/ 2923 w 337338"/>
                <a:gd name="connsiteY20" fmla="*/ 347008 h 354271"/>
                <a:gd name="connsiteX21" fmla="*/ 388 w 337338"/>
                <a:gd name="connsiteY21" fmla="*/ 351563 h 354271"/>
                <a:gd name="connsiteX22" fmla="*/ 7231 w 337338"/>
                <a:gd name="connsiteY22" fmla="*/ 354347 h 354271"/>
                <a:gd name="connsiteX23" fmla="*/ 306806 w 337338"/>
                <a:gd name="connsiteY23" fmla="*/ 354347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7338" h="354271">
                  <a:moveTo>
                    <a:pt x="306806" y="354347"/>
                  </a:moveTo>
                  <a:lnTo>
                    <a:pt x="337474" y="273370"/>
                  </a:lnTo>
                  <a:lnTo>
                    <a:pt x="331137" y="273370"/>
                  </a:lnTo>
                  <a:cubicBezTo>
                    <a:pt x="321253" y="299688"/>
                    <a:pt x="294387" y="316895"/>
                    <a:pt x="265241" y="324487"/>
                  </a:cubicBezTo>
                  <a:cubicBezTo>
                    <a:pt x="259919" y="325752"/>
                    <a:pt x="235081" y="332331"/>
                    <a:pt x="186419" y="332331"/>
                  </a:cubicBezTo>
                  <a:lnTo>
                    <a:pt x="33590" y="332331"/>
                  </a:lnTo>
                  <a:lnTo>
                    <a:pt x="162595" y="181260"/>
                  </a:lnTo>
                  <a:cubicBezTo>
                    <a:pt x="164369" y="179235"/>
                    <a:pt x="164876" y="178476"/>
                    <a:pt x="164876" y="177211"/>
                  </a:cubicBezTo>
                  <a:cubicBezTo>
                    <a:pt x="164876" y="176705"/>
                    <a:pt x="164876" y="175946"/>
                    <a:pt x="163102" y="173415"/>
                  </a:cubicBezTo>
                  <a:lnTo>
                    <a:pt x="44995" y="12222"/>
                  </a:lnTo>
                  <a:lnTo>
                    <a:pt x="183884" y="12222"/>
                  </a:lnTo>
                  <a:cubicBezTo>
                    <a:pt x="217846" y="12222"/>
                    <a:pt x="240910" y="15764"/>
                    <a:pt x="243191" y="16270"/>
                  </a:cubicBezTo>
                  <a:cubicBezTo>
                    <a:pt x="256877" y="18295"/>
                    <a:pt x="278927" y="22597"/>
                    <a:pt x="298949" y="35249"/>
                  </a:cubicBezTo>
                  <a:cubicBezTo>
                    <a:pt x="305286" y="39298"/>
                    <a:pt x="322520" y="50685"/>
                    <a:pt x="331137" y="71183"/>
                  </a:cubicBezTo>
                  <a:lnTo>
                    <a:pt x="337474" y="71183"/>
                  </a:lnTo>
                  <a:lnTo>
                    <a:pt x="306806" y="75"/>
                  </a:lnTo>
                  <a:lnTo>
                    <a:pt x="7231" y="75"/>
                  </a:lnTo>
                  <a:cubicBezTo>
                    <a:pt x="1402" y="75"/>
                    <a:pt x="1149" y="328"/>
                    <a:pt x="388" y="1847"/>
                  </a:cubicBezTo>
                  <a:cubicBezTo>
                    <a:pt x="135" y="2606"/>
                    <a:pt x="135" y="7414"/>
                    <a:pt x="135" y="10197"/>
                  </a:cubicBezTo>
                  <a:lnTo>
                    <a:pt x="134209" y="193406"/>
                  </a:lnTo>
                  <a:lnTo>
                    <a:pt x="2923" y="347008"/>
                  </a:lnTo>
                  <a:cubicBezTo>
                    <a:pt x="388" y="350045"/>
                    <a:pt x="388" y="351310"/>
                    <a:pt x="388" y="351563"/>
                  </a:cubicBezTo>
                  <a:cubicBezTo>
                    <a:pt x="388" y="354347"/>
                    <a:pt x="2669" y="354347"/>
                    <a:pt x="7231" y="354347"/>
                  </a:cubicBezTo>
                  <a:lnTo>
                    <a:pt x="306806" y="35434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8" name="자유형: 도형 4127">
              <a:extLst>
                <a:ext uri="{FF2B5EF4-FFF2-40B4-BE49-F238E27FC236}">
                  <a16:creationId xmlns:a16="http://schemas.microsoft.com/office/drawing/2014/main" id="{4C516E72-C0E5-BE4F-C271-0D4F99275FC6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>
              <a:off x="3829610" y="4498204"/>
              <a:ext cx="109109" cy="126474"/>
            </a:xfrm>
            <a:custGeom>
              <a:avLst/>
              <a:gdLst>
                <a:gd name="connsiteX0" fmla="*/ 108183 w 109109"/>
                <a:gd name="connsiteY0" fmla="*/ 7891 h 126474"/>
                <a:gd name="connsiteX1" fmla="*/ 109247 w 109109"/>
                <a:gd name="connsiteY1" fmla="*/ 4525 h 126474"/>
                <a:gd name="connsiteX2" fmla="*/ 104989 w 109109"/>
                <a:gd name="connsiteY2" fmla="*/ 97 h 126474"/>
                <a:gd name="connsiteX3" fmla="*/ 100376 w 109109"/>
                <a:gd name="connsiteY3" fmla="*/ 3817 h 126474"/>
                <a:gd name="connsiteX4" fmla="*/ 84054 w 109109"/>
                <a:gd name="connsiteY4" fmla="*/ 42255 h 126474"/>
                <a:gd name="connsiteX5" fmla="*/ 25331 w 109109"/>
                <a:gd name="connsiteY5" fmla="*/ 42255 h 126474"/>
                <a:gd name="connsiteX6" fmla="*/ 9009 w 109109"/>
                <a:gd name="connsiteY6" fmla="*/ 4171 h 126474"/>
                <a:gd name="connsiteX7" fmla="*/ 4573 w 109109"/>
                <a:gd name="connsiteY7" fmla="*/ 97 h 126474"/>
                <a:gd name="connsiteX8" fmla="*/ 138 w 109109"/>
                <a:gd name="connsiteY8" fmla="*/ 4525 h 126474"/>
                <a:gd name="connsiteX9" fmla="*/ 1202 w 109109"/>
                <a:gd name="connsiteY9" fmla="*/ 7891 h 126474"/>
                <a:gd name="connsiteX10" fmla="*/ 50168 w 109109"/>
                <a:gd name="connsiteY10" fmla="*/ 122497 h 126474"/>
                <a:gd name="connsiteX11" fmla="*/ 54781 w 109109"/>
                <a:gd name="connsiteY11" fmla="*/ 126572 h 126474"/>
                <a:gd name="connsiteX12" fmla="*/ 58862 w 109109"/>
                <a:gd name="connsiteY12" fmla="*/ 123206 h 126474"/>
                <a:gd name="connsiteX13" fmla="*/ 61168 w 109109"/>
                <a:gd name="connsiteY13" fmla="*/ 118246 h 126474"/>
                <a:gd name="connsiteX14" fmla="*/ 108183 w 109109"/>
                <a:gd name="connsiteY14" fmla="*/ 7891 h 126474"/>
                <a:gd name="connsiteX15" fmla="*/ 29056 w 109109"/>
                <a:gd name="connsiteY15" fmla="*/ 50935 h 126474"/>
                <a:gd name="connsiteX16" fmla="*/ 80329 w 109109"/>
                <a:gd name="connsiteY16" fmla="*/ 50935 h 126474"/>
                <a:gd name="connsiteX17" fmla="*/ 54781 w 109109"/>
                <a:gd name="connsiteY17" fmla="*/ 111161 h 126474"/>
                <a:gd name="connsiteX18" fmla="*/ 29056 w 109109"/>
                <a:gd name="connsiteY18" fmla="*/ 50935 h 12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109" h="126474">
                  <a:moveTo>
                    <a:pt x="108183" y="7891"/>
                  </a:moveTo>
                  <a:cubicBezTo>
                    <a:pt x="109247" y="5411"/>
                    <a:pt x="109247" y="5056"/>
                    <a:pt x="109247" y="4525"/>
                  </a:cubicBezTo>
                  <a:cubicBezTo>
                    <a:pt x="109247" y="1691"/>
                    <a:pt x="106941" y="97"/>
                    <a:pt x="104989" y="97"/>
                  </a:cubicBezTo>
                  <a:cubicBezTo>
                    <a:pt x="102683" y="97"/>
                    <a:pt x="101263" y="1691"/>
                    <a:pt x="100376" y="3817"/>
                  </a:cubicBezTo>
                  <a:lnTo>
                    <a:pt x="84054" y="42255"/>
                  </a:lnTo>
                  <a:lnTo>
                    <a:pt x="25331" y="42255"/>
                  </a:lnTo>
                  <a:lnTo>
                    <a:pt x="9009" y="4171"/>
                  </a:lnTo>
                  <a:cubicBezTo>
                    <a:pt x="8121" y="2045"/>
                    <a:pt x="7234" y="97"/>
                    <a:pt x="4573" y="97"/>
                  </a:cubicBezTo>
                  <a:cubicBezTo>
                    <a:pt x="2089" y="97"/>
                    <a:pt x="138" y="2045"/>
                    <a:pt x="138" y="4525"/>
                  </a:cubicBezTo>
                  <a:cubicBezTo>
                    <a:pt x="138" y="5056"/>
                    <a:pt x="138" y="5411"/>
                    <a:pt x="1202" y="7891"/>
                  </a:cubicBezTo>
                  <a:lnTo>
                    <a:pt x="50168" y="122497"/>
                  </a:lnTo>
                  <a:cubicBezTo>
                    <a:pt x="51233" y="124800"/>
                    <a:pt x="51943" y="126572"/>
                    <a:pt x="54781" y="126572"/>
                  </a:cubicBezTo>
                  <a:cubicBezTo>
                    <a:pt x="57442" y="126572"/>
                    <a:pt x="58329" y="124623"/>
                    <a:pt x="58862" y="123206"/>
                  </a:cubicBezTo>
                  <a:cubicBezTo>
                    <a:pt x="59926" y="121435"/>
                    <a:pt x="59926" y="121080"/>
                    <a:pt x="61168" y="118246"/>
                  </a:cubicBezTo>
                  <a:lnTo>
                    <a:pt x="108183" y="7891"/>
                  </a:lnTo>
                  <a:close/>
                  <a:moveTo>
                    <a:pt x="29056" y="50935"/>
                  </a:moveTo>
                  <a:lnTo>
                    <a:pt x="80329" y="50935"/>
                  </a:lnTo>
                  <a:lnTo>
                    <a:pt x="54781" y="111161"/>
                  </a:lnTo>
                  <a:lnTo>
                    <a:pt x="29056" y="5093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29" name="자유형: 도형 4128">
              <a:extLst>
                <a:ext uri="{FF2B5EF4-FFF2-40B4-BE49-F238E27FC236}">
                  <a16:creationId xmlns:a16="http://schemas.microsoft.com/office/drawing/2014/main" id="{9A5A807A-FF07-0A6C-2958-FAC4DC3D5BD8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3941527" y="4503695"/>
              <a:ext cx="77884" cy="153576"/>
            </a:xfrm>
            <a:custGeom>
              <a:avLst/>
              <a:gdLst>
                <a:gd name="connsiteX0" fmla="*/ 78027 w 77884"/>
                <a:gd name="connsiteY0" fmla="*/ 6828 h 153576"/>
                <a:gd name="connsiteX1" fmla="*/ 70930 w 77884"/>
                <a:gd name="connsiteY1" fmla="*/ 97 h 153576"/>
                <a:gd name="connsiteX2" fmla="*/ 60995 w 77884"/>
                <a:gd name="connsiteY2" fmla="*/ 9839 h 153576"/>
                <a:gd name="connsiteX3" fmla="*/ 68092 w 77884"/>
                <a:gd name="connsiteY3" fmla="*/ 16570 h 153576"/>
                <a:gd name="connsiteX4" fmla="*/ 78027 w 77884"/>
                <a:gd name="connsiteY4" fmla="*/ 6828 h 153576"/>
                <a:gd name="connsiteX5" fmla="*/ 40415 w 77884"/>
                <a:gd name="connsiteY5" fmla="*/ 126217 h 153576"/>
                <a:gd name="connsiteX6" fmla="*/ 17529 w 77884"/>
                <a:gd name="connsiteY6" fmla="*/ 148714 h 153576"/>
                <a:gd name="connsiteX7" fmla="*/ 11142 w 77884"/>
                <a:gd name="connsiteY7" fmla="*/ 147651 h 153576"/>
                <a:gd name="connsiteX8" fmla="*/ 17174 w 77884"/>
                <a:gd name="connsiteY8" fmla="*/ 138617 h 153576"/>
                <a:gd name="connsiteX9" fmla="*/ 10255 w 77884"/>
                <a:gd name="connsiteY9" fmla="*/ 132063 h 153576"/>
                <a:gd name="connsiteX10" fmla="*/ 142 w 77884"/>
                <a:gd name="connsiteY10" fmla="*/ 142514 h 153576"/>
                <a:gd name="connsiteX11" fmla="*/ 17706 w 77884"/>
                <a:gd name="connsiteY11" fmla="*/ 153673 h 153576"/>
                <a:gd name="connsiteX12" fmla="*/ 54608 w 77884"/>
                <a:gd name="connsiteY12" fmla="*/ 125686 h 153576"/>
                <a:gd name="connsiteX13" fmla="*/ 70575 w 77884"/>
                <a:gd name="connsiteY13" fmla="*/ 62271 h 153576"/>
                <a:gd name="connsiteX14" fmla="*/ 71463 w 77884"/>
                <a:gd name="connsiteY14" fmla="*/ 56072 h 153576"/>
                <a:gd name="connsiteX15" fmla="*/ 52479 w 77884"/>
                <a:gd name="connsiteY15" fmla="*/ 39421 h 153576"/>
                <a:gd name="connsiteX16" fmla="*/ 21432 w 77884"/>
                <a:gd name="connsiteY16" fmla="*/ 66523 h 153576"/>
                <a:gd name="connsiteX17" fmla="*/ 24448 w 77884"/>
                <a:gd name="connsiteY17" fmla="*/ 68825 h 153576"/>
                <a:gd name="connsiteX18" fmla="*/ 27996 w 77884"/>
                <a:gd name="connsiteY18" fmla="*/ 65637 h 153576"/>
                <a:gd name="connsiteX19" fmla="*/ 51947 w 77884"/>
                <a:gd name="connsiteY19" fmla="*/ 44381 h 153576"/>
                <a:gd name="connsiteX20" fmla="*/ 57979 w 77884"/>
                <a:gd name="connsiteY20" fmla="*/ 53060 h 153576"/>
                <a:gd name="connsiteX21" fmla="*/ 57447 w 77884"/>
                <a:gd name="connsiteY21" fmla="*/ 58374 h 153576"/>
                <a:gd name="connsiteX22" fmla="*/ 40415 w 77884"/>
                <a:gd name="connsiteY22" fmla="*/ 12621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27" y="6828"/>
                  </a:moveTo>
                  <a:cubicBezTo>
                    <a:pt x="78027" y="3817"/>
                    <a:pt x="75720" y="97"/>
                    <a:pt x="70930" y="97"/>
                  </a:cubicBezTo>
                  <a:cubicBezTo>
                    <a:pt x="65785" y="97"/>
                    <a:pt x="60995" y="5056"/>
                    <a:pt x="60995" y="9839"/>
                  </a:cubicBezTo>
                  <a:cubicBezTo>
                    <a:pt x="60995" y="12673"/>
                    <a:pt x="63124" y="16570"/>
                    <a:pt x="68092" y="16570"/>
                  </a:cubicBezTo>
                  <a:cubicBezTo>
                    <a:pt x="72882" y="16570"/>
                    <a:pt x="78027" y="11965"/>
                    <a:pt x="78027" y="6828"/>
                  </a:cubicBezTo>
                  <a:close/>
                  <a:moveTo>
                    <a:pt x="40415" y="126217"/>
                  </a:moveTo>
                  <a:cubicBezTo>
                    <a:pt x="37399" y="138440"/>
                    <a:pt x="27996" y="148714"/>
                    <a:pt x="17529" y="148714"/>
                  </a:cubicBezTo>
                  <a:cubicBezTo>
                    <a:pt x="15223" y="148714"/>
                    <a:pt x="13094" y="148359"/>
                    <a:pt x="11142" y="147651"/>
                  </a:cubicBezTo>
                  <a:cubicBezTo>
                    <a:pt x="15755" y="145525"/>
                    <a:pt x="17174" y="141274"/>
                    <a:pt x="17174" y="138617"/>
                  </a:cubicBezTo>
                  <a:cubicBezTo>
                    <a:pt x="17174" y="134366"/>
                    <a:pt x="13803" y="132063"/>
                    <a:pt x="10255" y="132063"/>
                  </a:cubicBezTo>
                  <a:cubicBezTo>
                    <a:pt x="4755" y="132063"/>
                    <a:pt x="142" y="136845"/>
                    <a:pt x="142" y="142514"/>
                  </a:cubicBezTo>
                  <a:cubicBezTo>
                    <a:pt x="142" y="149245"/>
                    <a:pt x="7062" y="153673"/>
                    <a:pt x="17706" y="153673"/>
                  </a:cubicBezTo>
                  <a:cubicBezTo>
                    <a:pt x="28351" y="153673"/>
                    <a:pt x="49108" y="147296"/>
                    <a:pt x="54608" y="125686"/>
                  </a:cubicBezTo>
                  <a:lnTo>
                    <a:pt x="70575" y="62271"/>
                  </a:lnTo>
                  <a:cubicBezTo>
                    <a:pt x="71108" y="60323"/>
                    <a:pt x="71463" y="58729"/>
                    <a:pt x="71463" y="56072"/>
                  </a:cubicBezTo>
                  <a:cubicBezTo>
                    <a:pt x="71463" y="46329"/>
                    <a:pt x="63124" y="39421"/>
                    <a:pt x="52479" y="39421"/>
                  </a:cubicBezTo>
                  <a:cubicBezTo>
                    <a:pt x="32786" y="39421"/>
                    <a:pt x="21432" y="64043"/>
                    <a:pt x="21432" y="66523"/>
                  </a:cubicBezTo>
                  <a:cubicBezTo>
                    <a:pt x="21432" y="68825"/>
                    <a:pt x="23916" y="68825"/>
                    <a:pt x="24448" y="68825"/>
                  </a:cubicBezTo>
                  <a:cubicBezTo>
                    <a:pt x="26577" y="68825"/>
                    <a:pt x="26754" y="68294"/>
                    <a:pt x="27996" y="65637"/>
                  </a:cubicBezTo>
                  <a:cubicBezTo>
                    <a:pt x="32432" y="55363"/>
                    <a:pt x="41657" y="44381"/>
                    <a:pt x="51947" y="44381"/>
                  </a:cubicBezTo>
                  <a:cubicBezTo>
                    <a:pt x="56382" y="44381"/>
                    <a:pt x="57979" y="47392"/>
                    <a:pt x="57979" y="53060"/>
                  </a:cubicBezTo>
                  <a:cubicBezTo>
                    <a:pt x="57979" y="55009"/>
                    <a:pt x="57624" y="57489"/>
                    <a:pt x="57447" y="58374"/>
                  </a:cubicBezTo>
                  <a:lnTo>
                    <a:pt x="40415" y="12621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0" name="자유형: 도형 4129">
              <a:extLst>
                <a:ext uri="{FF2B5EF4-FFF2-40B4-BE49-F238E27FC236}">
                  <a16:creationId xmlns:a16="http://schemas.microsoft.com/office/drawing/2014/main" id="{A7380855-332F-B249-3027-41D5CE54E422}"/>
                </a:ext>
              </a:extLst>
            </p:cNvPr>
            <p:cNvSpPr/>
            <p:nvPr>
              <p:custDataLst>
                <p:tags r:id="rId16"/>
              </p:custDataLst>
            </p:nvPr>
          </p:nvSpPr>
          <p:spPr>
            <a:xfrm>
              <a:off x="4170688" y="4143937"/>
              <a:ext cx="180708" cy="178400"/>
            </a:xfrm>
            <a:custGeom>
              <a:avLst/>
              <a:gdLst>
                <a:gd name="connsiteX0" fmla="*/ 145123 w 180708"/>
                <a:gd name="connsiteY0" fmla="*/ 28932 h 178400"/>
                <a:gd name="connsiteX1" fmla="*/ 177564 w 180708"/>
                <a:gd name="connsiteY1" fmla="*/ 7929 h 178400"/>
                <a:gd name="connsiteX2" fmla="*/ 180859 w 180708"/>
                <a:gd name="connsiteY2" fmla="*/ 3121 h 178400"/>
                <a:gd name="connsiteX3" fmla="*/ 177564 w 180708"/>
                <a:gd name="connsiteY3" fmla="*/ 85 h 178400"/>
                <a:gd name="connsiteX4" fmla="*/ 156781 w 180708"/>
                <a:gd name="connsiteY4" fmla="*/ 844 h 178400"/>
                <a:gd name="connsiteX5" fmla="*/ 131690 w 180708"/>
                <a:gd name="connsiteY5" fmla="*/ 85 h 178400"/>
                <a:gd name="connsiteX6" fmla="*/ 126875 w 180708"/>
                <a:gd name="connsiteY6" fmla="*/ 4893 h 178400"/>
                <a:gd name="connsiteX7" fmla="*/ 130930 w 180708"/>
                <a:gd name="connsiteY7" fmla="*/ 7929 h 178400"/>
                <a:gd name="connsiteX8" fmla="*/ 142588 w 180708"/>
                <a:gd name="connsiteY8" fmla="*/ 16280 h 178400"/>
                <a:gd name="connsiteX9" fmla="*/ 138787 w 180708"/>
                <a:gd name="connsiteY9" fmla="*/ 25896 h 178400"/>
                <a:gd name="connsiteX10" fmla="*/ 60978 w 180708"/>
                <a:gd name="connsiteY10" fmla="*/ 149385 h 178400"/>
                <a:gd name="connsiteX11" fmla="*/ 43744 w 180708"/>
                <a:gd name="connsiteY11" fmla="*/ 15521 h 178400"/>
                <a:gd name="connsiteX12" fmla="*/ 61232 w 180708"/>
                <a:gd name="connsiteY12" fmla="*/ 7929 h 178400"/>
                <a:gd name="connsiteX13" fmla="*/ 67568 w 180708"/>
                <a:gd name="connsiteY13" fmla="*/ 2868 h 178400"/>
                <a:gd name="connsiteX14" fmla="*/ 64020 w 180708"/>
                <a:gd name="connsiteY14" fmla="*/ 85 h 178400"/>
                <a:gd name="connsiteX15" fmla="*/ 32592 w 180708"/>
                <a:gd name="connsiteY15" fmla="*/ 844 h 178400"/>
                <a:gd name="connsiteX16" fmla="*/ 18653 w 180708"/>
                <a:gd name="connsiteY16" fmla="*/ 591 h 178400"/>
                <a:gd name="connsiteX17" fmla="*/ 4966 w 180708"/>
                <a:gd name="connsiteY17" fmla="*/ 85 h 178400"/>
                <a:gd name="connsiteX18" fmla="*/ 151 w 180708"/>
                <a:gd name="connsiteY18" fmla="*/ 4893 h 178400"/>
                <a:gd name="connsiteX19" fmla="*/ 6487 w 180708"/>
                <a:gd name="connsiteY19" fmla="*/ 7929 h 178400"/>
                <a:gd name="connsiteX20" fmla="*/ 21694 w 180708"/>
                <a:gd name="connsiteY20" fmla="*/ 16533 h 178400"/>
                <a:gd name="connsiteX21" fmla="*/ 41716 w 180708"/>
                <a:gd name="connsiteY21" fmla="*/ 172665 h 178400"/>
                <a:gd name="connsiteX22" fmla="*/ 46785 w 180708"/>
                <a:gd name="connsiteY22" fmla="*/ 178486 h 178400"/>
                <a:gd name="connsiteX23" fmla="*/ 53882 w 180708"/>
                <a:gd name="connsiteY23" fmla="*/ 173931 h 178400"/>
                <a:gd name="connsiteX24" fmla="*/ 145123 w 180708"/>
                <a:gd name="connsiteY24" fmla="*/ 28932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123" y="28932"/>
                  </a:moveTo>
                  <a:cubicBezTo>
                    <a:pt x="157542" y="9195"/>
                    <a:pt x="168187" y="8435"/>
                    <a:pt x="177564" y="7929"/>
                  </a:cubicBezTo>
                  <a:cubicBezTo>
                    <a:pt x="180606" y="7676"/>
                    <a:pt x="180859" y="3374"/>
                    <a:pt x="180859" y="3121"/>
                  </a:cubicBezTo>
                  <a:cubicBezTo>
                    <a:pt x="180859" y="1097"/>
                    <a:pt x="179592" y="85"/>
                    <a:pt x="177564" y="85"/>
                  </a:cubicBezTo>
                  <a:cubicBezTo>
                    <a:pt x="170975" y="85"/>
                    <a:pt x="163625" y="844"/>
                    <a:pt x="156781" y="844"/>
                  </a:cubicBezTo>
                  <a:cubicBezTo>
                    <a:pt x="148418" y="844"/>
                    <a:pt x="139800" y="85"/>
                    <a:pt x="131690" y="85"/>
                  </a:cubicBezTo>
                  <a:cubicBezTo>
                    <a:pt x="130169" y="85"/>
                    <a:pt x="126875" y="85"/>
                    <a:pt x="126875" y="4893"/>
                  </a:cubicBezTo>
                  <a:cubicBezTo>
                    <a:pt x="126875" y="7676"/>
                    <a:pt x="129156" y="7929"/>
                    <a:pt x="130930" y="7929"/>
                  </a:cubicBezTo>
                  <a:cubicBezTo>
                    <a:pt x="137773" y="8435"/>
                    <a:pt x="142588" y="10966"/>
                    <a:pt x="142588" y="16280"/>
                  </a:cubicBezTo>
                  <a:cubicBezTo>
                    <a:pt x="142588" y="20076"/>
                    <a:pt x="138787" y="25643"/>
                    <a:pt x="138787" y="25896"/>
                  </a:cubicBezTo>
                  <a:lnTo>
                    <a:pt x="60978" y="149385"/>
                  </a:lnTo>
                  <a:lnTo>
                    <a:pt x="43744" y="15521"/>
                  </a:lnTo>
                  <a:cubicBezTo>
                    <a:pt x="43744" y="11219"/>
                    <a:pt x="49573" y="7929"/>
                    <a:pt x="61232" y="7929"/>
                  </a:cubicBezTo>
                  <a:cubicBezTo>
                    <a:pt x="64780" y="7929"/>
                    <a:pt x="67568" y="7929"/>
                    <a:pt x="67568" y="2868"/>
                  </a:cubicBezTo>
                  <a:cubicBezTo>
                    <a:pt x="67568" y="591"/>
                    <a:pt x="65540" y="85"/>
                    <a:pt x="64020" y="85"/>
                  </a:cubicBezTo>
                  <a:cubicBezTo>
                    <a:pt x="53882" y="85"/>
                    <a:pt x="42983" y="844"/>
                    <a:pt x="32592" y="844"/>
                  </a:cubicBezTo>
                  <a:cubicBezTo>
                    <a:pt x="28030" y="844"/>
                    <a:pt x="23215" y="591"/>
                    <a:pt x="18653" y="591"/>
                  </a:cubicBezTo>
                  <a:cubicBezTo>
                    <a:pt x="14090" y="591"/>
                    <a:pt x="9275" y="85"/>
                    <a:pt x="4966" y="85"/>
                  </a:cubicBezTo>
                  <a:cubicBezTo>
                    <a:pt x="3192" y="85"/>
                    <a:pt x="151" y="85"/>
                    <a:pt x="151" y="4893"/>
                  </a:cubicBezTo>
                  <a:cubicBezTo>
                    <a:pt x="151" y="7929"/>
                    <a:pt x="2432" y="7929"/>
                    <a:pt x="6487" y="7929"/>
                  </a:cubicBezTo>
                  <a:cubicBezTo>
                    <a:pt x="20680" y="7929"/>
                    <a:pt x="20934" y="10207"/>
                    <a:pt x="21694" y="16533"/>
                  </a:cubicBezTo>
                  <a:lnTo>
                    <a:pt x="41716" y="172665"/>
                  </a:lnTo>
                  <a:cubicBezTo>
                    <a:pt x="42477" y="177726"/>
                    <a:pt x="43490" y="178486"/>
                    <a:pt x="46785" y="178486"/>
                  </a:cubicBezTo>
                  <a:cubicBezTo>
                    <a:pt x="50840" y="178486"/>
                    <a:pt x="51854" y="177220"/>
                    <a:pt x="53882" y="173931"/>
                  </a:cubicBezTo>
                  <a:lnTo>
                    <a:pt x="145123" y="289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1" name="자유형: 도형 4130">
              <a:extLst>
                <a:ext uri="{FF2B5EF4-FFF2-40B4-BE49-F238E27FC236}">
                  <a16:creationId xmlns:a16="http://schemas.microsoft.com/office/drawing/2014/main" id="{C61B9DA3-DB7E-E41C-5FE5-EE7134B011BB}"/>
                </a:ext>
              </a:extLst>
            </p:cNvPr>
            <p:cNvSpPr/>
            <p:nvPr>
              <p:custDataLst>
                <p:tags r:id="rId17"/>
              </p:custDataLst>
            </p:nvPr>
          </p:nvSpPr>
          <p:spPr>
            <a:xfrm>
              <a:off x="4373080" y="4087762"/>
              <a:ext cx="137140" cy="128069"/>
            </a:xfrm>
            <a:custGeom>
              <a:avLst/>
              <a:gdLst>
                <a:gd name="connsiteX0" fmla="*/ 137299 w 137140"/>
                <a:gd name="connsiteY0" fmla="*/ 2383 h 128069"/>
                <a:gd name="connsiteX1" fmla="*/ 134993 w 137140"/>
                <a:gd name="connsiteY1" fmla="*/ 81 h 128069"/>
                <a:gd name="connsiteX2" fmla="*/ 131800 w 137140"/>
                <a:gd name="connsiteY2" fmla="*/ 2206 h 128069"/>
                <a:gd name="connsiteX3" fmla="*/ 118848 w 137140"/>
                <a:gd name="connsiteY3" fmla="*/ 15846 h 128069"/>
                <a:gd name="connsiteX4" fmla="*/ 85495 w 137140"/>
                <a:gd name="connsiteY4" fmla="*/ 81 h 128069"/>
                <a:gd name="connsiteX5" fmla="*/ 159 w 137140"/>
                <a:gd name="connsiteY5" fmla="*/ 78197 h 128069"/>
                <a:gd name="connsiteX6" fmla="*/ 54625 w 137140"/>
                <a:gd name="connsiteY6" fmla="*/ 128150 h 128069"/>
                <a:gd name="connsiteX7" fmla="*/ 99510 w 137140"/>
                <a:gd name="connsiteY7" fmla="*/ 110790 h 128069"/>
                <a:gd name="connsiteX8" fmla="*/ 117429 w 137140"/>
                <a:gd name="connsiteY8" fmla="*/ 82094 h 128069"/>
                <a:gd name="connsiteX9" fmla="*/ 114413 w 137140"/>
                <a:gd name="connsiteY9" fmla="*/ 79792 h 128069"/>
                <a:gd name="connsiteX10" fmla="*/ 111220 w 137140"/>
                <a:gd name="connsiteY10" fmla="*/ 82626 h 128069"/>
                <a:gd name="connsiteX11" fmla="*/ 57641 w 137140"/>
                <a:gd name="connsiteY11" fmla="*/ 121773 h 128069"/>
                <a:gd name="connsiteX12" fmla="*/ 17900 w 137140"/>
                <a:gd name="connsiteY12" fmla="*/ 83689 h 128069"/>
                <a:gd name="connsiteX13" fmla="*/ 39545 w 137140"/>
                <a:gd name="connsiteY13" fmla="*/ 28245 h 128069"/>
                <a:gd name="connsiteX14" fmla="*/ 87269 w 137140"/>
                <a:gd name="connsiteY14" fmla="*/ 6457 h 128069"/>
                <a:gd name="connsiteX15" fmla="*/ 119913 w 137140"/>
                <a:gd name="connsiteY15" fmla="*/ 41176 h 128069"/>
                <a:gd name="connsiteX16" fmla="*/ 119381 w 137140"/>
                <a:gd name="connsiteY16" fmla="*/ 48439 h 128069"/>
                <a:gd name="connsiteX17" fmla="*/ 122574 w 137140"/>
                <a:gd name="connsiteY17" fmla="*/ 50741 h 128069"/>
                <a:gd name="connsiteX18" fmla="*/ 126300 w 137140"/>
                <a:gd name="connsiteY18" fmla="*/ 46844 h 128069"/>
                <a:gd name="connsiteX19" fmla="*/ 137299 w 137140"/>
                <a:gd name="connsiteY19" fmla="*/ 2383 h 1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140" h="128069">
                  <a:moveTo>
                    <a:pt x="137299" y="2383"/>
                  </a:moveTo>
                  <a:cubicBezTo>
                    <a:pt x="137299" y="1498"/>
                    <a:pt x="136767" y="81"/>
                    <a:pt x="134993" y="81"/>
                  </a:cubicBezTo>
                  <a:cubicBezTo>
                    <a:pt x="133751" y="81"/>
                    <a:pt x="133396" y="435"/>
                    <a:pt x="131800" y="2206"/>
                  </a:cubicBezTo>
                  <a:lnTo>
                    <a:pt x="118848" y="15846"/>
                  </a:lnTo>
                  <a:cubicBezTo>
                    <a:pt x="117252" y="13720"/>
                    <a:pt x="107317" y="81"/>
                    <a:pt x="85495" y="81"/>
                  </a:cubicBezTo>
                  <a:cubicBezTo>
                    <a:pt x="42383" y="81"/>
                    <a:pt x="159" y="38165"/>
                    <a:pt x="159" y="78197"/>
                  </a:cubicBezTo>
                  <a:cubicBezTo>
                    <a:pt x="159" y="107071"/>
                    <a:pt x="22868" y="128150"/>
                    <a:pt x="54625" y="128150"/>
                  </a:cubicBezTo>
                  <a:cubicBezTo>
                    <a:pt x="64205" y="128150"/>
                    <a:pt x="81237" y="126201"/>
                    <a:pt x="99510" y="110790"/>
                  </a:cubicBezTo>
                  <a:cubicBezTo>
                    <a:pt x="113526" y="98922"/>
                    <a:pt x="117429" y="83511"/>
                    <a:pt x="117429" y="82094"/>
                  </a:cubicBezTo>
                  <a:cubicBezTo>
                    <a:pt x="117429" y="79792"/>
                    <a:pt x="115300" y="79792"/>
                    <a:pt x="114413" y="79792"/>
                  </a:cubicBezTo>
                  <a:cubicBezTo>
                    <a:pt x="112107" y="79792"/>
                    <a:pt x="111752" y="80677"/>
                    <a:pt x="111220" y="82626"/>
                  </a:cubicBezTo>
                  <a:cubicBezTo>
                    <a:pt x="103946" y="106893"/>
                    <a:pt x="79108" y="121773"/>
                    <a:pt x="57641" y="121773"/>
                  </a:cubicBezTo>
                  <a:cubicBezTo>
                    <a:pt x="38835" y="121773"/>
                    <a:pt x="17900" y="111676"/>
                    <a:pt x="17900" y="83689"/>
                  </a:cubicBezTo>
                  <a:cubicBezTo>
                    <a:pt x="17900" y="78552"/>
                    <a:pt x="19142" y="50564"/>
                    <a:pt x="39545" y="28245"/>
                  </a:cubicBezTo>
                  <a:cubicBezTo>
                    <a:pt x="51786" y="14606"/>
                    <a:pt x="70415" y="6457"/>
                    <a:pt x="87269" y="6457"/>
                  </a:cubicBezTo>
                  <a:cubicBezTo>
                    <a:pt x="107849" y="6457"/>
                    <a:pt x="119913" y="21337"/>
                    <a:pt x="119913" y="41176"/>
                  </a:cubicBezTo>
                  <a:cubicBezTo>
                    <a:pt x="119913" y="46136"/>
                    <a:pt x="119381" y="47376"/>
                    <a:pt x="119381" y="48439"/>
                  </a:cubicBezTo>
                  <a:cubicBezTo>
                    <a:pt x="119381" y="50741"/>
                    <a:pt x="121687" y="50741"/>
                    <a:pt x="122574" y="50741"/>
                  </a:cubicBezTo>
                  <a:cubicBezTo>
                    <a:pt x="125413" y="50741"/>
                    <a:pt x="125413" y="50210"/>
                    <a:pt x="126300" y="46844"/>
                  </a:cubicBezTo>
                  <a:lnTo>
                    <a:pt x="137299" y="23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2" name="자유형: 도형 4131">
              <a:extLst>
                <a:ext uri="{FF2B5EF4-FFF2-40B4-BE49-F238E27FC236}">
                  <a16:creationId xmlns:a16="http://schemas.microsoft.com/office/drawing/2014/main" id="{C25C75F2-BE5B-469A-90BC-E5587CA914DE}"/>
                </a:ext>
              </a:extLst>
            </p:cNvPr>
            <p:cNvSpPr/>
            <p:nvPr>
              <p:custDataLst>
                <p:tags r:id="rId18"/>
              </p:custDataLst>
            </p:nvPr>
          </p:nvSpPr>
          <p:spPr>
            <a:xfrm>
              <a:off x="4529279" y="4134171"/>
              <a:ext cx="90480" cy="79888"/>
            </a:xfrm>
            <a:custGeom>
              <a:avLst/>
              <a:gdLst>
                <a:gd name="connsiteX0" fmla="*/ 64211 w 90480"/>
                <a:gd name="connsiteY0" fmla="*/ 10532 h 79888"/>
                <a:gd name="connsiteX1" fmla="*/ 45938 w 90480"/>
                <a:gd name="connsiteY1" fmla="*/ 81 h 79888"/>
                <a:gd name="connsiteX2" fmla="*/ 165 w 90480"/>
                <a:gd name="connsiteY2" fmla="*/ 50564 h 79888"/>
                <a:gd name="connsiteX3" fmla="*/ 26954 w 90480"/>
                <a:gd name="connsiteY3" fmla="*/ 79969 h 79888"/>
                <a:gd name="connsiteX4" fmla="*/ 52147 w 90480"/>
                <a:gd name="connsiteY4" fmla="*/ 67569 h 79888"/>
                <a:gd name="connsiteX5" fmla="*/ 70421 w 90480"/>
                <a:gd name="connsiteY5" fmla="*/ 79969 h 79888"/>
                <a:gd name="connsiteX6" fmla="*/ 84436 w 90480"/>
                <a:gd name="connsiteY6" fmla="*/ 70581 h 79888"/>
                <a:gd name="connsiteX7" fmla="*/ 90646 w 90480"/>
                <a:gd name="connsiteY7" fmla="*/ 52867 h 79888"/>
                <a:gd name="connsiteX8" fmla="*/ 87807 w 90480"/>
                <a:gd name="connsiteY8" fmla="*/ 50564 h 79888"/>
                <a:gd name="connsiteX9" fmla="*/ 83904 w 90480"/>
                <a:gd name="connsiteY9" fmla="*/ 56055 h 79888"/>
                <a:gd name="connsiteX10" fmla="*/ 70953 w 90480"/>
                <a:gd name="connsiteY10" fmla="*/ 75009 h 79888"/>
                <a:gd name="connsiteX11" fmla="*/ 65098 w 90480"/>
                <a:gd name="connsiteY11" fmla="*/ 66329 h 79888"/>
                <a:gd name="connsiteX12" fmla="*/ 67760 w 90480"/>
                <a:gd name="connsiteY12" fmla="*/ 52336 h 79888"/>
                <a:gd name="connsiteX13" fmla="*/ 71663 w 90480"/>
                <a:gd name="connsiteY13" fmla="*/ 36393 h 79888"/>
                <a:gd name="connsiteX14" fmla="*/ 75211 w 90480"/>
                <a:gd name="connsiteY14" fmla="*/ 22931 h 79888"/>
                <a:gd name="connsiteX15" fmla="*/ 78404 w 90480"/>
                <a:gd name="connsiteY15" fmla="*/ 9114 h 79888"/>
                <a:gd name="connsiteX16" fmla="*/ 72372 w 90480"/>
                <a:gd name="connsiteY16" fmla="*/ 3446 h 79888"/>
                <a:gd name="connsiteX17" fmla="*/ 64211 w 90480"/>
                <a:gd name="connsiteY17" fmla="*/ 10532 h 79888"/>
                <a:gd name="connsiteX18" fmla="*/ 52857 w 90480"/>
                <a:gd name="connsiteY18" fmla="*/ 56055 h 79888"/>
                <a:gd name="connsiteX19" fmla="*/ 43809 w 90480"/>
                <a:gd name="connsiteY19" fmla="*/ 67924 h 79888"/>
                <a:gd name="connsiteX20" fmla="*/ 27487 w 90480"/>
                <a:gd name="connsiteY20" fmla="*/ 75009 h 79888"/>
                <a:gd name="connsiteX21" fmla="*/ 14536 w 90480"/>
                <a:gd name="connsiteY21" fmla="*/ 57827 h 79888"/>
                <a:gd name="connsiteX22" fmla="*/ 23761 w 90480"/>
                <a:gd name="connsiteY22" fmla="*/ 21868 h 79888"/>
                <a:gd name="connsiteX23" fmla="*/ 45938 w 90480"/>
                <a:gd name="connsiteY23" fmla="*/ 5040 h 79888"/>
                <a:gd name="connsiteX24" fmla="*/ 61727 w 90480"/>
                <a:gd name="connsiteY24" fmla="*/ 20451 h 79888"/>
                <a:gd name="connsiteX25" fmla="*/ 61195 w 90480"/>
                <a:gd name="connsiteY25" fmla="*/ 22931 h 79888"/>
                <a:gd name="connsiteX26" fmla="*/ 52857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11" y="10532"/>
                  </a:moveTo>
                  <a:cubicBezTo>
                    <a:pt x="60486" y="4686"/>
                    <a:pt x="54454" y="81"/>
                    <a:pt x="45938" y="81"/>
                  </a:cubicBezTo>
                  <a:cubicBezTo>
                    <a:pt x="23229" y="81"/>
                    <a:pt x="165" y="25057"/>
                    <a:pt x="165" y="50564"/>
                  </a:cubicBezTo>
                  <a:cubicBezTo>
                    <a:pt x="165" y="67746"/>
                    <a:pt x="11697" y="79969"/>
                    <a:pt x="26954" y="79969"/>
                  </a:cubicBezTo>
                  <a:cubicBezTo>
                    <a:pt x="36535" y="79969"/>
                    <a:pt x="45051" y="74478"/>
                    <a:pt x="52147" y="67569"/>
                  </a:cubicBezTo>
                  <a:cubicBezTo>
                    <a:pt x="55518" y="78197"/>
                    <a:pt x="65808" y="79969"/>
                    <a:pt x="70421" y="79969"/>
                  </a:cubicBezTo>
                  <a:cubicBezTo>
                    <a:pt x="76808" y="79969"/>
                    <a:pt x="81243" y="76072"/>
                    <a:pt x="84436" y="70581"/>
                  </a:cubicBezTo>
                  <a:cubicBezTo>
                    <a:pt x="88339" y="63672"/>
                    <a:pt x="90646" y="53576"/>
                    <a:pt x="90646" y="52867"/>
                  </a:cubicBezTo>
                  <a:cubicBezTo>
                    <a:pt x="90646" y="50564"/>
                    <a:pt x="88339" y="50564"/>
                    <a:pt x="87807" y="50564"/>
                  </a:cubicBezTo>
                  <a:cubicBezTo>
                    <a:pt x="85323" y="50564"/>
                    <a:pt x="85146" y="51273"/>
                    <a:pt x="83904" y="56055"/>
                  </a:cubicBezTo>
                  <a:cubicBezTo>
                    <a:pt x="81775" y="64558"/>
                    <a:pt x="78404" y="75009"/>
                    <a:pt x="70953" y="75009"/>
                  </a:cubicBezTo>
                  <a:cubicBezTo>
                    <a:pt x="66340" y="75009"/>
                    <a:pt x="65098" y="71112"/>
                    <a:pt x="65098" y="66329"/>
                  </a:cubicBezTo>
                  <a:cubicBezTo>
                    <a:pt x="65098" y="63318"/>
                    <a:pt x="66518" y="56941"/>
                    <a:pt x="67760" y="52336"/>
                  </a:cubicBezTo>
                  <a:cubicBezTo>
                    <a:pt x="69001" y="47553"/>
                    <a:pt x="70776" y="40290"/>
                    <a:pt x="71663" y="36393"/>
                  </a:cubicBezTo>
                  <a:lnTo>
                    <a:pt x="75211" y="22931"/>
                  </a:lnTo>
                  <a:cubicBezTo>
                    <a:pt x="76275" y="18326"/>
                    <a:pt x="78404" y="10000"/>
                    <a:pt x="78404" y="9114"/>
                  </a:cubicBezTo>
                  <a:cubicBezTo>
                    <a:pt x="78404" y="5218"/>
                    <a:pt x="75211" y="3446"/>
                    <a:pt x="72372" y="3446"/>
                  </a:cubicBezTo>
                  <a:cubicBezTo>
                    <a:pt x="69356" y="3446"/>
                    <a:pt x="65276" y="5572"/>
                    <a:pt x="64211" y="10532"/>
                  </a:cubicBezTo>
                  <a:close/>
                  <a:moveTo>
                    <a:pt x="52857" y="56055"/>
                  </a:moveTo>
                  <a:cubicBezTo>
                    <a:pt x="51615" y="61015"/>
                    <a:pt x="47712" y="64558"/>
                    <a:pt x="43809" y="67924"/>
                  </a:cubicBezTo>
                  <a:cubicBezTo>
                    <a:pt x="42212" y="69341"/>
                    <a:pt x="35115" y="75009"/>
                    <a:pt x="27487" y="75009"/>
                  </a:cubicBezTo>
                  <a:cubicBezTo>
                    <a:pt x="20922" y="75009"/>
                    <a:pt x="14536" y="70403"/>
                    <a:pt x="14536" y="57827"/>
                  </a:cubicBezTo>
                  <a:cubicBezTo>
                    <a:pt x="14536" y="48439"/>
                    <a:pt x="19681" y="28954"/>
                    <a:pt x="23761" y="21868"/>
                  </a:cubicBezTo>
                  <a:cubicBezTo>
                    <a:pt x="31922" y="7697"/>
                    <a:pt x="40970" y="5040"/>
                    <a:pt x="45938" y="5040"/>
                  </a:cubicBezTo>
                  <a:cubicBezTo>
                    <a:pt x="58357" y="5040"/>
                    <a:pt x="61727" y="18503"/>
                    <a:pt x="61727" y="20451"/>
                  </a:cubicBezTo>
                  <a:cubicBezTo>
                    <a:pt x="61727" y="21160"/>
                    <a:pt x="61373" y="22400"/>
                    <a:pt x="61195" y="22931"/>
                  </a:cubicBezTo>
                  <a:lnTo>
                    <a:pt x="52857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3" name="자유형: 도형 4132">
              <a:extLst>
                <a:ext uri="{FF2B5EF4-FFF2-40B4-BE49-F238E27FC236}">
                  <a16:creationId xmlns:a16="http://schemas.microsoft.com/office/drawing/2014/main" id="{9D2940B8-112E-00AD-A0D6-A22973B98106}"/>
                </a:ext>
              </a:extLst>
            </p:cNvPr>
            <p:cNvSpPr/>
            <p:nvPr>
              <p:custDataLst>
                <p:tags r:id="rId19"/>
              </p:custDataLst>
            </p:nvPr>
          </p:nvSpPr>
          <p:spPr>
            <a:xfrm>
              <a:off x="4639393" y="4089356"/>
              <a:ext cx="39740" cy="124703"/>
            </a:xfrm>
            <a:custGeom>
              <a:avLst/>
              <a:gdLst>
                <a:gd name="connsiteX0" fmla="*/ 39200 w 39740"/>
                <a:gd name="connsiteY0" fmla="*/ 5395 h 124703"/>
                <a:gd name="connsiteX1" fmla="*/ 39910 w 39740"/>
                <a:gd name="connsiteY1" fmla="*/ 2560 h 124703"/>
                <a:gd name="connsiteX2" fmla="*/ 37071 w 39740"/>
                <a:gd name="connsiteY2" fmla="*/ 81 h 124703"/>
                <a:gd name="connsiteX3" fmla="*/ 14362 w 39740"/>
                <a:gd name="connsiteY3" fmla="*/ 1852 h 124703"/>
                <a:gd name="connsiteX4" fmla="*/ 10637 w 39740"/>
                <a:gd name="connsiteY4" fmla="*/ 5926 h 124703"/>
                <a:gd name="connsiteX5" fmla="*/ 15072 w 39740"/>
                <a:gd name="connsiteY5" fmla="*/ 8406 h 124703"/>
                <a:gd name="connsiteX6" fmla="*/ 23588 w 39740"/>
                <a:gd name="connsiteY6" fmla="*/ 11063 h 124703"/>
                <a:gd name="connsiteX7" fmla="*/ 22878 w 39740"/>
                <a:gd name="connsiteY7" fmla="*/ 14960 h 124703"/>
                <a:gd name="connsiteX8" fmla="*/ 879 w 39740"/>
                <a:gd name="connsiteY8" fmla="*/ 102465 h 124703"/>
                <a:gd name="connsiteX9" fmla="*/ 169 w 39740"/>
                <a:gd name="connsiteY9" fmla="*/ 107956 h 124703"/>
                <a:gd name="connsiteX10" fmla="*/ 18798 w 39740"/>
                <a:gd name="connsiteY10" fmla="*/ 124784 h 124703"/>
                <a:gd name="connsiteX11" fmla="*/ 32991 w 39740"/>
                <a:gd name="connsiteY11" fmla="*/ 115396 h 124703"/>
                <a:gd name="connsiteX12" fmla="*/ 39200 w 39740"/>
                <a:gd name="connsiteY12" fmla="*/ 97682 h 124703"/>
                <a:gd name="connsiteX13" fmla="*/ 36362 w 39740"/>
                <a:gd name="connsiteY13" fmla="*/ 95380 h 124703"/>
                <a:gd name="connsiteX14" fmla="*/ 32813 w 39740"/>
                <a:gd name="connsiteY14" fmla="*/ 99631 h 124703"/>
                <a:gd name="connsiteX15" fmla="*/ 19507 w 39740"/>
                <a:gd name="connsiteY15" fmla="*/ 119824 h 124703"/>
                <a:gd name="connsiteX16" fmla="*/ 13475 w 39740"/>
                <a:gd name="connsiteY16" fmla="*/ 111145 h 124703"/>
                <a:gd name="connsiteX17" fmla="*/ 14540 w 39740"/>
                <a:gd name="connsiteY17" fmla="*/ 103882 h 124703"/>
                <a:gd name="connsiteX18" fmla="*/ 39200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00" y="5395"/>
                  </a:moveTo>
                  <a:cubicBezTo>
                    <a:pt x="39378" y="5040"/>
                    <a:pt x="39910" y="2738"/>
                    <a:pt x="39910" y="2560"/>
                  </a:cubicBezTo>
                  <a:cubicBezTo>
                    <a:pt x="39910" y="1675"/>
                    <a:pt x="39200" y="81"/>
                    <a:pt x="37071" y="81"/>
                  </a:cubicBezTo>
                  <a:cubicBezTo>
                    <a:pt x="33523" y="81"/>
                    <a:pt x="18798" y="1498"/>
                    <a:pt x="14362" y="1852"/>
                  </a:cubicBezTo>
                  <a:cubicBezTo>
                    <a:pt x="13121" y="2029"/>
                    <a:pt x="10637" y="2206"/>
                    <a:pt x="10637" y="5926"/>
                  </a:cubicBezTo>
                  <a:cubicBezTo>
                    <a:pt x="10637" y="8406"/>
                    <a:pt x="13121" y="8406"/>
                    <a:pt x="15072" y="8406"/>
                  </a:cubicBezTo>
                  <a:cubicBezTo>
                    <a:pt x="23588" y="8406"/>
                    <a:pt x="23588" y="9646"/>
                    <a:pt x="23588" y="11063"/>
                  </a:cubicBezTo>
                  <a:cubicBezTo>
                    <a:pt x="23588" y="12303"/>
                    <a:pt x="23233" y="13366"/>
                    <a:pt x="22878" y="14960"/>
                  </a:cubicBezTo>
                  <a:lnTo>
                    <a:pt x="879" y="102465"/>
                  </a:lnTo>
                  <a:cubicBezTo>
                    <a:pt x="347" y="104236"/>
                    <a:pt x="169" y="106185"/>
                    <a:pt x="169" y="107956"/>
                  </a:cubicBezTo>
                  <a:cubicBezTo>
                    <a:pt x="169" y="119293"/>
                    <a:pt x="10282" y="124784"/>
                    <a:pt x="18798" y="124784"/>
                  </a:cubicBezTo>
                  <a:cubicBezTo>
                    <a:pt x="23056" y="124784"/>
                    <a:pt x="28378" y="123367"/>
                    <a:pt x="32991" y="115396"/>
                  </a:cubicBezTo>
                  <a:cubicBezTo>
                    <a:pt x="36717" y="108842"/>
                    <a:pt x="39200" y="98391"/>
                    <a:pt x="39200" y="97682"/>
                  </a:cubicBezTo>
                  <a:cubicBezTo>
                    <a:pt x="39200" y="95380"/>
                    <a:pt x="36894" y="95380"/>
                    <a:pt x="36362" y="95380"/>
                  </a:cubicBezTo>
                  <a:cubicBezTo>
                    <a:pt x="33878" y="95380"/>
                    <a:pt x="33523" y="96442"/>
                    <a:pt x="32813" y="99631"/>
                  </a:cubicBezTo>
                  <a:cubicBezTo>
                    <a:pt x="30507" y="108488"/>
                    <a:pt x="27136" y="119824"/>
                    <a:pt x="19507" y="119824"/>
                  </a:cubicBezTo>
                  <a:cubicBezTo>
                    <a:pt x="14717" y="119824"/>
                    <a:pt x="13475" y="115396"/>
                    <a:pt x="13475" y="111145"/>
                  </a:cubicBezTo>
                  <a:cubicBezTo>
                    <a:pt x="13475" y="109196"/>
                    <a:pt x="14008" y="105831"/>
                    <a:pt x="14540" y="103882"/>
                  </a:cubicBezTo>
                  <a:lnTo>
                    <a:pt x="39200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4" name="자유형: 도형 4133">
              <a:extLst>
                <a:ext uri="{FF2B5EF4-FFF2-40B4-BE49-F238E27FC236}">
                  <a16:creationId xmlns:a16="http://schemas.microsoft.com/office/drawing/2014/main" id="{A8B7E60C-F5B4-790B-C5F0-75BDFA30FEA5}"/>
                </a:ext>
              </a:extLst>
            </p:cNvPr>
            <p:cNvSpPr/>
            <p:nvPr>
              <p:custDataLst>
                <p:tags r:id="rId20"/>
              </p:custDataLst>
            </p:nvPr>
          </p:nvSpPr>
          <p:spPr>
            <a:xfrm>
              <a:off x="4312678" y="4261888"/>
              <a:ext cx="53756" cy="119212"/>
            </a:xfrm>
            <a:custGeom>
              <a:avLst/>
              <a:gdLst>
                <a:gd name="connsiteX0" fmla="*/ 49300 w 53756"/>
                <a:gd name="connsiteY0" fmla="*/ 6818 h 119212"/>
                <a:gd name="connsiteX1" fmla="*/ 42204 w 53756"/>
                <a:gd name="connsiteY1" fmla="*/ 87 h 119212"/>
                <a:gd name="connsiteX2" fmla="*/ 32268 w 53756"/>
                <a:gd name="connsiteY2" fmla="*/ 9830 h 119212"/>
                <a:gd name="connsiteX3" fmla="*/ 39365 w 53756"/>
                <a:gd name="connsiteY3" fmla="*/ 16561 h 119212"/>
                <a:gd name="connsiteX4" fmla="*/ 49300 w 53756"/>
                <a:gd name="connsiteY4" fmla="*/ 6818 h 119212"/>
                <a:gd name="connsiteX5" fmla="*/ 13108 w 53756"/>
                <a:gd name="connsiteY5" fmla="*/ 96803 h 119212"/>
                <a:gd name="connsiteX6" fmla="*/ 11511 w 53756"/>
                <a:gd name="connsiteY6" fmla="*/ 104243 h 119212"/>
                <a:gd name="connsiteX7" fmla="*/ 28365 w 53756"/>
                <a:gd name="connsiteY7" fmla="*/ 119299 h 119212"/>
                <a:gd name="connsiteX8" fmla="*/ 53913 w 53756"/>
                <a:gd name="connsiteY8" fmla="*/ 92198 h 119212"/>
                <a:gd name="connsiteX9" fmla="*/ 51074 w 53756"/>
                <a:gd name="connsiteY9" fmla="*/ 89895 h 119212"/>
                <a:gd name="connsiteX10" fmla="*/ 47703 w 53756"/>
                <a:gd name="connsiteY10" fmla="*/ 92906 h 119212"/>
                <a:gd name="connsiteX11" fmla="*/ 28898 w 53756"/>
                <a:gd name="connsiteY11" fmla="*/ 114340 h 119212"/>
                <a:gd name="connsiteX12" fmla="*/ 24462 w 53756"/>
                <a:gd name="connsiteY12" fmla="*/ 108140 h 119212"/>
                <a:gd name="connsiteX13" fmla="*/ 27301 w 53756"/>
                <a:gd name="connsiteY13" fmla="*/ 96803 h 119212"/>
                <a:gd name="connsiteX14" fmla="*/ 32978 w 53756"/>
                <a:gd name="connsiteY14" fmla="*/ 82632 h 119212"/>
                <a:gd name="connsiteX15" fmla="*/ 41671 w 53756"/>
                <a:gd name="connsiteY15" fmla="*/ 60136 h 119212"/>
                <a:gd name="connsiteX16" fmla="*/ 42736 w 53756"/>
                <a:gd name="connsiteY16" fmla="*/ 54468 h 119212"/>
                <a:gd name="connsiteX17" fmla="*/ 25882 w 53756"/>
                <a:gd name="connsiteY17" fmla="*/ 39411 h 119212"/>
                <a:gd name="connsiteX18" fmla="*/ 157 w 53756"/>
                <a:gd name="connsiteY18" fmla="*/ 66513 h 119212"/>
                <a:gd name="connsiteX19" fmla="*/ 3173 w 53756"/>
                <a:gd name="connsiteY19" fmla="*/ 68816 h 119212"/>
                <a:gd name="connsiteX20" fmla="*/ 6366 w 53756"/>
                <a:gd name="connsiteY20" fmla="*/ 65982 h 119212"/>
                <a:gd name="connsiteX21" fmla="*/ 25349 w 53756"/>
                <a:gd name="connsiteY21" fmla="*/ 44371 h 119212"/>
                <a:gd name="connsiteX22" fmla="*/ 29785 w 53756"/>
                <a:gd name="connsiteY22" fmla="*/ 50571 h 119212"/>
                <a:gd name="connsiteX23" fmla="*/ 24285 w 53756"/>
                <a:gd name="connsiteY23" fmla="*/ 68284 h 119212"/>
                <a:gd name="connsiteX24" fmla="*/ 13108 w 53756"/>
                <a:gd name="connsiteY24" fmla="*/ 96803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00" y="6818"/>
                  </a:moveTo>
                  <a:cubicBezTo>
                    <a:pt x="49300" y="3984"/>
                    <a:pt x="47171" y="87"/>
                    <a:pt x="42204" y="87"/>
                  </a:cubicBezTo>
                  <a:cubicBezTo>
                    <a:pt x="37413" y="87"/>
                    <a:pt x="32268" y="4693"/>
                    <a:pt x="32268" y="9830"/>
                  </a:cubicBezTo>
                  <a:cubicBezTo>
                    <a:pt x="32268" y="12841"/>
                    <a:pt x="34575" y="16561"/>
                    <a:pt x="39365" y="16561"/>
                  </a:cubicBezTo>
                  <a:cubicBezTo>
                    <a:pt x="44510" y="16561"/>
                    <a:pt x="49300" y="11601"/>
                    <a:pt x="49300" y="6818"/>
                  </a:cubicBezTo>
                  <a:close/>
                  <a:moveTo>
                    <a:pt x="13108" y="96803"/>
                  </a:moveTo>
                  <a:cubicBezTo>
                    <a:pt x="12398" y="99106"/>
                    <a:pt x="11511" y="101232"/>
                    <a:pt x="11511" y="104243"/>
                  </a:cubicBezTo>
                  <a:cubicBezTo>
                    <a:pt x="11511" y="112568"/>
                    <a:pt x="18608" y="119299"/>
                    <a:pt x="28365" y="119299"/>
                  </a:cubicBezTo>
                  <a:cubicBezTo>
                    <a:pt x="46107" y="119299"/>
                    <a:pt x="53913" y="94855"/>
                    <a:pt x="53913" y="92198"/>
                  </a:cubicBezTo>
                  <a:cubicBezTo>
                    <a:pt x="53913" y="89895"/>
                    <a:pt x="51607" y="89895"/>
                    <a:pt x="51074" y="89895"/>
                  </a:cubicBezTo>
                  <a:cubicBezTo>
                    <a:pt x="48590" y="89895"/>
                    <a:pt x="48413" y="90958"/>
                    <a:pt x="47703" y="92906"/>
                  </a:cubicBezTo>
                  <a:cubicBezTo>
                    <a:pt x="43623" y="107077"/>
                    <a:pt x="35817" y="114340"/>
                    <a:pt x="28898" y="114340"/>
                  </a:cubicBezTo>
                  <a:cubicBezTo>
                    <a:pt x="25349" y="114340"/>
                    <a:pt x="24462" y="112037"/>
                    <a:pt x="24462" y="108140"/>
                  </a:cubicBezTo>
                  <a:cubicBezTo>
                    <a:pt x="24462" y="104066"/>
                    <a:pt x="25704" y="100700"/>
                    <a:pt x="27301" y="96803"/>
                  </a:cubicBezTo>
                  <a:cubicBezTo>
                    <a:pt x="29075" y="92021"/>
                    <a:pt x="31027" y="87238"/>
                    <a:pt x="32978" y="82632"/>
                  </a:cubicBezTo>
                  <a:cubicBezTo>
                    <a:pt x="34575" y="78381"/>
                    <a:pt x="40962" y="62262"/>
                    <a:pt x="41671" y="60136"/>
                  </a:cubicBezTo>
                  <a:cubicBezTo>
                    <a:pt x="42204" y="58365"/>
                    <a:pt x="42736" y="56239"/>
                    <a:pt x="42736" y="54468"/>
                  </a:cubicBezTo>
                  <a:cubicBezTo>
                    <a:pt x="42736" y="46142"/>
                    <a:pt x="35639" y="39411"/>
                    <a:pt x="25882" y="39411"/>
                  </a:cubicBezTo>
                  <a:cubicBezTo>
                    <a:pt x="8318" y="39411"/>
                    <a:pt x="157" y="63502"/>
                    <a:pt x="157" y="66513"/>
                  </a:cubicBezTo>
                  <a:cubicBezTo>
                    <a:pt x="157" y="68816"/>
                    <a:pt x="2640" y="68816"/>
                    <a:pt x="3173" y="68816"/>
                  </a:cubicBezTo>
                  <a:cubicBezTo>
                    <a:pt x="5656" y="68816"/>
                    <a:pt x="5834" y="67930"/>
                    <a:pt x="6366" y="65982"/>
                  </a:cubicBezTo>
                  <a:cubicBezTo>
                    <a:pt x="10979" y="50748"/>
                    <a:pt x="18785" y="44371"/>
                    <a:pt x="25349" y="44371"/>
                  </a:cubicBezTo>
                  <a:cubicBezTo>
                    <a:pt x="28188" y="44371"/>
                    <a:pt x="29785" y="45788"/>
                    <a:pt x="29785" y="50571"/>
                  </a:cubicBezTo>
                  <a:cubicBezTo>
                    <a:pt x="29785" y="54645"/>
                    <a:pt x="28720" y="57302"/>
                    <a:pt x="24285" y="68284"/>
                  </a:cubicBezTo>
                  <a:lnTo>
                    <a:pt x="13108" y="968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5" name="자유형: 도형 4134">
              <a:extLst>
                <a:ext uri="{FF2B5EF4-FFF2-40B4-BE49-F238E27FC236}">
                  <a16:creationId xmlns:a16="http://schemas.microsoft.com/office/drawing/2014/main" id="{C8586885-ABE9-BC33-D8FA-C62BFD89C43B}"/>
                </a:ext>
              </a:extLst>
            </p:cNvPr>
            <p:cNvSpPr/>
            <p:nvPr>
              <p:custDataLst>
                <p:tags r:id="rId21"/>
              </p:custDataLst>
            </p:nvPr>
          </p:nvSpPr>
          <p:spPr>
            <a:xfrm>
              <a:off x="4720381" y="4143937"/>
              <a:ext cx="180708" cy="178400"/>
            </a:xfrm>
            <a:custGeom>
              <a:avLst/>
              <a:gdLst>
                <a:gd name="connsiteX0" fmla="*/ 145144 w 180708"/>
                <a:gd name="connsiteY0" fmla="*/ 28932 h 178400"/>
                <a:gd name="connsiteX1" fmla="*/ 177586 w 180708"/>
                <a:gd name="connsiteY1" fmla="*/ 7929 h 178400"/>
                <a:gd name="connsiteX2" fmla="*/ 180881 w 180708"/>
                <a:gd name="connsiteY2" fmla="*/ 3121 h 178400"/>
                <a:gd name="connsiteX3" fmla="*/ 177586 w 180708"/>
                <a:gd name="connsiteY3" fmla="*/ 85 h 178400"/>
                <a:gd name="connsiteX4" fmla="*/ 156803 w 180708"/>
                <a:gd name="connsiteY4" fmla="*/ 844 h 178400"/>
                <a:gd name="connsiteX5" fmla="*/ 131712 w 180708"/>
                <a:gd name="connsiteY5" fmla="*/ 85 h 178400"/>
                <a:gd name="connsiteX6" fmla="*/ 126896 w 180708"/>
                <a:gd name="connsiteY6" fmla="*/ 4893 h 178400"/>
                <a:gd name="connsiteX7" fmla="*/ 130951 w 180708"/>
                <a:gd name="connsiteY7" fmla="*/ 7929 h 178400"/>
                <a:gd name="connsiteX8" fmla="*/ 142610 w 180708"/>
                <a:gd name="connsiteY8" fmla="*/ 16280 h 178400"/>
                <a:gd name="connsiteX9" fmla="*/ 138808 w 180708"/>
                <a:gd name="connsiteY9" fmla="*/ 25896 h 178400"/>
                <a:gd name="connsiteX10" fmla="*/ 61000 w 180708"/>
                <a:gd name="connsiteY10" fmla="*/ 149385 h 178400"/>
                <a:gd name="connsiteX11" fmla="*/ 43765 w 180708"/>
                <a:gd name="connsiteY11" fmla="*/ 15521 h 178400"/>
                <a:gd name="connsiteX12" fmla="*/ 61253 w 180708"/>
                <a:gd name="connsiteY12" fmla="*/ 7929 h 178400"/>
                <a:gd name="connsiteX13" fmla="*/ 67590 w 180708"/>
                <a:gd name="connsiteY13" fmla="*/ 2868 h 178400"/>
                <a:gd name="connsiteX14" fmla="*/ 64041 w 180708"/>
                <a:gd name="connsiteY14" fmla="*/ 85 h 178400"/>
                <a:gd name="connsiteX15" fmla="*/ 32614 w 180708"/>
                <a:gd name="connsiteY15" fmla="*/ 844 h 178400"/>
                <a:gd name="connsiteX16" fmla="*/ 18674 w 180708"/>
                <a:gd name="connsiteY16" fmla="*/ 591 h 178400"/>
                <a:gd name="connsiteX17" fmla="*/ 4988 w 180708"/>
                <a:gd name="connsiteY17" fmla="*/ 85 h 178400"/>
                <a:gd name="connsiteX18" fmla="*/ 172 w 180708"/>
                <a:gd name="connsiteY18" fmla="*/ 4893 h 178400"/>
                <a:gd name="connsiteX19" fmla="*/ 6509 w 180708"/>
                <a:gd name="connsiteY19" fmla="*/ 7929 h 178400"/>
                <a:gd name="connsiteX20" fmla="*/ 21715 w 180708"/>
                <a:gd name="connsiteY20" fmla="*/ 16533 h 178400"/>
                <a:gd name="connsiteX21" fmla="*/ 41738 w 180708"/>
                <a:gd name="connsiteY21" fmla="*/ 172665 h 178400"/>
                <a:gd name="connsiteX22" fmla="*/ 46807 w 180708"/>
                <a:gd name="connsiteY22" fmla="*/ 178486 h 178400"/>
                <a:gd name="connsiteX23" fmla="*/ 53903 w 180708"/>
                <a:gd name="connsiteY23" fmla="*/ 173931 h 178400"/>
                <a:gd name="connsiteX24" fmla="*/ 145144 w 180708"/>
                <a:gd name="connsiteY24" fmla="*/ 28932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144" y="28932"/>
                  </a:moveTo>
                  <a:cubicBezTo>
                    <a:pt x="157563" y="9195"/>
                    <a:pt x="168208" y="8435"/>
                    <a:pt x="177586" y="7929"/>
                  </a:cubicBezTo>
                  <a:cubicBezTo>
                    <a:pt x="180627" y="7676"/>
                    <a:pt x="180881" y="3374"/>
                    <a:pt x="180881" y="3121"/>
                  </a:cubicBezTo>
                  <a:cubicBezTo>
                    <a:pt x="180881" y="1097"/>
                    <a:pt x="179613" y="85"/>
                    <a:pt x="177586" y="85"/>
                  </a:cubicBezTo>
                  <a:cubicBezTo>
                    <a:pt x="170996" y="85"/>
                    <a:pt x="163646" y="844"/>
                    <a:pt x="156803" y="844"/>
                  </a:cubicBezTo>
                  <a:cubicBezTo>
                    <a:pt x="148439" y="844"/>
                    <a:pt x="139822" y="85"/>
                    <a:pt x="131712" y="85"/>
                  </a:cubicBezTo>
                  <a:cubicBezTo>
                    <a:pt x="130191" y="85"/>
                    <a:pt x="126896" y="85"/>
                    <a:pt x="126896" y="4893"/>
                  </a:cubicBezTo>
                  <a:cubicBezTo>
                    <a:pt x="126896" y="7676"/>
                    <a:pt x="129177" y="7929"/>
                    <a:pt x="130951" y="7929"/>
                  </a:cubicBezTo>
                  <a:cubicBezTo>
                    <a:pt x="137794" y="8435"/>
                    <a:pt x="142610" y="10966"/>
                    <a:pt x="142610" y="16280"/>
                  </a:cubicBezTo>
                  <a:cubicBezTo>
                    <a:pt x="142610" y="20076"/>
                    <a:pt x="138808" y="25643"/>
                    <a:pt x="138808" y="25896"/>
                  </a:cubicBezTo>
                  <a:lnTo>
                    <a:pt x="61000" y="149385"/>
                  </a:lnTo>
                  <a:lnTo>
                    <a:pt x="43765" y="15521"/>
                  </a:lnTo>
                  <a:cubicBezTo>
                    <a:pt x="43765" y="11219"/>
                    <a:pt x="49595" y="7929"/>
                    <a:pt x="61253" y="7929"/>
                  </a:cubicBezTo>
                  <a:cubicBezTo>
                    <a:pt x="64802" y="7929"/>
                    <a:pt x="67590" y="7929"/>
                    <a:pt x="67590" y="2868"/>
                  </a:cubicBezTo>
                  <a:cubicBezTo>
                    <a:pt x="67590" y="591"/>
                    <a:pt x="65562" y="85"/>
                    <a:pt x="64041" y="85"/>
                  </a:cubicBezTo>
                  <a:cubicBezTo>
                    <a:pt x="53903" y="85"/>
                    <a:pt x="43005" y="844"/>
                    <a:pt x="32614" y="844"/>
                  </a:cubicBezTo>
                  <a:cubicBezTo>
                    <a:pt x="28052" y="844"/>
                    <a:pt x="23236" y="591"/>
                    <a:pt x="18674" y="591"/>
                  </a:cubicBezTo>
                  <a:cubicBezTo>
                    <a:pt x="14112" y="591"/>
                    <a:pt x="9297" y="85"/>
                    <a:pt x="4988" y="85"/>
                  </a:cubicBezTo>
                  <a:cubicBezTo>
                    <a:pt x="3214" y="85"/>
                    <a:pt x="172" y="85"/>
                    <a:pt x="172" y="4893"/>
                  </a:cubicBezTo>
                  <a:cubicBezTo>
                    <a:pt x="172" y="7929"/>
                    <a:pt x="2453" y="7929"/>
                    <a:pt x="6509" y="7929"/>
                  </a:cubicBezTo>
                  <a:cubicBezTo>
                    <a:pt x="20702" y="7929"/>
                    <a:pt x="20955" y="10207"/>
                    <a:pt x="21715" y="16533"/>
                  </a:cubicBezTo>
                  <a:lnTo>
                    <a:pt x="41738" y="172665"/>
                  </a:lnTo>
                  <a:cubicBezTo>
                    <a:pt x="42498" y="177726"/>
                    <a:pt x="43512" y="178486"/>
                    <a:pt x="46807" y="178486"/>
                  </a:cubicBezTo>
                  <a:cubicBezTo>
                    <a:pt x="50862" y="178486"/>
                    <a:pt x="51876" y="177220"/>
                    <a:pt x="53903" y="173931"/>
                  </a:cubicBezTo>
                  <a:lnTo>
                    <a:pt x="145144" y="289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6" name="자유형: 도형 4135">
              <a:extLst>
                <a:ext uri="{FF2B5EF4-FFF2-40B4-BE49-F238E27FC236}">
                  <a16:creationId xmlns:a16="http://schemas.microsoft.com/office/drawing/2014/main" id="{42985750-788A-861C-0E92-76D51834C488}"/>
                </a:ext>
              </a:extLst>
            </p:cNvPr>
            <p:cNvSpPr/>
            <p:nvPr>
              <p:custDataLst>
                <p:tags r:id="rId22"/>
              </p:custDataLst>
            </p:nvPr>
          </p:nvSpPr>
          <p:spPr>
            <a:xfrm>
              <a:off x="4922774" y="4087762"/>
              <a:ext cx="137140" cy="128069"/>
            </a:xfrm>
            <a:custGeom>
              <a:avLst/>
              <a:gdLst>
                <a:gd name="connsiteX0" fmla="*/ 137321 w 137140"/>
                <a:gd name="connsiteY0" fmla="*/ 2383 h 128069"/>
                <a:gd name="connsiteX1" fmla="*/ 135015 w 137140"/>
                <a:gd name="connsiteY1" fmla="*/ 81 h 128069"/>
                <a:gd name="connsiteX2" fmla="*/ 131821 w 137140"/>
                <a:gd name="connsiteY2" fmla="*/ 2206 h 128069"/>
                <a:gd name="connsiteX3" fmla="*/ 118870 w 137140"/>
                <a:gd name="connsiteY3" fmla="*/ 15846 h 128069"/>
                <a:gd name="connsiteX4" fmla="*/ 85516 w 137140"/>
                <a:gd name="connsiteY4" fmla="*/ 81 h 128069"/>
                <a:gd name="connsiteX5" fmla="*/ 180 w 137140"/>
                <a:gd name="connsiteY5" fmla="*/ 78197 h 128069"/>
                <a:gd name="connsiteX6" fmla="*/ 54646 w 137140"/>
                <a:gd name="connsiteY6" fmla="*/ 128150 h 128069"/>
                <a:gd name="connsiteX7" fmla="*/ 99532 w 137140"/>
                <a:gd name="connsiteY7" fmla="*/ 110790 h 128069"/>
                <a:gd name="connsiteX8" fmla="*/ 117451 w 137140"/>
                <a:gd name="connsiteY8" fmla="*/ 82094 h 128069"/>
                <a:gd name="connsiteX9" fmla="*/ 114435 w 137140"/>
                <a:gd name="connsiteY9" fmla="*/ 79792 h 128069"/>
                <a:gd name="connsiteX10" fmla="*/ 111241 w 137140"/>
                <a:gd name="connsiteY10" fmla="*/ 82626 h 128069"/>
                <a:gd name="connsiteX11" fmla="*/ 57662 w 137140"/>
                <a:gd name="connsiteY11" fmla="*/ 121773 h 128069"/>
                <a:gd name="connsiteX12" fmla="*/ 17922 w 137140"/>
                <a:gd name="connsiteY12" fmla="*/ 83689 h 128069"/>
                <a:gd name="connsiteX13" fmla="*/ 39566 w 137140"/>
                <a:gd name="connsiteY13" fmla="*/ 28245 h 128069"/>
                <a:gd name="connsiteX14" fmla="*/ 87290 w 137140"/>
                <a:gd name="connsiteY14" fmla="*/ 6457 h 128069"/>
                <a:gd name="connsiteX15" fmla="*/ 119934 w 137140"/>
                <a:gd name="connsiteY15" fmla="*/ 41176 h 128069"/>
                <a:gd name="connsiteX16" fmla="*/ 119402 w 137140"/>
                <a:gd name="connsiteY16" fmla="*/ 48439 h 128069"/>
                <a:gd name="connsiteX17" fmla="*/ 122596 w 137140"/>
                <a:gd name="connsiteY17" fmla="*/ 50741 h 128069"/>
                <a:gd name="connsiteX18" fmla="*/ 126321 w 137140"/>
                <a:gd name="connsiteY18" fmla="*/ 46844 h 128069"/>
                <a:gd name="connsiteX19" fmla="*/ 137321 w 137140"/>
                <a:gd name="connsiteY19" fmla="*/ 2383 h 1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140" h="128069">
                  <a:moveTo>
                    <a:pt x="137321" y="2383"/>
                  </a:moveTo>
                  <a:cubicBezTo>
                    <a:pt x="137321" y="1498"/>
                    <a:pt x="136789" y="81"/>
                    <a:pt x="135015" y="81"/>
                  </a:cubicBezTo>
                  <a:cubicBezTo>
                    <a:pt x="133773" y="81"/>
                    <a:pt x="133418" y="435"/>
                    <a:pt x="131821" y="2206"/>
                  </a:cubicBezTo>
                  <a:lnTo>
                    <a:pt x="118870" y="15846"/>
                  </a:lnTo>
                  <a:cubicBezTo>
                    <a:pt x="117273" y="13720"/>
                    <a:pt x="107338" y="81"/>
                    <a:pt x="85516" y="81"/>
                  </a:cubicBezTo>
                  <a:cubicBezTo>
                    <a:pt x="42405" y="81"/>
                    <a:pt x="180" y="38165"/>
                    <a:pt x="180" y="78197"/>
                  </a:cubicBezTo>
                  <a:cubicBezTo>
                    <a:pt x="180" y="107071"/>
                    <a:pt x="22889" y="128150"/>
                    <a:pt x="54646" y="128150"/>
                  </a:cubicBezTo>
                  <a:cubicBezTo>
                    <a:pt x="64227" y="128150"/>
                    <a:pt x="81258" y="126201"/>
                    <a:pt x="99532" y="110790"/>
                  </a:cubicBezTo>
                  <a:cubicBezTo>
                    <a:pt x="113548" y="98922"/>
                    <a:pt x="117451" y="83511"/>
                    <a:pt x="117451" y="82094"/>
                  </a:cubicBezTo>
                  <a:cubicBezTo>
                    <a:pt x="117451" y="79792"/>
                    <a:pt x="115322" y="79792"/>
                    <a:pt x="114435" y="79792"/>
                  </a:cubicBezTo>
                  <a:cubicBezTo>
                    <a:pt x="112128" y="79792"/>
                    <a:pt x="111773" y="80677"/>
                    <a:pt x="111241" y="82626"/>
                  </a:cubicBezTo>
                  <a:cubicBezTo>
                    <a:pt x="103967" y="106893"/>
                    <a:pt x="79129" y="121773"/>
                    <a:pt x="57662" y="121773"/>
                  </a:cubicBezTo>
                  <a:cubicBezTo>
                    <a:pt x="38857" y="121773"/>
                    <a:pt x="17922" y="111676"/>
                    <a:pt x="17922" y="83689"/>
                  </a:cubicBezTo>
                  <a:cubicBezTo>
                    <a:pt x="17922" y="78552"/>
                    <a:pt x="19164" y="50564"/>
                    <a:pt x="39566" y="28245"/>
                  </a:cubicBezTo>
                  <a:cubicBezTo>
                    <a:pt x="51808" y="14606"/>
                    <a:pt x="70436" y="6457"/>
                    <a:pt x="87290" y="6457"/>
                  </a:cubicBezTo>
                  <a:cubicBezTo>
                    <a:pt x="107870" y="6457"/>
                    <a:pt x="119934" y="21337"/>
                    <a:pt x="119934" y="41176"/>
                  </a:cubicBezTo>
                  <a:cubicBezTo>
                    <a:pt x="119934" y="46136"/>
                    <a:pt x="119402" y="47376"/>
                    <a:pt x="119402" y="48439"/>
                  </a:cubicBezTo>
                  <a:cubicBezTo>
                    <a:pt x="119402" y="50741"/>
                    <a:pt x="121709" y="50741"/>
                    <a:pt x="122596" y="50741"/>
                  </a:cubicBezTo>
                  <a:cubicBezTo>
                    <a:pt x="125434" y="50741"/>
                    <a:pt x="125434" y="50210"/>
                    <a:pt x="126321" y="46844"/>
                  </a:cubicBezTo>
                  <a:lnTo>
                    <a:pt x="137321" y="238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7" name="자유형: 도형 4136">
              <a:extLst>
                <a:ext uri="{FF2B5EF4-FFF2-40B4-BE49-F238E27FC236}">
                  <a16:creationId xmlns:a16="http://schemas.microsoft.com/office/drawing/2014/main" id="{43314F99-C9C8-5EB2-FCD9-18BAE16C0655}"/>
                </a:ext>
              </a:extLst>
            </p:cNvPr>
            <p:cNvSpPr/>
            <p:nvPr>
              <p:custDataLst>
                <p:tags r:id="rId23"/>
              </p:custDataLst>
            </p:nvPr>
          </p:nvSpPr>
          <p:spPr>
            <a:xfrm>
              <a:off x="5078973" y="4134171"/>
              <a:ext cx="90480" cy="79888"/>
            </a:xfrm>
            <a:custGeom>
              <a:avLst/>
              <a:gdLst>
                <a:gd name="connsiteX0" fmla="*/ 64233 w 90480"/>
                <a:gd name="connsiteY0" fmla="*/ 10532 h 79888"/>
                <a:gd name="connsiteX1" fmla="*/ 45959 w 90480"/>
                <a:gd name="connsiteY1" fmla="*/ 81 h 79888"/>
                <a:gd name="connsiteX2" fmla="*/ 187 w 90480"/>
                <a:gd name="connsiteY2" fmla="*/ 50564 h 79888"/>
                <a:gd name="connsiteX3" fmla="*/ 26976 w 90480"/>
                <a:gd name="connsiteY3" fmla="*/ 79969 h 79888"/>
                <a:gd name="connsiteX4" fmla="*/ 52169 w 90480"/>
                <a:gd name="connsiteY4" fmla="*/ 67569 h 79888"/>
                <a:gd name="connsiteX5" fmla="*/ 70442 w 90480"/>
                <a:gd name="connsiteY5" fmla="*/ 79969 h 79888"/>
                <a:gd name="connsiteX6" fmla="*/ 84458 w 90480"/>
                <a:gd name="connsiteY6" fmla="*/ 70581 h 79888"/>
                <a:gd name="connsiteX7" fmla="*/ 90667 w 90480"/>
                <a:gd name="connsiteY7" fmla="*/ 52867 h 79888"/>
                <a:gd name="connsiteX8" fmla="*/ 87829 w 90480"/>
                <a:gd name="connsiteY8" fmla="*/ 50564 h 79888"/>
                <a:gd name="connsiteX9" fmla="*/ 83926 w 90480"/>
                <a:gd name="connsiteY9" fmla="*/ 56055 h 79888"/>
                <a:gd name="connsiteX10" fmla="*/ 70975 w 90480"/>
                <a:gd name="connsiteY10" fmla="*/ 75009 h 79888"/>
                <a:gd name="connsiteX11" fmla="*/ 65120 w 90480"/>
                <a:gd name="connsiteY11" fmla="*/ 66329 h 79888"/>
                <a:gd name="connsiteX12" fmla="*/ 67781 w 90480"/>
                <a:gd name="connsiteY12" fmla="*/ 52336 h 79888"/>
                <a:gd name="connsiteX13" fmla="*/ 71684 w 90480"/>
                <a:gd name="connsiteY13" fmla="*/ 36393 h 79888"/>
                <a:gd name="connsiteX14" fmla="*/ 75232 w 90480"/>
                <a:gd name="connsiteY14" fmla="*/ 22931 h 79888"/>
                <a:gd name="connsiteX15" fmla="*/ 78426 w 90480"/>
                <a:gd name="connsiteY15" fmla="*/ 9114 h 79888"/>
                <a:gd name="connsiteX16" fmla="*/ 72394 w 90480"/>
                <a:gd name="connsiteY16" fmla="*/ 3446 h 79888"/>
                <a:gd name="connsiteX17" fmla="*/ 64233 w 90480"/>
                <a:gd name="connsiteY17" fmla="*/ 10532 h 79888"/>
                <a:gd name="connsiteX18" fmla="*/ 52878 w 90480"/>
                <a:gd name="connsiteY18" fmla="*/ 56055 h 79888"/>
                <a:gd name="connsiteX19" fmla="*/ 43830 w 90480"/>
                <a:gd name="connsiteY19" fmla="*/ 67924 h 79888"/>
                <a:gd name="connsiteX20" fmla="*/ 27508 w 90480"/>
                <a:gd name="connsiteY20" fmla="*/ 75009 h 79888"/>
                <a:gd name="connsiteX21" fmla="*/ 14557 w 90480"/>
                <a:gd name="connsiteY21" fmla="*/ 57827 h 79888"/>
                <a:gd name="connsiteX22" fmla="*/ 23783 w 90480"/>
                <a:gd name="connsiteY22" fmla="*/ 21868 h 79888"/>
                <a:gd name="connsiteX23" fmla="*/ 45959 w 90480"/>
                <a:gd name="connsiteY23" fmla="*/ 5040 h 79888"/>
                <a:gd name="connsiteX24" fmla="*/ 61749 w 90480"/>
                <a:gd name="connsiteY24" fmla="*/ 20451 h 79888"/>
                <a:gd name="connsiteX25" fmla="*/ 61217 w 90480"/>
                <a:gd name="connsiteY25" fmla="*/ 22931 h 79888"/>
                <a:gd name="connsiteX26" fmla="*/ 52878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33" y="10532"/>
                  </a:moveTo>
                  <a:cubicBezTo>
                    <a:pt x="60507" y="4686"/>
                    <a:pt x="54475" y="81"/>
                    <a:pt x="45959" y="81"/>
                  </a:cubicBezTo>
                  <a:cubicBezTo>
                    <a:pt x="23250" y="81"/>
                    <a:pt x="187" y="25057"/>
                    <a:pt x="187" y="50564"/>
                  </a:cubicBezTo>
                  <a:cubicBezTo>
                    <a:pt x="187" y="67746"/>
                    <a:pt x="11719" y="79969"/>
                    <a:pt x="26976" y="79969"/>
                  </a:cubicBezTo>
                  <a:cubicBezTo>
                    <a:pt x="36556" y="79969"/>
                    <a:pt x="45072" y="74478"/>
                    <a:pt x="52169" y="67569"/>
                  </a:cubicBezTo>
                  <a:cubicBezTo>
                    <a:pt x="55540" y="78197"/>
                    <a:pt x="65830" y="79969"/>
                    <a:pt x="70442" y="79969"/>
                  </a:cubicBezTo>
                  <a:cubicBezTo>
                    <a:pt x="76829" y="79969"/>
                    <a:pt x="81265" y="76072"/>
                    <a:pt x="84458" y="70581"/>
                  </a:cubicBezTo>
                  <a:cubicBezTo>
                    <a:pt x="88361" y="63672"/>
                    <a:pt x="90667" y="53576"/>
                    <a:pt x="90667" y="52867"/>
                  </a:cubicBezTo>
                  <a:cubicBezTo>
                    <a:pt x="90667" y="50564"/>
                    <a:pt x="88361" y="50564"/>
                    <a:pt x="87829" y="50564"/>
                  </a:cubicBezTo>
                  <a:cubicBezTo>
                    <a:pt x="85345" y="50564"/>
                    <a:pt x="85168" y="51273"/>
                    <a:pt x="83926" y="56055"/>
                  </a:cubicBezTo>
                  <a:cubicBezTo>
                    <a:pt x="81797" y="64558"/>
                    <a:pt x="78426" y="75009"/>
                    <a:pt x="70975" y="75009"/>
                  </a:cubicBezTo>
                  <a:cubicBezTo>
                    <a:pt x="66362" y="75009"/>
                    <a:pt x="65120" y="71112"/>
                    <a:pt x="65120" y="66329"/>
                  </a:cubicBezTo>
                  <a:cubicBezTo>
                    <a:pt x="65120" y="63318"/>
                    <a:pt x="66539" y="56941"/>
                    <a:pt x="67781" y="52336"/>
                  </a:cubicBezTo>
                  <a:cubicBezTo>
                    <a:pt x="69023" y="47553"/>
                    <a:pt x="70797" y="40290"/>
                    <a:pt x="71684" y="36393"/>
                  </a:cubicBezTo>
                  <a:lnTo>
                    <a:pt x="75232" y="22931"/>
                  </a:lnTo>
                  <a:cubicBezTo>
                    <a:pt x="76297" y="18326"/>
                    <a:pt x="78426" y="10000"/>
                    <a:pt x="78426" y="9114"/>
                  </a:cubicBezTo>
                  <a:cubicBezTo>
                    <a:pt x="78426" y="5218"/>
                    <a:pt x="75232" y="3446"/>
                    <a:pt x="72394" y="3446"/>
                  </a:cubicBezTo>
                  <a:cubicBezTo>
                    <a:pt x="69378" y="3446"/>
                    <a:pt x="65297" y="5572"/>
                    <a:pt x="64233" y="10532"/>
                  </a:cubicBezTo>
                  <a:close/>
                  <a:moveTo>
                    <a:pt x="52878" y="56055"/>
                  </a:moveTo>
                  <a:cubicBezTo>
                    <a:pt x="51637" y="61015"/>
                    <a:pt x="47733" y="64558"/>
                    <a:pt x="43830" y="67924"/>
                  </a:cubicBezTo>
                  <a:cubicBezTo>
                    <a:pt x="42234" y="69341"/>
                    <a:pt x="35137" y="75009"/>
                    <a:pt x="27508" y="75009"/>
                  </a:cubicBezTo>
                  <a:cubicBezTo>
                    <a:pt x="20944" y="75009"/>
                    <a:pt x="14557" y="70403"/>
                    <a:pt x="14557" y="57827"/>
                  </a:cubicBezTo>
                  <a:cubicBezTo>
                    <a:pt x="14557" y="48439"/>
                    <a:pt x="19702" y="28954"/>
                    <a:pt x="23783" y="21868"/>
                  </a:cubicBezTo>
                  <a:cubicBezTo>
                    <a:pt x="31944" y="7697"/>
                    <a:pt x="40992" y="5040"/>
                    <a:pt x="45959" y="5040"/>
                  </a:cubicBezTo>
                  <a:cubicBezTo>
                    <a:pt x="58378" y="5040"/>
                    <a:pt x="61749" y="18503"/>
                    <a:pt x="61749" y="20451"/>
                  </a:cubicBezTo>
                  <a:cubicBezTo>
                    <a:pt x="61749" y="21160"/>
                    <a:pt x="61394" y="22400"/>
                    <a:pt x="61217" y="22931"/>
                  </a:cubicBezTo>
                  <a:lnTo>
                    <a:pt x="52878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8" name="자유형: 도형 4137">
              <a:extLst>
                <a:ext uri="{FF2B5EF4-FFF2-40B4-BE49-F238E27FC236}">
                  <a16:creationId xmlns:a16="http://schemas.microsoft.com/office/drawing/2014/main" id="{4BAB784C-D62D-6581-F172-2289D522867F}"/>
                </a:ext>
              </a:extLst>
            </p:cNvPr>
            <p:cNvSpPr/>
            <p:nvPr>
              <p:custDataLst>
                <p:tags r:id="rId24"/>
              </p:custDataLst>
            </p:nvPr>
          </p:nvSpPr>
          <p:spPr>
            <a:xfrm>
              <a:off x="5189087" y="4089356"/>
              <a:ext cx="39740" cy="124703"/>
            </a:xfrm>
            <a:custGeom>
              <a:avLst/>
              <a:gdLst>
                <a:gd name="connsiteX0" fmla="*/ 39222 w 39740"/>
                <a:gd name="connsiteY0" fmla="*/ 5395 h 124703"/>
                <a:gd name="connsiteX1" fmla="*/ 39932 w 39740"/>
                <a:gd name="connsiteY1" fmla="*/ 2560 h 124703"/>
                <a:gd name="connsiteX2" fmla="*/ 37093 w 39740"/>
                <a:gd name="connsiteY2" fmla="*/ 81 h 124703"/>
                <a:gd name="connsiteX3" fmla="*/ 14384 w 39740"/>
                <a:gd name="connsiteY3" fmla="*/ 1852 h 124703"/>
                <a:gd name="connsiteX4" fmla="*/ 10658 w 39740"/>
                <a:gd name="connsiteY4" fmla="*/ 5926 h 124703"/>
                <a:gd name="connsiteX5" fmla="*/ 15094 w 39740"/>
                <a:gd name="connsiteY5" fmla="*/ 8406 h 124703"/>
                <a:gd name="connsiteX6" fmla="*/ 23610 w 39740"/>
                <a:gd name="connsiteY6" fmla="*/ 11063 h 124703"/>
                <a:gd name="connsiteX7" fmla="*/ 22900 w 39740"/>
                <a:gd name="connsiteY7" fmla="*/ 14960 h 124703"/>
                <a:gd name="connsiteX8" fmla="*/ 901 w 39740"/>
                <a:gd name="connsiteY8" fmla="*/ 102465 h 124703"/>
                <a:gd name="connsiteX9" fmla="*/ 191 w 39740"/>
                <a:gd name="connsiteY9" fmla="*/ 107956 h 124703"/>
                <a:gd name="connsiteX10" fmla="*/ 18819 w 39740"/>
                <a:gd name="connsiteY10" fmla="*/ 124784 h 124703"/>
                <a:gd name="connsiteX11" fmla="*/ 33012 w 39740"/>
                <a:gd name="connsiteY11" fmla="*/ 115396 h 124703"/>
                <a:gd name="connsiteX12" fmla="*/ 39222 w 39740"/>
                <a:gd name="connsiteY12" fmla="*/ 97682 h 124703"/>
                <a:gd name="connsiteX13" fmla="*/ 36383 w 39740"/>
                <a:gd name="connsiteY13" fmla="*/ 95380 h 124703"/>
                <a:gd name="connsiteX14" fmla="*/ 32835 w 39740"/>
                <a:gd name="connsiteY14" fmla="*/ 99631 h 124703"/>
                <a:gd name="connsiteX15" fmla="*/ 19529 w 39740"/>
                <a:gd name="connsiteY15" fmla="*/ 119824 h 124703"/>
                <a:gd name="connsiteX16" fmla="*/ 13497 w 39740"/>
                <a:gd name="connsiteY16" fmla="*/ 111145 h 124703"/>
                <a:gd name="connsiteX17" fmla="*/ 14561 w 39740"/>
                <a:gd name="connsiteY17" fmla="*/ 103882 h 124703"/>
                <a:gd name="connsiteX18" fmla="*/ 39222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22" y="5395"/>
                  </a:moveTo>
                  <a:cubicBezTo>
                    <a:pt x="39399" y="5040"/>
                    <a:pt x="39932" y="2738"/>
                    <a:pt x="39932" y="2560"/>
                  </a:cubicBezTo>
                  <a:cubicBezTo>
                    <a:pt x="39932" y="1675"/>
                    <a:pt x="39222" y="81"/>
                    <a:pt x="37093" y="81"/>
                  </a:cubicBezTo>
                  <a:cubicBezTo>
                    <a:pt x="33545" y="81"/>
                    <a:pt x="18819" y="1498"/>
                    <a:pt x="14384" y="1852"/>
                  </a:cubicBezTo>
                  <a:cubicBezTo>
                    <a:pt x="13142" y="2029"/>
                    <a:pt x="10658" y="2206"/>
                    <a:pt x="10658" y="5926"/>
                  </a:cubicBezTo>
                  <a:cubicBezTo>
                    <a:pt x="10658" y="8406"/>
                    <a:pt x="13142" y="8406"/>
                    <a:pt x="15094" y="8406"/>
                  </a:cubicBezTo>
                  <a:cubicBezTo>
                    <a:pt x="23610" y="8406"/>
                    <a:pt x="23610" y="9646"/>
                    <a:pt x="23610" y="11063"/>
                  </a:cubicBezTo>
                  <a:cubicBezTo>
                    <a:pt x="23610" y="12303"/>
                    <a:pt x="23255" y="13366"/>
                    <a:pt x="22900" y="14960"/>
                  </a:cubicBezTo>
                  <a:lnTo>
                    <a:pt x="901" y="102465"/>
                  </a:lnTo>
                  <a:cubicBezTo>
                    <a:pt x="368" y="104236"/>
                    <a:pt x="191" y="106185"/>
                    <a:pt x="191" y="107956"/>
                  </a:cubicBezTo>
                  <a:cubicBezTo>
                    <a:pt x="191" y="119293"/>
                    <a:pt x="10304" y="124784"/>
                    <a:pt x="18819" y="124784"/>
                  </a:cubicBezTo>
                  <a:cubicBezTo>
                    <a:pt x="23077" y="124784"/>
                    <a:pt x="28400" y="123367"/>
                    <a:pt x="33012" y="115396"/>
                  </a:cubicBezTo>
                  <a:cubicBezTo>
                    <a:pt x="36738" y="108842"/>
                    <a:pt x="39222" y="98391"/>
                    <a:pt x="39222" y="97682"/>
                  </a:cubicBezTo>
                  <a:cubicBezTo>
                    <a:pt x="39222" y="95380"/>
                    <a:pt x="36916" y="95380"/>
                    <a:pt x="36383" y="95380"/>
                  </a:cubicBezTo>
                  <a:cubicBezTo>
                    <a:pt x="33900" y="95380"/>
                    <a:pt x="33545" y="96442"/>
                    <a:pt x="32835" y="99631"/>
                  </a:cubicBezTo>
                  <a:cubicBezTo>
                    <a:pt x="30529" y="108488"/>
                    <a:pt x="27158" y="119824"/>
                    <a:pt x="19529" y="119824"/>
                  </a:cubicBezTo>
                  <a:cubicBezTo>
                    <a:pt x="14739" y="119824"/>
                    <a:pt x="13497" y="115396"/>
                    <a:pt x="13497" y="111145"/>
                  </a:cubicBezTo>
                  <a:cubicBezTo>
                    <a:pt x="13497" y="109196"/>
                    <a:pt x="14029" y="105831"/>
                    <a:pt x="14561" y="103882"/>
                  </a:cubicBezTo>
                  <a:lnTo>
                    <a:pt x="39222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39" name="자유형: 도형 4138">
              <a:extLst>
                <a:ext uri="{FF2B5EF4-FFF2-40B4-BE49-F238E27FC236}">
                  <a16:creationId xmlns:a16="http://schemas.microsoft.com/office/drawing/2014/main" id="{6F9881AA-4FC2-4036-C8C7-978A42644DA7}"/>
                </a:ext>
              </a:extLst>
            </p:cNvPr>
            <p:cNvSpPr/>
            <p:nvPr>
              <p:custDataLst>
                <p:tags r:id="rId25"/>
              </p:custDataLst>
            </p:nvPr>
          </p:nvSpPr>
          <p:spPr>
            <a:xfrm>
              <a:off x="4854033" y="4261888"/>
              <a:ext cx="77884" cy="153576"/>
            </a:xfrm>
            <a:custGeom>
              <a:avLst/>
              <a:gdLst>
                <a:gd name="connsiteX0" fmla="*/ 78063 w 77884"/>
                <a:gd name="connsiteY0" fmla="*/ 6818 h 153576"/>
                <a:gd name="connsiteX1" fmla="*/ 70966 w 77884"/>
                <a:gd name="connsiteY1" fmla="*/ 87 h 153576"/>
                <a:gd name="connsiteX2" fmla="*/ 61031 w 77884"/>
                <a:gd name="connsiteY2" fmla="*/ 9830 h 153576"/>
                <a:gd name="connsiteX3" fmla="*/ 68128 w 77884"/>
                <a:gd name="connsiteY3" fmla="*/ 16561 h 153576"/>
                <a:gd name="connsiteX4" fmla="*/ 78063 w 77884"/>
                <a:gd name="connsiteY4" fmla="*/ 6818 h 153576"/>
                <a:gd name="connsiteX5" fmla="*/ 40451 w 77884"/>
                <a:gd name="connsiteY5" fmla="*/ 126208 h 153576"/>
                <a:gd name="connsiteX6" fmla="*/ 17565 w 77884"/>
                <a:gd name="connsiteY6" fmla="*/ 148704 h 153576"/>
                <a:gd name="connsiteX7" fmla="*/ 11178 w 77884"/>
                <a:gd name="connsiteY7" fmla="*/ 147641 h 153576"/>
                <a:gd name="connsiteX8" fmla="*/ 17210 w 77884"/>
                <a:gd name="connsiteY8" fmla="*/ 138607 h 153576"/>
                <a:gd name="connsiteX9" fmla="*/ 10291 w 77884"/>
                <a:gd name="connsiteY9" fmla="*/ 132053 h 153576"/>
                <a:gd name="connsiteX10" fmla="*/ 178 w 77884"/>
                <a:gd name="connsiteY10" fmla="*/ 142504 h 153576"/>
                <a:gd name="connsiteX11" fmla="*/ 17742 w 77884"/>
                <a:gd name="connsiteY11" fmla="*/ 153664 h 153576"/>
                <a:gd name="connsiteX12" fmla="*/ 54644 w 77884"/>
                <a:gd name="connsiteY12" fmla="*/ 125676 h 153576"/>
                <a:gd name="connsiteX13" fmla="*/ 70611 w 77884"/>
                <a:gd name="connsiteY13" fmla="*/ 62262 h 153576"/>
                <a:gd name="connsiteX14" fmla="*/ 71498 w 77884"/>
                <a:gd name="connsiteY14" fmla="*/ 56062 h 153576"/>
                <a:gd name="connsiteX15" fmla="*/ 52515 w 77884"/>
                <a:gd name="connsiteY15" fmla="*/ 39411 h 153576"/>
                <a:gd name="connsiteX16" fmla="*/ 21468 w 77884"/>
                <a:gd name="connsiteY16" fmla="*/ 66513 h 153576"/>
                <a:gd name="connsiteX17" fmla="*/ 24484 w 77884"/>
                <a:gd name="connsiteY17" fmla="*/ 68816 h 153576"/>
                <a:gd name="connsiteX18" fmla="*/ 28032 w 77884"/>
                <a:gd name="connsiteY18" fmla="*/ 65627 h 153576"/>
                <a:gd name="connsiteX19" fmla="*/ 51983 w 77884"/>
                <a:gd name="connsiteY19" fmla="*/ 44371 h 153576"/>
                <a:gd name="connsiteX20" fmla="*/ 58015 w 77884"/>
                <a:gd name="connsiteY20" fmla="*/ 53051 h 153576"/>
                <a:gd name="connsiteX21" fmla="*/ 57483 w 77884"/>
                <a:gd name="connsiteY21" fmla="*/ 58365 h 153576"/>
                <a:gd name="connsiteX22" fmla="*/ 40451 w 77884"/>
                <a:gd name="connsiteY22" fmla="*/ 126208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63" y="6818"/>
                  </a:moveTo>
                  <a:cubicBezTo>
                    <a:pt x="78063" y="3807"/>
                    <a:pt x="75756" y="87"/>
                    <a:pt x="70966" y="87"/>
                  </a:cubicBezTo>
                  <a:cubicBezTo>
                    <a:pt x="65821" y="87"/>
                    <a:pt x="61031" y="5047"/>
                    <a:pt x="61031" y="9830"/>
                  </a:cubicBezTo>
                  <a:cubicBezTo>
                    <a:pt x="61031" y="12664"/>
                    <a:pt x="63160" y="16561"/>
                    <a:pt x="68128" y="16561"/>
                  </a:cubicBezTo>
                  <a:cubicBezTo>
                    <a:pt x="72918" y="16561"/>
                    <a:pt x="78063" y="11955"/>
                    <a:pt x="78063" y="6818"/>
                  </a:cubicBezTo>
                  <a:close/>
                  <a:moveTo>
                    <a:pt x="40451" y="126208"/>
                  </a:moveTo>
                  <a:cubicBezTo>
                    <a:pt x="37435" y="138430"/>
                    <a:pt x="28032" y="148704"/>
                    <a:pt x="17565" y="148704"/>
                  </a:cubicBezTo>
                  <a:cubicBezTo>
                    <a:pt x="15258" y="148704"/>
                    <a:pt x="13129" y="148350"/>
                    <a:pt x="11178" y="147641"/>
                  </a:cubicBezTo>
                  <a:cubicBezTo>
                    <a:pt x="15791" y="145516"/>
                    <a:pt x="17210" y="141264"/>
                    <a:pt x="17210" y="138607"/>
                  </a:cubicBezTo>
                  <a:cubicBezTo>
                    <a:pt x="17210" y="134356"/>
                    <a:pt x="13839" y="132053"/>
                    <a:pt x="10291" y="132053"/>
                  </a:cubicBezTo>
                  <a:cubicBezTo>
                    <a:pt x="4791" y="132053"/>
                    <a:pt x="178" y="136836"/>
                    <a:pt x="178" y="142504"/>
                  </a:cubicBezTo>
                  <a:cubicBezTo>
                    <a:pt x="178" y="149235"/>
                    <a:pt x="7097" y="153664"/>
                    <a:pt x="17742" y="153664"/>
                  </a:cubicBezTo>
                  <a:cubicBezTo>
                    <a:pt x="28387" y="153664"/>
                    <a:pt x="49144" y="147287"/>
                    <a:pt x="54644" y="125676"/>
                  </a:cubicBezTo>
                  <a:lnTo>
                    <a:pt x="70611" y="62262"/>
                  </a:lnTo>
                  <a:cubicBezTo>
                    <a:pt x="71144" y="60313"/>
                    <a:pt x="71498" y="58719"/>
                    <a:pt x="71498" y="56062"/>
                  </a:cubicBezTo>
                  <a:cubicBezTo>
                    <a:pt x="71498" y="46320"/>
                    <a:pt x="63160" y="39411"/>
                    <a:pt x="52515" y="39411"/>
                  </a:cubicBezTo>
                  <a:cubicBezTo>
                    <a:pt x="32822" y="39411"/>
                    <a:pt x="21468" y="64033"/>
                    <a:pt x="21468" y="66513"/>
                  </a:cubicBezTo>
                  <a:cubicBezTo>
                    <a:pt x="21468" y="68816"/>
                    <a:pt x="23952" y="68816"/>
                    <a:pt x="24484" y="68816"/>
                  </a:cubicBezTo>
                  <a:cubicBezTo>
                    <a:pt x="26613" y="68816"/>
                    <a:pt x="26790" y="68284"/>
                    <a:pt x="28032" y="65627"/>
                  </a:cubicBezTo>
                  <a:cubicBezTo>
                    <a:pt x="32467" y="55353"/>
                    <a:pt x="41693" y="44371"/>
                    <a:pt x="51983" y="44371"/>
                  </a:cubicBezTo>
                  <a:cubicBezTo>
                    <a:pt x="56418" y="44371"/>
                    <a:pt x="58015" y="47382"/>
                    <a:pt x="58015" y="53051"/>
                  </a:cubicBezTo>
                  <a:cubicBezTo>
                    <a:pt x="58015" y="54999"/>
                    <a:pt x="57660" y="57479"/>
                    <a:pt x="57483" y="58365"/>
                  </a:cubicBezTo>
                  <a:lnTo>
                    <a:pt x="40451" y="1262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0" name="자유형: 도형 4139">
              <a:extLst>
                <a:ext uri="{FF2B5EF4-FFF2-40B4-BE49-F238E27FC236}">
                  <a16:creationId xmlns:a16="http://schemas.microsoft.com/office/drawing/2014/main" id="{60CE06FB-9352-AFD7-625F-C293870D3390}"/>
                </a:ext>
              </a:extLst>
            </p:cNvPr>
            <p:cNvSpPr/>
            <p:nvPr>
              <p:custDataLst>
                <p:tags r:id="rId26"/>
              </p:custDataLst>
            </p:nvPr>
          </p:nvSpPr>
          <p:spPr>
            <a:xfrm>
              <a:off x="5280973" y="4126983"/>
              <a:ext cx="58799" cy="253050"/>
            </a:xfrm>
            <a:custGeom>
              <a:avLst/>
              <a:gdLst>
                <a:gd name="connsiteX0" fmla="*/ 58994 w 58799"/>
                <a:gd name="connsiteY0" fmla="*/ 250605 h 253050"/>
                <a:gd name="connsiteX1" fmla="*/ 54685 w 58799"/>
                <a:gd name="connsiteY1" fmla="*/ 245038 h 253050"/>
                <a:gd name="connsiteX2" fmla="*/ 14894 w 58799"/>
                <a:gd name="connsiteY2" fmla="*/ 126610 h 253050"/>
                <a:gd name="connsiteX3" fmla="*/ 55699 w 58799"/>
                <a:gd name="connsiteY3" fmla="*/ 6917 h 253050"/>
                <a:gd name="connsiteX4" fmla="*/ 58994 w 58799"/>
                <a:gd name="connsiteY4" fmla="*/ 2615 h 253050"/>
                <a:gd name="connsiteX5" fmla="*/ 56459 w 58799"/>
                <a:gd name="connsiteY5" fmla="*/ 85 h 253050"/>
                <a:gd name="connsiteX6" fmla="*/ 16161 w 58799"/>
                <a:gd name="connsiteY6" fmla="*/ 49430 h 253050"/>
                <a:gd name="connsiteX7" fmla="*/ 194 w 58799"/>
                <a:gd name="connsiteY7" fmla="*/ 126610 h 253050"/>
                <a:gd name="connsiteX8" fmla="*/ 16922 w 58799"/>
                <a:gd name="connsiteY8" fmla="*/ 205562 h 253050"/>
                <a:gd name="connsiteX9" fmla="*/ 56459 w 58799"/>
                <a:gd name="connsiteY9" fmla="*/ 253136 h 253050"/>
                <a:gd name="connsiteX10" fmla="*/ 58994 w 58799"/>
                <a:gd name="connsiteY10" fmla="*/ 250605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8994" y="250605"/>
                  </a:moveTo>
                  <a:cubicBezTo>
                    <a:pt x="58994" y="249846"/>
                    <a:pt x="58994" y="249340"/>
                    <a:pt x="54685" y="245038"/>
                  </a:cubicBezTo>
                  <a:cubicBezTo>
                    <a:pt x="23004" y="213154"/>
                    <a:pt x="14894" y="165327"/>
                    <a:pt x="14894" y="126610"/>
                  </a:cubicBezTo>
                  <a:cubicBezTo>
                    <a:pt x="14894" y="82579"/>
                    <a:pt x="24525" y="38548"/>
                    <a:pt x="55699" y="6917"/>
                  </a:cubicBezTo>
                  <a:cubicBezTo>
                    <a:pt x="58994" y="3880"/>
                    <a:pt x="58994" y="3374"/>
                    <a:pt x="58994" y="2615"/>
                  </a:cubicBezTo>
                  <a:cubicBezTo>
                    <a:pt x="58994" y="844"/>
                    <a:pt x="57980" y="85"/>
                    <a:pt x="56459" y="85"/>
                  </a:cubicBezTo>
                  <a:cubicBezTo>
                    <a:pt x="53925" y="85"/>
                    <a:pt x="31115" y="17292"/>
                    <a:pt x="16161" y="49430"/>
                  </a:cubicBezTo>
                  <a:cubicBezTo>
                    <a:pt x="3235" y="77265"/>
                    <a:pt x="194" y="105354"/>
                    <a:pt x="194" y="126610"/>
                  </a:cubicBezTo>
                  <a:cubicBezTo>
                    <a:pt x="194" y="146348"/>
                    <a:pt x="2982" y="176967"/>
                    <a:pt x="16922" y="205562"/>
                  </a:cubicBezTo>
                  <a:cubicBezTo>
                    <a:pt x="32128" y="236687"/>
                    <a:pt x="53925" y="253136"/>
                    <a:pt x="56459" y="253136"/>
                  </a:cubicBezTo>
                  <a:cubicBezTo>
                    <a:pt x="57980" y="253136"/>
                    <a:pt x="58994" y="252377"/>
                    <a:pt x="58994" y="25060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1" name="자유형: 도형 4140">
              <a:extLst>
                <a:ext uri="{FF2B5EF4-FFF2-40B4-BE49-F238E27FC236}">
                  <a16:creationId xmlns:a16="http://schemas.microsoft.com/office/drawing/2014/main" id="{049B51B9-D3C9-93A6-BAD8-22B20E89BB4E}"/>
                </a:ext>
              </a:extLst>
            </p:cNvPr>
            <p:cNvSpPr/>
            <p:nvPr>
              <p:custDataLst>
                <p:tags r:id="rId27"/>
              </p:custDataLst>
            </p:nvPr>
          </p:nvSpPr>
          <p:spPr>
            <a:xfrm>
              <a:off x="5367118" y="4138370"/>
              <a:ext cx="179947" cy="183968"/>
            </a:xfrm>
            <a:custGeom>
              <a:avLst/>
              <a:gdLst>
                <a:gd name="connsiteX0" fmla="*/ 180146 w 179947"/>
                <a:gd name="connsiteY0" fmla="*/ 2615 h 183968"/>
                <a:gd name="connsiteX1" fmla="*/ 177358 w 179947"/>
                <a:gd name="connsiteY1" fmla="*/ 85 h 183968"/>
                <a:gd name="connsiteX2" fmla="*/ 173556 w 179947"/>
                <a:gd name="connsiteY2" fmla="*/ 3121 h 183968"/>
                <a:gd name="connsiteX3" fmla="*/ 155815 w 179947"/>
                <a:gd name="connsiteY3" fmla="*/ 22606 h 183968"/>
                <a:gd name="connsiteX4" fmla="*/ 113742 w 179947"/>
                <a:gd name="connsiteY4" fmla="*/ 85 h 183968"/>
                <a:gd name="connsiteX5" fmla="*/ 198 w 179947"/>
                <a:gd name="connsiteY5" fmla="*/ 114717 h 183968"/>
                <a:gd name="connsiteX6" fmla="*/ 69389 w 179947"/>
                <a:gd name="connsiteY6" fmla="*/ 184053 h 183968"/>
                <a:gd name="connsiteX7" fmla="*/ 101070 w 179947"/>
                <a:gd name="connsiteY7" fmla="*/ 177980 h 183968"/>
                <a:gd name="connsiteX8" fmla="*/ 123120 w 179947"/>
                <a:gd name="connsiteY8" fmla="*/ 162543 h 183968"/>
                <a:gd name="connsiteX9" fmla="*/ 134525 w 179947"/>
                <a:gd name="connsiteY9" fmla="*/ 178233 h 183968"/>
                <a:gd name="connsiteX10" fmla="*/ 136299 w 179947"/>
                <a:gd name="connsiteY10" fmla="*/ 177220 h 183968"/>
                <a:gd name="connsiteX11" fmla="*/ 140608 w 179947"/>
                <a:gd name="connsiteY11" fmla="*/ 161784 h 183968"/>
                <a:gd name="connsiteX12" fmla="*/ 145423 w 179947"/>
                <a:gd name="connsiteY12" fmla="*/ 142299 h 183968"/>
                <a:gd name="connsiteX13" fmla="*/ 148718 w 179947"/>
                <a:gd name="connsiteY13" fmla="*/ 129394 h 183968"/>
                <a:gd name="connsiteX14" fmla="*/ 166206 w 179947"/>
                <a:gd name="connsiteY14" fmla="*/ 117247 h 183968"/>
                <a:gd name="connsiteX15" fmla="*/ 170261 w 179947"/>
                <a:gd name="connsiteY15" fmla="*/ 112186 h 183968"/>
                <a:gd name="connsiteX16" fmla="*/ 166966 w 179947"/>
                <a:gd name="connsiteY16" fmla="*/ 109403 h 183968"/>
                <a:gd name="connsiteX17" fmla="*/ 140354 w 179947"/>
                <a:gd name="connsiteY17" fmla="*/ 110162 h 183968"/>
                <a:gd name="connsiteX18" fmla="*/ 104872 w 179947"/>
                <a:gd name="connsiteY18" fmla="*/ 109403 h 183968"/>
                <a:gd name="connsiteX19" fmla="*/ 99549 w 179947"/>
                <a:gd name="connsiteY19" fmla="*/ 114464 h 183968"/>
                <a:gd name="connsiteX20" fmla="*/ 107153 w 179947"/>
                <a:gd name="connsiteY20" fmla="*/ 117247 h 183968"/>
                <a:gd name="connsiteX21" fmla="*/ 120586 w 179947"/>
                <a:gd name="connsiteY21" fmla="*/ 117753 h 183968"/>
                <a:gd name="connsiteX22" fmla="*/ 128442 w 179947"/>
                <a:gd name="connsiteY22" fmla="*/ 122561 h 183968"/>
                <a:gd name="connsiteX23" fmla="*/ 123120 w 179947"/>
                <a:gd name="connsiteY23" fmla="*/ 145589 h 183968"/>
                <a:gd name="connsiteX24" fmla="*/ 74205 w 179947"/>
                <a:gd name="connsiteY24" fmla="*/ 176208 h 183968"/>
                <a:gd name="connsiteX25" fmla="*/ 23262 w 179947"/>
                <a:gd name="connsiteY25" fmla="*/ 123067 h 183968"/>
                <a:gd name="connsiteX26" fmla="*/ 52408 w 179947"/>
                <a:gd name="connsiteY26" fmla="*/ 40573 h 183968"/>
                <a:gd name="connsiteX27" fmla="*/ 115770 w 179947"/>
                <a:gd name="connsiteY27" fmla="*/ 7929 h 183968"/>
                <a:gd name="connsiteX28" fmla="*/ 156575 w 179947"/>
                <a:gd name="connsiteY28" fmla="*/ 56768 h 183968"/>
                <a:gd name="connsiteX29" fmla="*/ 155815 w 179947"/>
                <a:gd name="connsiteY29" fmla="*/ 69674 h 183968"/>
                <a:gd name="connsiteX30" fmla="*/ 159616 w 179947"/>
                <a:gd name="connsiteY30" fmla="*/ 72204 h 183968"/>
                <a:gd name="connsiteX31" fmla="*/ 164179 w 179947"/>
                <a:gd name="connsiteY31" fmla="*/ 67143 h 183968"/>
                <a:gd name="connsiteX32" fmla="*/ 180146 w 179947"/>
                <a:gd name="connsiteY32" fmla="*/ 2615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947" h="183968">
                  <a:moveTo>
                    <a:pt x="180146" y="2615"/>
                  </a:moveTo>
                  <a:cubicBezTo>
                    <a:pt x="180146" y="1856"/>
                    <a:pt x="179639" y="85"/>
                    <a:pt x="177358" y="85"/>
                  </a:cubicBezTo>
                  <a:cubicBezTo>
                    <a:pt x="176597" y="85"/>
                    <a:pt x="176344" y="338"/>
                    <a:pt x="173556" y="3121"/>
                  </a:cubicBezTo>
                  <a:lnTo>
                    <a:pt x="155815" y="22606"/>
                  </a:lnTo>
                  <a:cubicBezTo>
                    <a:pt x="153534" y="19064"/>
                    <a:pt x="141875" y="85"/>
                    <a:pt x="113742" y="85"/>
                  </a:cubicBezTo>
                  <a:cubicBezTo>
                    <a:pt x="57224" y="85"/>
                    <a:pt x="198" y="56009"/>
                    <a:pt x="198" y="114717"/>
                  </a:cubicBezTo>
                  <a:cubicBezTo>
                    <a:pt x="198" y="154952"/>
                    <a:pt x="28331" y="184053"/>
                    <a:pt x="69389" y="184053"/>
                  </a:cubicBezTo>
                  <a:cubicBezTo>
                    <a:pt x="80541" y="184053"/>
                    <a:pt x="91946" y="181775"/>
                    <a:pt x="101070" y="177980"/>
                  </a:cubicBezTo>
                  <a:cubicBezTo>
                    <a:pt x="113742" y="172919"/>
                    <a:pt x="118558" y="167604"/>
                    <a:pt x="123120" y="162543"/>
                  </a:cubicBezTo>
                  <a:cubicBezTo>
                    <a:pt x="125401" y="168870"/>
                    <a:pt x="131991" y="178233"/>
                    <a:pt x="134525" y="178233"/>
                  </a:cubicBezTo>
                  <a:cubicBezTo>
                    <a:pt x="135792" y="178233"/>
                    <a:pt x="136299" y="177473"/>
                    <a:pt x="136299" y="177220"/>
                  </a:cubicBezTo>
                  <a:cubicBezTo>
                    <a:pt x="136806" y="176714"/>
                    <a:pt x="139341" y="167098"/>
                    <a:pt x="140608" y="161784"/>
                  </a:cubicBezTo>
                  <a:lnTo>
                    <a:pt x="145423" y="142299"/>
                  </a:lnTo>
                  <a:cubicBezTo>
                    <a:pt x="146437" y="137997"/>
                    <a:pt x="147704" y="133696"/>
                    <a:pt x="148718" y="129394"/>
                  </a:cubicBezTo>
                  <a:cubicBezTo>
                    <a:pt x="151506" y="118006"/>
                    <a:pt x="151760" y="117500"/>
                    <a:pt x="166206" y="117247"/>
                  </a:cubicBezTo>
                  <a:cubicBezTo>
                    <a:pt x="167473" y="117247"/>
                    <a:pt x="170261" y="116994"/>
                    <a:pt x="170261" y="112186"/>
                  </a:cubicBezTo>
                  <a:cubicBezTo>
                    <a:pt x="170261" y="110415"/>
                    <a:pt x="168994" y="109403"/>
                    <a:pt x="166966" y="109403"/>
                  </a:cubicBezTo>
                  <a:cubicBezTo>
                    <a:pt x="161137" y="109403"/>
                    <a:pt x="146184" y="110162"/>
                    <a:pt x="140354" y="110162"/>
                  </a:cubicBezTo>
                  <a:cubicBezTo>
                    <a:pt x="132498" y="110162"/>
                    <a:pt x="112729" y="109403"/>
                    <a:pt x="104872" y="109403"/>
                  </a:cubicBezTo>
                  <a:cubicBezTo>
                    <a:pt x="102591" y="109403"/>
                    <a:pt x="99549" y="109403"/>
                    <a:pt x="99549" y="114464"/>
                  </a:cubicBezTo>
                  <a:cubicBezTo>
                    <a:pt x="99549" y="117247"/>
                    <a:pt x="101577" y="117247"/>
                    <a:pt x="107153" y="117247"/>
                  </a:cubicBezTo>
                  <a:cubicBezTo>
                    <a:pt x="107406" y="117247"/>
                    <a:pt x="114756" y="117247"/>
                    <a:pt x="120586" y="117753"/>
                  </a:cubicBezTo>
                  <a:cubicBezTo>
                    <a:pt x="127175" y="118513"/>
                    <a:pt x="128442" y="119272"/>
                    <a:pt x="128442" y="122561"/>
                  </a:cubicBezTo>
                  <a:cubicBezTo>
                    <a:pt x="128442" y="124839"/>
                    <a:pt x="125654" y="136226"/>
                    <a:pt x="123120" y="145589"/>
                  </a:cubicBezTo>
                  <a:cubicBezTo>
                    <a:pt x="116023" y="173425"/>
                    <a:pt x="83075" y="176208"/>
                    <a:pt x="74205" y="176208"/>
                  </a:cubicBezTo>
                  <a:cubicBezTo>
                    <a:pt x="49874" y="176208"/>
                    <a:pt x="23262" y="161784"/>
                    <a:pt x="23262" y="123067"/>
                  </a:cubicBezTo>
                  <a:cubicBezTo>
                    <a:pt x="23262" y="115223"/>
                    <a:pt x="25796" y="73469"/>
                    <a:pt x="52408" y="40573"/>
                  </a:cubicBezTo>
                  <a:cubicBezTo>
                    <a:pt x="66094" y="23365"/>
                    <a:pt x="90679" y="7929"/>
                    <a:pt x="115770" y="7929"/>
                  </a:cubicBezTo>
                  <a:cubicBezTo>
                    <a:pt x="141622" y="7929"/>
                    <a:pt x="156575" y="27414"/>
                    <a:pt x="156575" y="56768"/>
                  </a:cubicBezTo>
                  <a:cubicBezTo>
                    <a:pt x="156575" y="66890"/>
                    <a:pt x="155815" y="67143"/>
                    <a:pt x="155815" y="69674"/>
                  </a:cubicBezTo>
                  <a:cubicBezTo>
                    <a:pt x="155815" y="72204"/>
                    <a:pt x="158603" y="72204"/>
                    <a:pt x="159616" y="72204"/>
                  </a:cubicBezTo>
                  <a:cubicBezTo>
                    <a:pt x="162911" y="72204"/>
                    <a:pt x="162911" y="71698"/>
                    <a:pt x="164179" y="67143"/>
                  </a:cubicBezTo>
                  <a:lnTo>
                    <a:pt x="180146" y="26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2" name="자유형: 도형 4141">
              <a:extLst>
                <a:ext uri="{FF2B5EF4-FFF2-40B4-BE49-F238E27FC236}">
                  <a16:creationId xmlns:a16="http://schemas.microsoft.com/office/drawing/2014/main" id="{9982414A-8644-893A-FA4B-658283D05385}"/>
                </a:ext>
              </a:extLst>
            </p:cNvPr>
            <p:cNvSpPr/>
            <p:nvPr>
              <p:custDataLst>
                <p:tags r:id="rId28"/>
              </p:custDataLst>
            </p:nvPr>
          </p:nvSpPr>
          <p:spPr>
            <a:xfrm>
              <a:off x="5562057" y="4237287"/>
              <a:ext cx="53756" cy="119212"/>
            </a:xfrm>
            <a:custGeom>
              <a:avLst/>
              <a:gdLst>
                <a:gd name="connsiteX0" fmla="*/ 49349 w 53756"/>
                <a:gd name="connsiteY0" fmla="*/ 6817 h 119212"/>
                <a:gd name="connsiteX1" fmla="*/ 42253 w 53756"/>
                <a:gd name="connsiteY1" fmla="*/ 86 h 119212"/>
                <a:gd name="connsiteX2" fmla="*/ 32318 w 53756"/>
                <a:gd name="connsiteY2" fmla="*/ 9829 h 119212"/>
                <a:gd name="connsiteX3" fmla="*/ 39414 w 53756"/>
                <a:gd name="connsiteY3" fmla="*/ 16560 h 119212"/>
                <a:gd name="connsiteX4" fmla="*/ 49349 w 53756"/>
                <a:gd name="connsiteY4" fmla="*/ 6817 h 119212"/>
                <a:gd name="connsiteX5" fmla="*/ 13157 w 53756"/>
                <a:gd name="connsiteY5" fmla="*/ 96802 h 119212"/>
                <a:gd name="connsiteX6" fmla="*/ 11560 w 53756"/>
                <a:gd name="connsiteY6" fmla="*/ 104242 h 119212"/>
                <a:gd name="connsiteX7" fmla="*/ 28414 w 53756"/>
                <a:gd name="connsiteY7" fmla="*/ 119298 h 119212"/>
                <a:gd name="connsiteX8" fmla="*/ 53962 w 53756"/>
                <a:gd name="connsiteY8" fmla="*/ 92197 h 119212"/>
                <a:gd name="connsiteX9" fmla="*/ 51123 w 53756"/>
                <a:gd name="connsiteY9" fmla="*/ 89894 h 119212"/>
                <a:gd name="connsiteX10" fmla="*/ 47753 w 53756"/>
                <a:gd name="connsiteY10" fmla="*/ 92905 h 119212"/>
                <a:gd name="connsiteX11" fmla="*/ 28947 w 53756"/>
                <a:gd name="connsiteY11" fmla="*/ 114339 h 119212"/>
                <a:gd name="connsiteX12" fmla="*/ 24511 w 53756"/>
                <a:gd name="connsiteY12" fmla="*/ 108139 h 119212"/>
                <a:gd name="connsiteX13" fmla="*/ 27350 w 53756"/>
                <a:gd name="connsiteY13" fmla="*/ 96802 h 119212"/>
                <a:gd name="connsiteX14" fmla="*/ 33027 w 53756"/>
                <a:gd name="connsiteY14" fmla="*/ 82631 h 119212"/>
                <a:gd name="connsiteX15" fmla="*/ 41720 w 53756"/>
                <a:gd name="connsiteY15" fmla="*/ 60135 h 119212"/>
                <a:gd name="connsiteX16" fmla="*/ 42785 w 53756"/>
                <a:gd name="connsiteY16" fmla="*/ 54467 h 119212"/>
                <a:gd name="connsiteX17" fmla="*/ 25931 w 53756"/>
                <a:gd name="connsiteY17" fmla="*/ 39410 h 119212"/>
                <a:gd name="connsiteX18" fmla="*/ 206 w 53756"/>
                <a:gd name="connsiteY18" fmla="*/ 66512 h 119212"/>
                <a:gd name="connsiteX19" fmla="*/ 3222 w 53756"/>
                <a:gd name="connsiteY19" fmla="*/ 68815 h 119212"/>
                <a:gd name="connsiteX20" fmla="*/ 6415 w 53756"/>
                <a:gd name="connsiteY20" fmla="*/ 65981 h 119212"/>
                <a:gd name="connsiteX21" fmla="*/ 25398 w 53756"/>
                <a:gd name="connsiteY21" fmla="*/ 44370 h 119212"/>
                <a:gd name="connsiteX22" fmla="*/ 29834 w 53756"/>
                <a:gd name="connsiteY22" fmla="*/ 50570 h 119212"/>
                <a:gd name="connsiteX23" fmla="*/ 24334 w 53756"/>
                <a:gd name="connsiteY23" fmla="*/ 68283 h 119212"/>
                <a:gd name="connsiteX24" fmla="*/ 13157 w 53756"/>
                <a:gd name="connsiteY24" fmla="*/ 9680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49" y="6817"/>
                  </a:moveTo>
                  <a:cubicBezTo>
                    <a:pt x="49349" y="3983"/>
                    <a:pt x="47220" y="86"/>
                    <a:pt x="42253" y="86"/>
                  </a:cubicBezTo>
                  <a:cubicBezTo>
                    <a:pt x="37463" y="86"/>
                    <a:pt x="32318" y="4692"/>
                    <a:pt x="32318" y="9829"/>
                  </a:cubicBezTo>
                  <a:cubicBezTo>
                    <a:pt x="32318" y="12840"/>
                    <a:pt x="34624" y="16560"/>
                    <a:pt x="39414" y="16560"/>
                  </a:cubicBezTo>
                  <a:cubicBezTo>
                    <a:pt x="44559" y="16560"/>
                    <a:pt x="49349" y="11600"/>
                    <a:pt x="49349" y="6817"/>
                  </a:cubicBezTo>
                  <a:close/>
                  <a:moveTo>
                    <a:pt x="13157" y="96802"/>
                  </a:moveTo>
                  <a:cubicBezTo>
                    <a:pt x="12447" y="99105"/>
                    <a:pt x="11560" y="101231"/>
                    <a:pt x="11560" y="104242"/>
                  </a:cubicBezTo>
                  <a:cubicBezTo>
                    <a:pt x="11560" y="112567"/>
                    <a:pt x="18657" y="119298"/>
                    <a:pt x="28414" y="119298"/>
                  </a:cubicBezTo>
                  <a:cubicBezTo>
                    <a:pt x="46156" y="119298"/>
                    <a:pt x="53962" y="94854"/>
                    <a:pt x="53962" y="92197"/>
                  </a:cubicBezTo>
                  <a:cubicBezTo>
                    <a:pt x="53962" y="89894"/>
                    <a:pt x="51656" y="89894"/>
                    <a:pt x="51123" y="89894"/>
                  </a:cubicBezTo>
                  <a:cubicBezTo>
                    <a:pt x="48640" y="89894"/>
                    <a:pt x="48462" y="90957"/>
                    <a:pt x="47753" y="92905"/>
                  </a:cubicBezTo>
                  <a:cubicBezTo>
                    <a:pt x="43672" y="107076"/>
                    <a:pt x="35866" y="114339"/>
                    <a:pt x="28947" y="114339"/>
                  </a:cubicBezTo>
                  <a:cubicBezTo>
                    <a:pt x="25398" y="114339"/>
                    <a:pt x="24511" y="112036"/>
                    <a:pt x="24511" y="108139"/>
                  </a:cubicBezTo>
                  <a:cubicBezTo>
                    <a:pt x="24511" y="104065"/>
                    <a:pt x="25753" y="100699"/>
                    <a:pt x="27350" y="96802"/>
                  </a:cubicBezTo>
                  <a:cubicBezTo>
                    <a:pt x="29124" y="92020"/>
                    <a:pt x="31076" y="87237"/>
                    <a:pt x="33027" y="82631"/>
                  </a:cubicBezTo>
                  <a:cubicBezTo>
                    <a:pt x="34624" y="78380"/>
                    <a:pt x="41011" y="62261"/>
                    <a:pt x="41720" y="60135"/>
                  </a:cubicBezTo>
                  <a:cubicBezTo>
                    <a:pt x="42253" y="58364"/>
                    <a:pt x="42785" y="56238"/>
                    <a:pt x="42785" y="54467"/>
                  </a:cubicBezTo>
                  <a:cubicBezTo>
                    <a:pt x="42785" y="46141"/>
                    <a:pt x="35688" y="39410"/>
                    <a:pt x="25931" y="39410"/>
                  </a:cubicBezTo>
                  <a:cubicBezTo>
                    <a:pt x="8367" y="39410"/>
                    <a:pt x="206" y="63501"/>
                    <a:pt x="206" y="66512"/>
                  </a:cubicBezTo>
                  <a:cubicBezTo>
                    <a:pt x="206" y="68815"/>
                    <a:pt x="2690" y="68815"/>
                    <a:pt x="3222" y="68815"/>
                  </a:cubicBezTo>
                  <a:cubicBezTo>
                    <a:pt x="5706" y="68815"/>
                    <a:pt x="5883" y="67929"/>
                    <a:pt x="6415" y="65981"/>
                  </a:cubicBezTo>
                  <a:cubicBezTo>
                    <a:pt x="11028" y="50747"/>
                    <a:pt x="18834" y="44370"/>
                    <a:pt x="25398" y="44370"/>
                  </a:cubicBezTo>
                  <a:cubicBezTo>
                    <a:pt x="28237" y="44370"/>
                    <a:pt x="29834" y="45787"/>
                    <a:pt x="29834" y="50570"/>
                  </a:cubicBezTo>
                  <a:cubicBezTo>
                    <a:pt x="29834" y="54644"/>
                    <a:pt x="28769" y="57301"/>
                    <a:pt x="24334" y="68283"/>
                  </a:cubicBezTo>
                  <a:lnTo>
                    <a:pt x="13157" y="96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3" name="자유형: 도형 4142">
              <a:extLst>
                <a:ext uri="{FF2B5EF4-FFF2-40B4-BE49-F238E27FC236}">
                  <a16:creationId xmlns:a16="http://schemas.microsoft.com/office/drawing/2014/main" id="{A0DC8E4C-2DEB-D2FA-44D9-D8718ACAD9E8}"/>
                </a:ext>
              </a:extLst>
            </p:cNvPr>
            <p:cNvSpPr/>
            <p:nvPr>
              <p:custDataLst>
                <p:tags r:id="rId29"/>
              </p:custDataLst>
            </p:nvPr>
          </p:nvSpPr>
          <p:spPr>
            <a:xfrm>
              <a:off x="5625426" y="4237287"/>
              <a:ext cx="77884" cy="153576"/>
            </a:xfrm>
            <a:custGeom>
              <a:avLst/>
              <a:gdLst>
                <a:gd name="connsiteX0" fmla="*/ 78093 w 77884"/>
                <a:gd name="connsiteY0" fmla="*/ 6817 h 153576"/>
                <a:gd name="connsiteX1" fmla="*/ 70996 w 77884"/>
                <a:gd name="connsiteY1" fmla="*/ 86 h 153576"/>
                <a:gd name="connsiteX2" fmla="*/ 61061 w 77884"/>
                <a:gd name="connsiteY2" fmla="*/ 9829 h 153576"/>
                <a:gd name="connsiteX3" fmla="*/ 68158 w 77884"/>
                <a:gd name="connsiteY3" fmla="*/ 16560 h 153576"/>
                <a:gd name="connsiteX4" fmla="*/ 78093 w 77884"/>
                <a:gd name="connsiteY4" fmla="*/ 6817 h 153576"/>
                <a:gd name="connsiteX5" fmla="*/ 40481 w 77884"/>
                <a:gd name="connsiteY5" fmla="*/ 126207 h 153576"/>
                <a:gd name="connsiteX6" fmla="*/ 17595 w 77884"/>
                <a:gd name="connsiteY6" fmla="*/ 148703 h 153576"/>
                <a:gd name="connsiteX7" fmla="*/ 11208 w 77884"/>
                <a:gd name="connsiteY7" fmla="*/ 147640 h 153576"/>
                <a:gd name="connsiteX8" fmla="*/ 17240 w 77884"/>
                <a:gd name="connsiteY8" fmla="*/ 138606 h 153576"/>
                <a:gd name="connsiteX9" fmla="*/ 10321 w 77884"/>
                <a:gd name="connsiteY9" fmla="*/ 132052 h 153576"/>
                <a:gd name="connsiteX10" fmla="*/ 209 w 77884"/>
                <a:gd name="connsiteY10" fmla="*/ 142503 h 153576"/>
                <a:gd name="connsiteX11" fmla="*/ 17773 w 77884"/>
                <a:gd name="connsiteY11" fmla="*/ 153663 h 153576"/>
                <a:gd name="connsiteX12" fmla="*/ 54674 w 77884"/>
                <a:gd name="connsiteY12" fmla="*/ 125675 h 153576"/>
                <a:gd name="connsiteX13" fmla="*/ 70642 w 77884"/>
                <a:gd name="connsiteY13" fmla="*/ 62261 h 153576"/>
                <a:gd name="connsiteX14" fmla="*/ 71529 w 77884"/>
                <a:gd name="connsiteY14" fmla="*/ 56061 h 153576"/>
                <a:gd name="connsiteX15" fmla="*/ 52546 w 77884"/>
                <a:gd name="connsiteY15" fmla="*/ 39410 h 153576"/>
                <a:gd name="connsiteX16" fmla="*/ 21498 w 77884"/>
                <a:gd name="connsiteY16" fmla="*/ 66512 h 153576"/>
                <a:gd name="connsiteX17" fmla="*/ 24514 w 77884"/>
                <a:gd name="connsiteY17" fmla="*/ 68815 h 153576"/>
                <a:gd name="connsiteX18" fmla="*/ 28062 w 77884"/>
                <a:gd name="connsiteY18" fmla="*/ 65626 h 153576"/>
                <a:gd name="connsiteX19" fmla="*/ 52013 w 77884"/>
                <a:gd name="connsiteY19" fmla="*/ 44370 h 153576"/>
                <a:gd name="connsiteX20" fmla="*/ 58045 w 77884"/>
                <a:gd name="connsiteY20" fmla="*/ 53050 h 153576"/>
                <a:gd name="connsiteX21" fmla="*/ 57513 w 77884"/>
                <a:gd name="connsiteY21" fmla="*/ 58364 h 153576"/>
                <a:gd name="connsiteX22" fmla="*/ 40481 w 77884"/>
                <a:gd name="connsiteY22" fmla="*/ 12620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93" y="6817"/>
                  </a:moveTo>
                  <a:cubicBezTo>
                    <a:pt x="78093" y="3806"/>
                    <a:pt x="75787" y="86"/>
                    <a:pt x="70996" y="86"/>
                  </a:cubicBezTo>
                  <a:cubicBezTo>
                    <a:pt x="65852" y="86"/>
                    <a:pt x="61061" y="5046"/>
                    <a:pt x="61061" y="9829"/>
                  </a:cubicBezTo>
                  <a:cubicBezTo>
                    <a:pt x="61061" y="12663"/>
                    <a:pt x="63190" y="16560"/>
                    <a:pt x="68158" y="16560"/>
                  </a:cubicBezTo>
                  <a:cubicBezTo>
                    <a:pt x="72948" y="16560"/>
                    <a:pt x="78093" y="11954"/>
                    <a:pt x="78093" y="6817"/>
                  </a:cubicBezTo>
                  <a:close/>
                  <a:moveTo>
                    <a:pt x="40481" y="126207"/>
                  </a:moveTo>
                  <a:cubicBezTo>
                    <a:pt x="37465" y="138429"/>
                    <a:pt x="28062" y="148703"/>
                    <a:pt x="17595" y="148703"/>
                  </a:cubicBezTo>
                  <a:cubicBezTo>
                    <a:pt x="15289" y="148703"/>
                    <a:pt x="13160" y="148349"/>
                    <a:pt x="11208" y="147640"/>
                  </a:cubicBezTo>
                  <a:cubicBezTo>
                    <a:pt x="15821" y="145515"/>
                    <a:pt x="17240" y="141263"/>
                    <a:pt x="17240" y="138606"/>
                  </a:cubicBezTo>
                  <a:cubicBezTo>
                    <a:pt x="17240" y="134355"/>
                    <a:pt x="13869" y="132052"/>
                    <a:pt x="10321" y="132052"/>
                  </a:cubicBezTo>
                  <a:cubicBezTo>
                    <a:pt x="4821" y="132052"/>
                    <a:pt x="209" y="136835"/>
                    <a:pt x="209" y="142503"/>
                  </a:cubicBezTo>
                  <a:cubicBezTo>
                    <a:pt x="209" y="149234"/>
                    <a:pt x="7128" y="153663"/>
                    <a:pt x="17773" y="153663"/>
                  </a:cubicBezTo>
                  <a:cubicBezTo>
                    <a:pt x="28417" y="153663"/>
                    <a:pt x="49175" y="147286"/>
                    <a:pt x="54674" y="125675"/>
                  </a:cubicBezTo>
                  <a:lnTo>
                    <a:pt x="70642" y="62261"/>
                  </a:lnTo>
                  <a:cubicBezTo>
                    <a:pt x="71174" y="60312"/>
                    <a:pt x="71529" y="58718"/>
                    <a:pt x="71529" y="56061"/>
                  </a:cubicBezTo>
                  <a:cubicBezTo>
                    <a:pt x="71529" y="46319"/>
                    <a:pt x="63190" y="39410"/>
                    <a:pt x="52546" y="39410"/>
                  </a:cubicBezTo>
                  <a:cubicBezTo>
                    <a:pt x="32853" y="39410"/>
                    <a:pt x="21498" y="64032"/>
                    <a:pt x="21498" y="66512"/>
                  </a:cubicBezTo>
                  <a:cubicBezTo>
                    <a:pt x="21498" y="68815"/>
                    <a:pt x="23982" y="68815"/>
                    <a:pt x="24514" y="68815"/>
                  </a:cubicBezTo>
                  <a:cubicBezTo>
                    <a:pt x="26643" y="68815"/>
                    <a:pt x="26821" y="68283"/>
                    <a:pt x="28062" y="65626"/>
                  </a:cubicBezTo>
                  <a:cubicBezTo>
                    <a:pt x="32498" y="55353"/>
                    <a:pt x="41723" y="44370"/>
                    <a:pt x="52013" y="44370"/>
                  </a:cubicBezTo>
                  <a:cubicBezTo>
                    <a:pt x="56449" y="44370"/>
                    <a:pt x="58045" y="47381"/>
                    <a:pt x="58045" y="53050"/>
                  </a:cubicBezTo>
                  <a:cubicBezTo>
                    <a:pt x="58045" y="54998"/>
                    <a:pt x="57691" y="57478"/>
                    <a:pt x="57513" y="58364"/>
                  </a:cubicBezTo>
                  <a:lnTo>
                    <a:pt x="40481" y="126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4" name="자유형: 도형 4143">
              <a:extLst>
                <a:ext uri="{FF2B5EF4-FFF2-40B4-BE49-F238E27FC236}">
                  <a16:creationId xmlns:a16="http://schemas.microsoft.com/office/drawing/2014/main" id="{472A2C99-D837-6619-8AF4-9890A786EB2A}"/>
                </a:ext>
              </a:extLst>
            </p:cNvPr>
            <p:cNvSpPr/>
            <p:nvPr>
              <p:custDataLst>
                <p:tags r:id="rId30"/>
              </p:custDataLst>
            </p:nvPr>
          </p:nvSpPr>
          <p:spPr>
            <a:xfrm>
              <a:off x="5742609" y="4204922"/>
              <a:ext cx="98591" cy="114632"/>
            </a:xfrm>
            <a:custGeom>
              <a:avLst/>
              <a:gdLst>
                <a:gd name="connsiteX0" fmla="*/ 90187 w 98591"/>
                <a:gd name="connsiteY0" fmla="*/ 15774 h 114632"/>
                <a:gd name="connsiteX1" fmla="*/ 79035 w 98591"/>
                <a:gd name="connsiteY1" fmla="*/ 19317 h 114632"/>
                <a:gd name="connsiteX2" fmla="*/ 74473 w 98591"/>
                <a:gd name="connsiteY2" fmla="*/ 29186 h 114632"/>
                <a:gd name="connsiteX3" fmla="*/ 83850 w 98591"/>
                <a:gd name="connsiteY3" fmla="*/ 38042 h 114632"/>
                <a:gd name="connsiteX4" fmla="*/ 98044 w 98591"/>
                <a:gd name="connsiteY4" fmla="*/ 21847 h 114632"/>
                <a:gd name="connsiteX5" fmla="*/ 68137 w 98591"/>
                <a:gd name="connsiteY5" fmla="*/ 85 h 114632"/>
                <a:gd name="connsiteX6" fmla="*/ 213 w 98591"/>
                <a:gd name="connsiteY6" fmla="*/ 71951 h 114632"/>
                <a:gd name="connsiteX7" fmla="*/ 41271 w 98591"/>
                <a:gd name="connsiteY7" fmla="*/ 114717 h 114632"/>
                <a:gd name="connsiteX8" fmla="*/ 98804 w 98591"/>
                <a:gd name="connsiteY8" fmla="*/ 84857 h 114632"/>
                <a:gd name="connsiteX9" fmla="*/ 95763 w 98591"/>
                <a:gd name="connsiteY9" fmla="*/ 81567 h 114632"/>
                <a:gd name="connsiteX10" fmla="*/ 92468 w 98591"/>
                <a:gd name="connsiteY10" fmla="*/ 84098 h 114632"/>
                <a:gd name="connsiteX11" fmla="*/ 41778 w 98591"/>
                <a:gd name="connsiteY11" fmla="*/ 109150 h 114632"/>
                <a:gd name="connsiteX12" fmla="*/ 18968 w 98591"/>
                <a:gd name="connsiteY12" fmla="*/ 81567 h 114632"/>
                <a:gd name="connsiteX13" fmla="*/ 32654 w 98591"/>
                <a:gd name="connsiteY13" fmla="*/ 30957 h 114632"/>
                <a:gd name="connsiteX14" fmla="*/ 68390 w 98591"/>
                <a:gd name="connsiteY14" fmla="*/ 5652 h 114632"/>
                <a:gd name="connsiteX15" fmla="*/ 90187 w 98591"/>
                <a:gd name="connsiteY15" fmla="*/ 15774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591" h="114632">
                  <a:moveTo>
                    <a:pt x="90187" y="15774"/>
                  </a:moveTo>
                  <a:cubicBezTo>
                    <a:pt x="86132" y="15774"/>
                    <a:pt x="82583" y="15774"/>
                    <a:pt x="79035" y="19317"/>
                  </a:cubicBezTo>
                  <a:cubicBezTo>
                    <a:pt x="74980" y="23112"/>
                    <a:pt x="74473" y="27414"/>
                    <a:pt x="74473" y="29186"/>
                  </a:cubicBezTo>
                  <a:cubicBezTo>
                    <a:pt x="74473" y="35259"/>
                    <a:pt x="79035" y="38042"/>
                    <a:pt x="83850" y="38042"/>
                  </a:cubicBezTo>
                  <a:cubicBezTo>
                    <a:pt x="91200" y="38042"/>
                    <a:pt x="98044" y="31969"/>
                    <a:pt x="98044" y="21847"/>
                  </a:cubicBezTo>
                  <a:cubicBezTo>
                    <a:pt x="98044" y="9448"/>
                    <a:pt x="86132" y="85"/>
                    <a:pt x="68137" y="85"/>
                  </a:cubicBezTo>
                  <a:cubicBezTo>
                    <a:pt x="33921" y="85"/>
                    <a:pt x="213" y="36271"/>
                    <a:pt x="213" y="71951"/>
                  </a:cubicBezTo>
                  <a:cubicBezTo>
                    <a:pt x="213" y="94726"/>
                    <a:pt x="14913" y="114717"/>
                    <a:pt x="41271" y="114717"/>
                  </a:cubicBezTo>
                  <a:cubicBezTo>
                    <a:pt x="77514" y="114717"/>
                    <a:pt x="98804" y="87893"/>
                    <a:pt x="98804" y="84857"/>
                  </a:cubicBezTo>
                  <a:cubicBezTo>
                    <a:pt x="98804" y="83338"/>
                    <a:pt x="97283" y="81567"/>
                    <a:pt x="95763" y="81567"/>
                  </a:cubicBezTo>
                  <a:cubicBezTo>
                    <a:pt x="94495" y="81567"/>
                    <a:pt x="93988" y="82073"/>
                    <a:pt x="92468" y="84098"/>
                  </a:cubicBezTo>
                  <a:cubicBezTo>
                    <a:pt x="72445" y="109150"/>
                    <a:pt x="44820" y="109150"/>
                    <a:pt x="41778" y="109150"/>
                  </a:cubicBezTo>
                  <a:cubicBezTo>
                    <a:pt x="25811" y="109150"/>
                    <a:pt x="18968" y="96750"/>
                    <a:pt x="18968" y="81567"/>
                  </a:cubicBezTo>
                  <a:cubicBezTo>
                    <a:pt x="18968" y="71192"/>
                    <a:pt x="24037" y="46646"/>
                    <a:pt x="32654" y="30957"/>
                  </a:cubicBezTo>
                  <a:cubicBezTo>
                    <a:pt x="40511" y="16533"/>
                    <a:pt x="54451" y="5652"/>
                    <a:pt x="68390" y="5652"/>
                  </a:cubicBezTo>
                  <a:cubicBezTo>
                    <a:pt x="77007" y="5652"/>
                    <a:pt x="86638" y="8941"/>
                    <a:pt x="90187" y="1577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5" name="자유형: 도형 4144">
              <a:extLst>
                <a:ext uri="{FF2B5EF4-FFF2-40B4-BE49-F238E27FC236}">
                  <a16:creationId xmlns:a16="http://schemas.microsoft.com/office/drawing/2014/main" id="{EA3240B9-2C10-D052-F920-A3BC98B82858}"/>
                </a:ext>
              </a:extLst>
            </p:cNvPr>
            <p:cNvSpPr/>
            <p:nvPr>
              <p:custDataLst>
                <p:tags r:id="rId31"/>
              </p:custDataLst>
            </p:nvPr>
          </p:nvSpPr>
          <p:spPr>
            <a:xfrm>
              <a:off x="5852290" y="4204922"/>
              <a:ext cx="108475" cy="114632"/>
            </a:xfrm>
            <a:custGeom>
              <a:avLst/>
              <a:gdLst>
                <a:gd name="connsiteX0" fmla="*/ 108693 w 108475"/>
                <a:gd name="connsiteY0" fmla="*/ 42850 h 114632"/>
                <a:gd name="connsiteX1" fmla="*/ 68141 w 108475"/>
                <a:gd name="connsiteY1" fmla="*/ 85 h 114632"/>
                <a:gd name="connsiteX2" fmla="*/ 217 w 108475"/>
                <a:gd name="connsiteY2" fmla="*/ 71951 h 114632"/>
                <a:gd name="connsiteX3" fmla="*/ 40769 w 108475"/>
                <a:gd name="connsiteY3" fmla="*/ 114717 h 114632"/>
                <a:gd name="connsiteX4" fmla="*/ 108693 w 108475"/>
                <a:gd name="connsiteY4" fmla="*/ 42850 h 114632"/>
                <a:gd name="connsiteX5" fmla="*/ 41022 w 108475"/>
                <a:gd name="connsiteY5" fmla="*/ 109150 h 114632"/>
                <a:gd name="connsiteX6" fmla="*/ 18972 w 108475"/>
                <a:gd name="connsiteY6" fmla="*/ 81567 h 114632"/>
                <a:gd name="connsiteX7" fmla="*/ 33672 w 108475"/>
                <a:gd name="connsiteY7" fmla="*/ 28933 h 114632"/>
                <a:gd name="connsiteX8" fmla="*/ 67888 w 108475"/>
                <a:gd name="connsiteY8" fmla="*/ 5652 h 114632"/>
                <a:gd name="connsiteX9" fmla="*/ 90191 w 108475"/>
                <a:gd name="connsiteY9" fmla="*/ 32981 h 114632"/>
                <a:gd name="connsiteX10" fmla="*/ 75491 w 108475"/>
                <a:gd name="connsiteY10" fmla="*/ 85869 h 114632"/>
                <a:gd name="connsiteX11" fmla="*/ 41022 w 108475"/>
                <a:gd name="connsiteY11" fmla="*/ 10915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475" h="114632">
                  <a:moveTo>
                    <a:pt x="108693" y="42850"/>
                  </a:moveTo>
                  <a:cubicBezTo>
                    <a:pt x="108693" y="16533"/>
                    <a:pt x="90951" y="85"/>
                    <a:pt x="68141" y="85"/>
                  </a:cubicBezTo>
                  <a:cubicBezTo>
                    <a:pt x="34179" y="85"/>
                    <a:pt x="217" y="36018"/>
                    <a:pt x="217" y="71951"/>
                  </a:cubicBezTo>
                  <a:cubicBezTo>
                    <a:pt x="217" y="97003"/>
                    <a:pt x="17198" y="114717"/>
                    <a:pt x="40769" y="114717"/>
                  </a:cubicBezTo>
                  <a:cubicBezTo>
                    <a:pt x="74477" y="114717"/>
                    <a:pt x="108693" y="79796"/>
                    <a:pt x="108693" y="42850"/>
                  </a:cubicBezTo>
                  <a:close/>
                  <a:moveTo>
                    <a:pt x="41022" y="109150"/>
                  </a:moveTo>
                  <a:cubicBezTo>
                    <a:pt x="30124" y="109150"/>
                    <a:pt x="18972" y="101305"/>
                    <a:pt x="18972" y="81567"/>
                  </a:cubicBezTo>
                  <a:cubicBezTo>
                    <a:pt x="18972" y="69168"/>
                    <a:pt x="25562" y="41838"/>
                    <a:pt x="33672" y="28933"/>
                  </a:cubicBezTo>
                  <a:cubicBezTo>
                    <a:pt x="46345" y="9448"/>
                    <a:pt x="60791" y="5652"/>
                    <a:pt x="67888" y="5652"/>
                  </a:cubicBezTo>
                  <a:cubicBezTo>
                    <a:pt x="82588" y="5652"/>
                    <a:pt x="90191" y="17798"/>
                    <a:pt x="90191" y="32981"/>
                  </a:cubicBezTo>
                  <a:cubicBezTo>
                    <a:pt x="90191" y="42850"/>
                    <a:pt x="85122" y="69421"/>
                    <a:pt x="75491" y="85869"/>
                  </a:cubicBezTo>
                  <a:cubicBezTo>
                    <a:pt x="66620" y="100546"/>
                    <a:pt x="52681" y="109150"/>
                    <a:pt x="41022" y="10915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6" name="자유형: 도형 4145">
              <a:extLst>
                <a:ext uri="{FF2B5EF4-FFF2-40B4-BE49-F238E27FC236}">
                  <a16:creationId xmlns:a16="http://schemas.microsoft.com/office/drawing/2014/main" id="{21081595-AA68-B10B-2709-6D32BF3987B0}"/>
                </a:ext>
              </a:extLst>
            </p:cNvPr>
            <p:cNvSpPr/>
            <p:nvPr>
              <p:custDataLst>
                <p:tags r:id="rId32"/>
              </p:custDataLst>
            </p:nvPr>
          </p:nvSpPr>
          <p:spPr>
            <a:xfrm>
              <a:off x="5977930" y="4204922"/>
              <a:ext cx="93268" cy="114632"/>
            </a:xfrm>
            <a:custGeom>
              <a:avLst/>
              <a:gdLst>
                <a:gd name="connsiteX0" fmla="*/ 86141 w 93268"/>
                <a:gd name="connsiteY0" fmla="*/ 17292 h 114632"/>
                <a:gd name="connsiteX1" fmla="*/ 73975 w 93268"/>
                <a:gd name="connsiteY1" fmla="*/ 28679 h 114632"/>
                <a:gd name="connsiteX2" fmla="*/ 81832 w 93268"/>
                <a:gd name="connsiteY2" fmla="*/ 36018 h 114632"/>
                <a:gd name="connsiteX3" fmla="*/ 93491 w 93268"/>
                <a:gd name="connsiteY3" fmla="*/ 21847 h 114632"/>
                <a:gd name="connsiteX4" fmla="*/ 63330 w 93268"/>
                <a:gd name="connsiteY4" fmla="*/ 85 h 114632"/>
                <a:gd name="connsiteX5" fmla="*/ 20498 w 93268"/>
                <a:gd name="connsiteY5" fmla="*/ 37030 h 114632"/>
                <a:gd name="connsiteX6" fmla="*/ 46603 w 93268"/>
                <a:gd name="connsiteY6" fmla="*/ 62082 h 114632"/>
                <a:gd name="connsiteX7" fmla="*/ 72961 w 93268"/>
                <a:gd name="connsiteY7" fmla="*/ 81314 h 114632"/>
                <a:gd name="connsiteX8" fmla="*/ 36718 w 93268"/>
                <a:gd name="connsiteY8" fmla="*/ 109150 h 114632"/>
                <a:gd name="connsiteX9" fmla="*/ 7825 w 93268"/>
                <a:gd name="connsiteY9" fmla="*/ 95738 h 114632"/>
                <a:gd name="connsiteX10" fmla="*/ 23793 w 93268"/>
                <a:gd name="connsiteY10" fmla="*/ 82326 h 114632"/>
                <a:gd name="connsiteX11" fmla="*/ 14415 w 93268"/>
                <a:gd name="connsiteY11" fmla="*/ 73469 h 114632"/>
                <a:gd name="connsiteX12" fmla="*/ 222 w 93268"/>
                <a:gd name="connsiteY12" fmla="*/ 90171 h 114632"/>
                <a:gd name="connsiteX13" fmla="*/ 36465 w 93268"/>
                <a:gd name="connsiteY13" fmla="*/ 114717 h 114632"/>
                <a:gd name="connsiteX14" fmla="*/ 87408 w 93268"/>
                <a:gd name="connsiteY14" fmla="*/ 72710 h 114632"/>
                <a:gd name="connsiteX15" fmla="*/ 79551 w 93268"/>
                <a:gd name="connsiteY15" fmla="*/ 54238 h 114632"/>
                <a:gd name="connsiteX16" fmla="*/ 54206 w 93268"/>
                <a:gd name="connsiteY16" fmla="*/ 43609 h 114632"/>
                <a:gd name="connsiteX17" fmla="*/ 34944 w 93268"/>
                <a:gd name="connsiteY17" fmla="*/ 28426 h 114632"/>
                <a:gd name="connsiteX18" fmla="*/ 63330 w 93268"/>
                <a:gd name="connsiteY18" fmla="*/ 5652 h 114632"/>
                <a:gd name="connsiteX19" fmla="*/ 86141 w 93268"/>
                <a:gd name="connsiteY19" fmla="*/ 1729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268" h="114632">
                  <a:moveTo>
                    <a:pt x="86141" y="17292"/>
                  </a:moveTo>
                  <a:cubicBezTo>
                    <a:pt x="79044" y="17545"/>
                    <a:pt x="73975" y="23112"/>
                    <a:pt x="73975" y="28679"/>
                  </a:cubicBezTo>
                  <a:cubicBezTo>
                    <a:pt x="73975" y="32222"/>
                    <a:pt x="76256" y="36018"/>
                    <a:pt x="81832" y="36018"/>
                  </a:cubicBezTo>
                  <a:cubicBezTo>
                    <a:pt x="87408" y="36018"/>
                    <a:pt x="93491" y="31716"/>
                    <a:pt x="93491" y="21847"/>
                  </a:cubicBezTo>
                  <a:cubicBezTo>
                    <a:pt x="93491" y="10460"/>
                    <a:pt x="82592" y="85"/>
                    <a:pt x="63330" y="85"/>
                  </a:cubicBezTo>
                  <a:cubicBezTo>
                    <a:pt x="29875" y="85"/>
                    <a:pt x="20498" y="25896"/>
                    <a:pt x="20498" y="37030"/>
                  </a:cubicBezTo>
                  <a:cubicBezTo>
                    <a:pt x="20498" y="56768"/>
                    <a:pt x="39253" y="60564"/>
                    <a:pt x="46603" y="62082"/>
                  </a:cubicBezTo>
                  <a:cubicBezTo>
                    <a:pt x="59782" y="64613"/>
                    <a:pt x="72961" y="67396"/>
                    <a:pt x="72961" y="81314"/>
                  </a:cubicBezTo>
                  <a:cubicBezTo>
                    <a:pt x="72961" y="87893"/>
                    <a:pt x="67132" y="109150"/>
                    <a:pt x="36718" y="109150"/>
                  </a:cubicBezTo>
                  <a:cubicBezTo>
                    <a:pt x="33170" y="109150"/>
                    <a:pt x="13655" y="109150"/>
                    <a:pt x="7825" y="95738"/>
                  </a:cubicBezTo>
                  <a:cubicBezTo>
                    <a:pt x="17456" y="97003"/>
                    <a:pt x="23793" y="89412"/>
                    <a:pt x="23793" y="82326"/>
                  </a:cubicBezTo>
                  <a:cubicBezTo>
                    <a:pt x="23793" y="76506"/>
                    <a:pt x="19737" y="73469"/>
                    <a:pt x="14415" y="73469"/>
                  </a:cubicBezTo>
                  <a:cubicBezTo>
                    <a:pt x="7825" y="73469"/>
                    <a:pt x="222" y="78784"/>
                    <a:pt x="222" y="90171"/>
                  </a:cubicBezTo>
                  <a:cubicBezTo>
                    <a:pt x="222" y="104595"/>
                    <a:pt x="14668" y="114717"/>
                    <a:pt x="36465" y="114717"/>
                  </a:cubicBezTo>
                  <a:cubicBezTo>
                    <a:pt x="77523" y="114717"/>
                    <a:pt x="87408" y="84098"/>
                    <a:pt x="87408" y="72710"/>
                  </a:cubicBezTo>
                  <a:cubicBezTo>
                    <a:pt x="87408" y="63600"/>
                    <a:pt x="82592" y="57274"/>
                    <a:pt x="79551" y="54238"/>
                  </a:cubicBezTo>
                  <a:cubicBezTo>
                    <a:pt x="72708" y="47152"/>
                    <a:pt x="65358" y="45887"/>
                    <a:pt x="54206" y="43609"/>
                  </a:cubicBezTo>
                  <a:cubicBezTo>
                    <a:pt x="45082" y="41585"/>
                    <a:pt x="34944" y="39814"/>
                    <a:pt x="34944" y="28426"/>
                  </a:cubicBezTo>
                  <a:cubicBezTo>
                    <a:pt x="34944" y="21088"/>
                    <a:pt x="41027" y="5652"/>
                    <a:pt x="63330" y="5652"/>
                  </a:cubicBezTo>
                  <a:cubicBezTo>
                    <a:pt x="69667" y="5652"/>
                    <a:pt x="82339" y="7423"/>
                    <a:pt x="86141" y="1729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7" name="자유형: 도형 4146">
              <a:extLst>
                <a:ext uri="{FF2B5EF4-FFF2-40B4-BE49-F238E27FC236}">
                  <a16:creationId xmlns:a16="http://schemas.microsoft.com/office/drawing/2014/main" id="{637B5F53-7CA1-369E-BF26-B8231B604A8B}"/>
                </a:ext>
              </a:extLst>
            </p:cNvPr>
            <p:cNvSpPr/>
            <p:nvPr>
              <p:custDataLst>
                <p:tags r:id="rId33"/>
              </p:custDataLst>
            </p:nvPr>
          </p:nvSpPr>
          <p:spPr>
            <a:xfrm>
              <a:off x="6108645" y="4126983"/>
              <a:ext cx="58799" cy="253050"/>
            </a:xfrm>
            <a:custGeom>
              <a:avLst/>
              <a:gdLst>
                <a:gd name="connsiteX0" fmla="*/ 59026 w 58799"/>
                <a:gd name="connsiteY0" fmla="*/ 250605 h 253050"/>
                <a:gd name="connsiteX1" fmla="*/ 54718 w 58799"/>
                <a:gd name="connsiteY1" fmla="*/ 245038 h 253050"/>
                <a:gd name="connsiteX2" fmla="*/ 14927 w 58799"/>
                <a:gd name="connsiteY2" fmla="*/ 126610 h 253050"/>
                <a:gd name="connsiteX3" fmla="*/ 55732 w 58799"/>
                <a:gd name="connsiteY3" fmla="*/ 6917 h 253050"/>
                <a:gd name="connsiteX4" fmla="*/ 59026 w 58799"/>
                <a:gd name="connsiteY4" fmla="*/ 2615 h 253050"/>
                <a:gd name="connsiteX5" fmla="*/ 56492 w 58799"/>
                <a:gd name="connsiteY5" fmla="*/ 85 h 253050"/>
                <a:gd name="connsiteX6" fmla="*/ 16194 w 58799"/>
                <a:gd name="connsiteY6" fmla="*/ 49430 h 253050"/>
                <a:gd name="connsiteX7" fmla="*/ 227 w 58799"/>
                <a:gd name="connsiteY7" fmla="*/ 126610 h 253050"/>
                <a:gd name="connsiteX8" fmla="*/ 16954 w 58799"/>
                <a:gd name="connsiteY8" fmla="*/ 205562 h 253050"/>
                <a:gd name="connsiteX9" fmla="*/ 56492 w 58799"/>
                <a:gd name="connsiteY9" fmla="*/ 253136 h 253050"/>
                <a:gd name="connsiteX10" fmla="*/ 59026 w 58799"/>
                <a:gd name="connsiteY10" fmla="*/ 250605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026" y="250605"/>
                  </a:moveTo>
                  <a:cubicBezTo>
                    <a:pt x="59026" y="249846"/>
                    <a:pt x="59026" y="249340"/>
                    <a:pt x="54718" y="245038"/>
                  </a:cubicBezTo>
                  <a:cubicBezTo>
                    <a:pt x="23037" y="213154"/>
                    <a:pt x="14927" y="165327"/>
                    <a:pt x="14927" y="126610"/>
                  </a:cubicBezTo>
                  <a:cubicBezTo>
                    <a:pt x="14927" y="82579"/>
                    <a:pt x="24558" y="38548"/>
                    <a:pt x="55732" y="6917"/>
                  </a:cubicBezTo>
                  <a:cubicBezTo>
                    <a:pt x="59026" y="3880"/>
                    <a:pt x="59026" y="3374"/>
                    <a:pt x="59026" y="2615"/>
                  </a:cubicBezTo>
                  <a:cubicBezTo>
                    <a:pt x="59026" y="844"/>
                    <a:pt x="58013" y="85"/>
                    <a:pt x="56492" y="85"/>
                  </a:cubicBezTo>
                  <a:cubicBezTo>
                    <a:pt x="53957" y="85"/>
                    <a:pt x="31147" y="17292"/>
                    <a:pt x="16194" y="49430"/>
                  </a:cubicBezTo>
                  <a:cubicBezTo>
                    <a:pt x="3268" y="77265"/>
                    <a:pt x="227" y="105354"/>
                    <a:pt x="227" y="126610"/>
                  </a:cubicBezTo>
                  <a:cubicBezTo>
                    <a:pt x="227" y="146348"/>
                    <a:pt x="3015" y="176967"/>
                    <a:pt x="16954" y="205562"/>
                  </a:cubicBezTo>
                  <a:cubicBezTo>
                    <a:pt x="32161" y="236687"/>
                    <a:pt x="53957" y="253136"/>
                    <a:pt x="56492" y="253136"/>
                  </a:cubicBezTo>
                  <a:cubicBezTo>
                    <a:pt x="58013" y="253136"/>
                    <a:pt x="59026" y="252377"/>
                    <a:pt x="59026" y="25060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8" name="자유형: 도형 4147">
              <a:extLst>
                <a:ext uri="{FF2B5EF4-FFF2-40B4-BE49-F238E27FC236}">
                  <a16:creationId xmlns:a16="http://schemas.microsoft.com/office/drawing/2014/main" id="{FD4D8CEE-0FFF-6D7C-EA7F-A828557769A1}"/>
                </a:ext>
              </a:extLst>
            </p:cNvPr>
            <p:cNvSpPr/>
            <p:nvPr>
              <p:custDataLst>
                <p:tags r:id="rId34"/>
              </p:custDataLst>
            </p:nvPr>
          </p:nvSpPr>
          <p:spPr>
            <a:xfrm>
              <a:off x="6192762" y="4138370"/>
              <a:ext cx="104673" cy="181184"/>
            </a:xfrm>
            <a:custGeom>
              <a:avLst/>
              <a:gdLst>
                <a:gd name="connsiteX0" fmla="*/ 104904 w 104673"/>
                <a:gd name="connsiteY0" fmla="*/ 51960 h 181184"/>
                <a:gd name="connsiteX1" fmla="*/ 74491 w 104673"/>
                <a:gd name="connsiteY1" fmla="*/ 85 h 181184"/>
                <a:gd name="connsiteX2" fmla="*/ 230 w 104673"/>
                <a:gd name="connsiteY2" fmla="*/ 129394 h 181184"/>
                <a:gd name="connsiteX3" fmla="*/ 30644 w 104673"/>
                <a:gd name="connsiteY3" fmla="*/ 181269 h 181184"/>
                <a:gd name="connsiteX4" fmla="*/ 104904 w 104673"/>
                <a:gd name="connsiteY4" fmla="*/ 51960 h 181184"/>
                <a:gd name="connsiteX5" fmla="*/ 27096 w 104673"/>
                <a:gd name="connsiteY5" fmla="*/ 86628 h 181184"/>
                <a:gd name="connsiteX6" fmla="*/ 46611 w 104673"/>
                <a:gd name="connsiteY6" fmla="*/ 32222 h 181184"/>
                <a:gd name="connsiteX7" fmla="*/ 74237 w 104673"/>
                <a:gd name="connsiteY7" fmla="*/ 5652 h 181184"/>
                <a:gd name="connsiteX8" fmla="*/ 88177 w 104673"/>
                <a:gd name="connsiteY8" fmla="*/ 36271 h 181184"/>
                <a:gd name="connsiteX9" fmla="*/ 80066 w 104673"/>
                <a:gd name="connsiteY9" fmla="*/ 86628 h 181184"/>
                <a:gd name="connsiteX10" fmla="*/ 27096 w 104673"/>
                <a:gd name="connsiteY10" fmla="*/ 86628 h 181184"/>
                <a:gd name="connsiteX11" fmla="*/ 77785 w 104673"/>
                <a:gd name="connsiteY11" fmla="*/ 94726 h 181184"/>
                <a:gd name="connsiteX12" fmla="*/ 60044 w 104673"/>
                <a:gd name="connsiteY12" fmla="*/ 146095 h 181184"/>
                <a:gd name="connsiteX13" fmla="*/ 30644 w 104673"/>
                <a:gd name="connsiteY13" fmla="*/ 175702 h 181184"/>
                <a:gd name="connsiteX14" fmla="*/ 16958 w 104673"/>
                <a:gd name="connsiteY14" fmla="*/ 144830 h 181184"/>
                <a:gd name="connsiteX15" fmla="*/ 25068 w 104673"/>
                <a:gd name="connsiteY15" fmla="*/ 94726 h 181184"/>
                <a:gd name="connsiteX16" fmla="*/ 77785 w 104673"/>
                <a:gd name="connsiteY16" fmla="*/ 94726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04" y="51960"/>
                  </a:moveTo>
                  <a:cubicBezTo>
                    <a:pt x="104904" y="35259"/>
                    <a:pt x="100342" y="85"/>
                    <a:pt x="74491" y="85"/>
                  </a:cubicBezTo>
                  <a:cubicBezTo>
                    <a:pt x="39261" y="85"/>
                    <a:pt x="230" y="71445"/>
                    <a:pt x="230" y="129394"/>
                  </a:cubicBezTo>
                  <a:cubicBezTo>
                    <a:pt x="230" y="153181"/>
                    <a:pt x="7580" y="181269"/>
                    <a:pt x="30644" y="181269"/>
                  </a:cubicBezTo>
                  <a:cubicBezTo>
                    <a:pt x="66380" y="181269"/>
                    <a:pt x="104904" y="108644"/>
                    <a:pt x="104904" y="51960"/>
                  </a:cubicBezTo>
                  <a:close/>
                  <a:moveTo>
                    <a:pt x="27096" y="86628"/>
                  </a:moveTo>
                  <a:cubicBezTo>
                    <a:pt x="31405" y="70433"/>
                    <a:pt x="36473" y="50189"/>
                    <a:pt x="46611" y="32222"/>
                  </a:cubicBezTo>
                  <a:cubicBezTo>
                    <a:pt x="53454" y="19823"/>
                    <a:pt x="62832" y="5652"/>
                    <a:pt x="74237" y="5652"/>
                  </a:cubicBezTo>
                  <a:cubicBezTo>
                    <a:pt x="86656" y="5652"/>
                    <a:pt x="88177" y="21847"/>
                    <a:pt x="88177" y="36271"/>
                  </a:cubicBezTo>
                  <a:cubicBezTo>
                    <a:pt x="88177" y="48670"/>
                    <a:pt x="86149" y="61576"/>
                    <a:pt x="80066" y="86628"/>
                  </a:cubicBezTo>
                  <a:lnTo>
                    <a:pt x="27096" y="86628"/>
                  </a:lnTo>
                  <a:close/>
                  <a:moveTo>
                    <a:pt x="77785" y="94726"/>
                  </a:moveTo>
                  <a:cubicBezTo>
                    <a:pt x="74998" y="106366"/>
                    <a:pt x="69675" y="127875"/>
                    <a:pt x="60044" y="146095"/>
                  </a:cubicBezTo>
                  <a:cubicBezTo>
                    <a:pt x="51173" y="163303"/>
                    <a:pt x="41542" y="175702"/>
                    <a:pt x="30644" y="175702"/>
                  </a:cubicBezTo>
                  <a:cubicBezTo>
                    <a:pt x="22280" y="175702"/>
                    <a:pt x="16958" y="168364"/>
                    <a:pt x="16958" y="144830"/>
                  </a:cubicBezTo>
                  <a:cubicBezTo>
                    <a:pt x="16958" y="134202"/>
                    <a:pt x="18479" y="119525"/>
                    <a:pt x="25068" y="94726"/>
                  </a:cubicBezTo>
                  <a:lnTo>
                    <a:pt x="77785" y="94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49" name="자유형: 도형 4148">
              <a:extLst>
                <a:ext uri="{FF2B5EF4-FFF2-40B4-BE49-F238E27FC236}">
                  <a16:creationId xmlns:a16="http://schemas.microsoft.com/office/drawing/2014/main" id="{144A7451-08EC-9E04-B308-574FC0D6E18D}"/>
                </a:ext>
              </a:extLst>
            </p:cNvPr>
            <p:cNvSpPr/>
            <p:nvPr>
              <p:custDataLst>
                <p:tags r:id="rId35"/>
              </p:custDataLst>
            </p:nvPr>
          </p:nvSpPr>
          <p:spPr>
            <a:xfrm>
              <a:off x="6319137" y="4134171"/>
              <a:ext cx="76819" cy="79888"/>
            </a:xfrm>
            <a:custGeom>
              <a:avLst/>
              <a:gdLst>
                <a:gd name="connsiteX0" fmla="*/ 66943 w 76819"/>
                <a:gd name="connsiteY0" fmla="*/ 10354 h 79888"/>
                <a:gd name="connsiteX1" fmla="*/ 57895 w 76819"/>
                <a:gd name="connsiteY1" fmla="*/ 20274 h 79888"/>
                <a:gd name="connsiteX2" fmla="*/ 64814 w 76819"/>
                <a:gd name="connsiteY2" fmla="*/ 26828 h 79888"/>
                <a:gd name="connsiteX3" fmla="*/ 74926 w 76819"/>
                <a:gd name="connsiteY3" fmla="*/ 15491 h 79888"/>
                <a:gd name="connsiteX4" fmla="*/ 51508 w 76819"/>
                <a:gd name="connsiteY4" fmla="*/ 81 h 79888"/>
                <a:gd name="connsiteX5" fmla="*/ 235 w 76819"/>
                <a:gd name="connsiteY5" fmla="*/ 49147 h 79888"/>
                <a:gd name="connsiteX6" fmla="*/ 33057 w 76819"/>
                <a:gd name="connsiteY6" fmla="*/ 79969 h 79888"/>
                <a:gd name="connsiteX7" fmla="*/ 77055 w 76819"/>
                <a:gd name="connsiteY7" fmla="*/ 59952 h 79888"/>
                <a:gd name="connsiteX8" fmla="*/ 74039 w 76819"/>
                <a:gd name="connsiteY8" fmla="*/ 56941 h 79888"/>
                <a:gd name="connsiteX9" fmla="*/ 71201 w 76819"/>
                <a:gd name="connsiteY9" fmla="*/ 58712 h 79888"/>
                <a:gd name="connsiteX10" fmla="*/ 33412 w 76819"/>
                <a:gd name="connsiteY10" fmla="*/ 75009 h 79888"/>
                <a:gd name="connsiteX11" fmla="*/ 14961 w 76819"/>
                <a:gd name="connsiteY11" fmla="*/ 55347 h 79888"/>
                <a:gd name="connsiteX12" fmla="*/ 26670 w 76819"/>
                <a:gd name="connsiteY12" fmla="*/ 18680 h 79888"/>
                <a:gd name="connsiteX13" fmla="*/ 51508 w 76819"/>
                <a:gd name="connsiteY13" fmla="*/ 5040 h 79888"/>
                <a:gd name="connsiteX14" fmla="*/ 66943 w 76819"/>
                <a:gd name="connsiteY14" fmla="*/ 103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943" y="10354"/>
                  </a:moveTo>
                  <a:cubicBezTo>
                    <a:pt x="60556" y="11417"/>
                    <a:pt x="57895" y="16377"/>
                    <a:pt x="57895" y="20274"/>
                  </a:cubicBezTo>
                  <a:cubicBezTo>
                    <a:pt x="57895" y="25057"/>
                    <a:pt x="61620" y="26828"/>
                    <a:pt x="64814" y="26828"/>
                  </a:cubicBezTo>
                  <a:cubicBezTo>
                    <a:pt x="68717" y="26828"/>
                    <a:pt x="74926" y="23994"/>
                    <a:pt x="74926" y="15491"/>
                  </a:cubicBezTo>
                  <a:cubicBezTo>
                    <a:pt x="74926" y="3446"/>
                    <a:pt x="61088" y="81"/>
                    <a:pt x="51508" y="81"/>
                  </a:cubicBezTo>
                  <a:cubicBezTo>
                    <a:pt x="24896" y="81"/>
                    <a:pt x="235" y="24525"/>
                    <a:pt x="235" y="49147"/>
                  </a:cubicBezTo>
                  <a:cubicBezTo>
                    <a:pt x="235" y="64381"/>
                    <a:pt x="10880" y="79969"/>
                    <a:pt x="33057" y="79969"/>
                  </a:cubicBezTo>
                  <a:cubicBezTo>
                    <a:pt x="63040" y="79969"/>
                    <a:pt x="77055" y="62432"/>
                    <a:pt x="77055" y="59952"/>
                  </a:cubicBezTo>
                  <a:cubicBezTo>
                    <a:pt x="77055" y="58890"/>
                    <a:pt x="75459" y="56941"/>
                    <a:pt x="74039" y="56941"/>
                  </a:cubicBezTo>
                  <a:cubicBezTo>
                    <a:pt x="72975" y="56941"/>
                    <a:pt x="72620" y="57295"/>
                    <a:pt x="71201" y="58712"/>
                  </a:cubicBezTo>
                  <a:cubicBezTo>
                    <a:pt x="57363" y="75009"/>
                    <a:pt x="36605" y="75009"/>
                    <a:pt x="33412" y="75009"/>
                  </a:cubicBezTo>
                  <a:cubicBezTo>
                    <a:pt x="20638" y="75009"/>
                    <a:pt x="14961" y="66329"/>
                    <a:pt x="14961" y="55347"/>
                  </a:cubicBezTo>
                  <a:cubicBezTo>
                    <a:pt x="14961" y="50210"/>
                    <a:pt x="17445" y="30902"/>
                    <a:pt x="26670" y="18680"/>
                  </a:cubicBezTo>
                  <a:cubicBezTo>
                    <a:pt x="33412" y="10000"/>
                    <a:pt x="42637" y="5040"/>
                    <a:pt x="51508" y="5040"/>
                  </a:cubicBezTo>
                  <a:cubicBezTo>
                    <a:pt x="53992" y="5040"/>
                    <a:pt x="62507" y="5395"/>
                    <a:pt x="66943" y="103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0" name="자유형: 도형 4149">
              <a:extLst>
                <a:ext uri="{FF2B5EF4-FFF2-40B4-BE49-F238E27FC236}">
                  <a16:creationId xmlns:a16="http://schemas.microsoft.com/office/drawing/2014/main" id="{3E4090F5-EBB1-012F-FE0B-808CA0403150}"/>
                </a:ext>
              </a:extLst>
            </p:cNvPr>
            <p:cNvSpPr/>
            <p:nvPr>
              <p:custDataLst>
                <p:tags r:id="rId36"/>
              </p:custDataLst>
            </p:nvPr>
          </p:nvSpPr>
          <p:spPr>
            <a:xfrm>
              <a:off x="6409535" y="4134171"/>
              <a:ext cx="90480" cy="79888"/>
            </a:xfrm>
            <a:custGeom>
              <a:avLst/>
              <a:gdLst>
                <a:gd name="connsiteX0" fmla="*/ 64285 w 90480"/>
                <a:gd name="connsiteY0" fmla="*/ 10532 h 79888"/>
                <a:gd name="connsiteX1" fmla="*/ 46012 w 90480"/>
                <a:gd name="connsiteY1" fmla="*/ 81 h 79888"/>
                <a:gd name="connsiteX2" fmla="*/ 239 w 90480"/>
                <a:gd name="connsiteY2" fmla="*/ 50564 h 79888"/>
                <a:gd name="connsiteX3" fmla="*/ 27028 w 90480"/>
                <a:gd name="connsiteY3" fmla="*/ 79969 h 79888"/>
                <a:gd name="connsiteX4" fmla="*/ 52221 w 90480"/>
                <a:gd name="connsiteY4" fmla="*/ 67569 h 79888"/>
                <a:gd name="connsiteX5" fmla="*/ 70495 w 90480"/>
                <a:gd name="connsiteY5" fmla="*/ 79969 h 79888"/>
                <a:gd name="connsiteX6" fmla="*/ 84510 w 90480"/>
                <a:gd name="connsiteY6" fmla="*/ 70581 h 79888"/>
                <a:gd name="connsiteX7" fmla="*/ 90720 w 90480"/>
                <a:gd name="connsiteY7" fmla="*/ 52867 h 79888"/>
                <a:gd name="connsiteX8" fmla="*/ 87881 w 90480"/>
                <a:gd name="connsiteY8" fmla="*/ 50564 h 79888"/>
                <a:gd name="connsiteX9" fmla="*/ 83978 w 90480"/>
                <a:gd name="connsiteY9" fmla="*/ 56055 h 79888"/>
                <a:gd name="connsiteX10" fmla="*/ 71027 w 90480"/>
                <a:gd name="connsiteY10" fmla="*/ 75009 h 79888"/>
                <a:gd name="connsiteX11" fmla="*/ 65172 w 90480"/>
                <a:gd name="connsiteY11" fmla="*/ 66329 h 79888"/>
                <a:gd name="connsiteX12" fmla="*/ 67833 w 90480"/>
                <a:gd name="connsiteY12" fmla="*/ 52336 h 79888"/>
                <a:gd name="connsiteX13" fmla="*/ 71737 w 90480"/>
                <a:gd name="connsiteY13" fmla="*/ 36393 h 79888"/>
                <a:gd name="connsiteX14" fmla="*/ 75285 w 90480"/>
                <a:gd name="connsiteY14" fmla="*/ 22931 h 79888"/>
                <a:gd name="connsiteX15" fmla="*/ 78478 w 90480"/>
                <a:gd name="connsiteY15" fmla="*/ 9114 h 79888"/>
                <a:gd name="connsiteX16" fmla="*/ 72446 w 90480"/>
                <a:gd name="connsiteY16" fmla="*/ 3446 h 79888"/>
                <a:gd name="connsiteX17" fmla="*/ 64285 w 90480"/>
                <a:gd name="connsiteY17" fmla="*/ 10532 h 79888"/>
                <a:gd name="connsiteX18" fmla="*/ 52931 w 90480"/>
                <a:gd name="connsiteY18" fmla="*/ 56055 h 79888"/>
                <a:gd name="connsiteX19" fmla="*/ 43883 w 90480"/>
                <a:gd name="connsiteY19" fmla="*/ 67924 h 79888"/>
                <a:gd name="connsiteX20" fmla="*/ 27561 w 90480"/>
                <a:gd name="connsiteY20" fmla="*/ 75009 h 79888"/>
                <a:gd name="connsiteX21" fmla="*/ 14609 w 90480"/>
                <a:gd name="connsiteY21" fmla="*/ 57827 h 79888"/>
                <a:gd name="connsiteX22" fmla="*/ 23835 w 90480"/>
                <a:gd name="connsiteY22" fmla="*/ 21868 h 79888"/>
                <a:gd name="connsiteX23" fmla="*/ 46012 w 90480"/>
                <a:gd name="connsiteY23" fmla="*/ 5040 h 79888"/>
                <a:gd name="connsiteX24" fmla="*/ 61801 w 90480"/>
                <a:gd name="connsiteY24" fmla="*/ 20451 h 79888"/>
                <a:gd name="connsiteX25" fmla="*/ 61269 w 90480"/>
                <a:gd name="connsiteY25" fmla="*/ 22931 h 79888"/>
                <a:gd name="connsiteX26" fmla="*/ 52931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85" y="10532"/>
                  </a:moveTo>
                  <a:cubicBezTo>
                    <a:pt x="60560" y="4686"/>
                    <a:pt x="54527" y="81"/>
                    <a:pt x="46012" y="81"/>
                  </a:cubicBezTo>
                  <a:cubicBezTo>
                    <a:pt x="23303" y="81"/>
                    <a:pt x="239" y="25057"/>
                    <a:pt x="239" y="50564"/>
                  </a:cubicBezTo>
                  <a:cubicBezTo>
                    <a:pt x="239" y="67746"/>
                    <a:pt x="11771" y="79969"/>
                    <a:pt x="27028" y="79969"/>
                  </a:cubicBezTo>
                  <a:cubicBezTo>
                    <a:pt x="36609" y="79969"/>
                    <a:pt x="45125" y="74478"/>
                    <a:pt x="52221" y="67569"/>
                  </a:cubicBezTo>
                  <a:cubicBezTo>
                    <a:pt x="55592" y="78197"/>
                    <a:pt x="65882" y="79969"/>
                    <a:pt x="70495" y="79969"/>
                  </a:cubicBezTo>
                  <a:cubicBezTo>
                    <a:pt x="76882" y="79969"/>
                    <a:pt x="81317" y="76072"/>
                    <a:pt x="84510" y="70581"/>
                  </a:cubicBezTo>
                  <a:cubicBezTo>
                    <a:pt x="88413" y="63672"/>
                    <a:pt x="90720" y="53576"/>
                    <a:pt x="90720" y="52867"/>
                  </a:cubicBezTo>
                  <a:cubicBezTo>
                    <a:pt x="90720" y="50564"/>
                    <a:pt x="88413" y="50564"/>
                    <a:pt x="87881" y="50564"/>
                  </a:cubicBezTo>
                  <a:cubicBezTo>
                    <a:pt x="85397" y="50564"/>
                    <a:pt x="85220" y="51273"/>
                    <a:pt x="83978" y="56055"/>
                  </a:cubicBezTo>
                  <a:cubicBezTo>
                    <a:pt x="81849" y="64558"/>
                    <a:pt x="78478" y="75009"/>
                    <a:pt x="71027" y="75009"/>
                  </a:cubicBezTo>
                  <a:cubicBezTo>
                    <a:pt x="66414" y="75009"/>
                    <a:pt x="65172" y="71112"/>
                    <a:pt x="65172" y="66329"/>
                  </a:cubicBezTo>
                  <a:cubicBezTo>
                    <a:pt x="65172" y="63318"/>
                    <a:pt x="66592" y="56941"/>
                    <a:pt x="67833" y="52336"/>
                  </a:cubicBezTo>
                  <a:cubicBezTo>
                    <a:pt x="69075" y="47553"/>
                    <a:pt x="70849" y="40290"/>
                    <a:pt x="71737" y="36393"/>
                  </a:cubicBezTo>
                  <a:lnTo>
                    <a:pt x="75285" y="22931"/>
                  </a:lnTo>
                  <a:cubicBezTo>
                    <a:pt x="76349" y="18326"/>
                    <a:pt x="78478" y="10000"/>
                    <a:pt x="78478" y="9114"/>
                  </a:cubicBezTo>
                  <a:cubicBezTo>
                    <a:pt x="78478" y="5218"/>
                    <a:pt x="75285" y="3446"/>
                    <a:pt x="72446" y="3446"/>
                  </a:cubicBezTo>
                  <a:cubicBezTo>
                    <a:pt x="69430" y="3446"/>
                    <a:pt x="65350" y="5572"/>
                    <a:pt x="64285" y="10532"/>
                  </a:cubicBezTo>
                  <a:close/>
                  <a:moveTo>
                    <a:pt x="52931" y="56055"/>
                  </a:moveTo>
                  <a:cubicBezTo>
                    <a:pt x="51689" y="61015"/>
                    <a:pt x="47786" y="64558"/>
                    <a:pt x="43883" y="67924"/>
                  </a:cubicBezTo>
                  <a:cubicBezTo>
                    <a:pt x="42286" y="69341"/>
                    <a:pt x="35189" y="75009"/>
                    <a:pt x="27561" y="75009"/>
                  </a:cubicBezTo>
                  <a:cubicBezTo>
                    <a:pt x="20996" y="75009"/>
                    <a:pt x="14609" y="70403"/>
                    <a:pt x="14609" y="57827"/>
                  </a:cubicBezTo>
                  <a:cubicBezTo>
                    <a:pt x="14609" y="48439"/>
                    <a:pt x="19754" y="28954"/>
                    <a:pt x="23835" y="21868"/>
                  </a:cubicBezTo>
                  <a:cubicBezTo>
                    <a:pt x="31996" y="7697"/>
                    <a:pt x="41044" y="5040"/>
                    <a:pt x="46012" y="5040"/>
                  </a:cubicBezTo>
                  <a:cubicBezTo>
                    <a:pt x="58431" y="5040"/>
                    <a:pt x="61801" y="18503"/>
                    <a:pt x="61801" y="20451"/>
                  </a:cubicBezTo>
                  <a:cubicBezTo>
                    <a:pt x="61801" y="21160"/>
                    <a:pt x="61447" y="22400"/>
                    <a:pt x="61269" y="22931"/>
                  </a:cubicBezTo>
                  <a:lnTo>
                    <a:pt x="52931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1" name="자유형: 도형 4150">
              <a:extLst>
                <a:ext uri="{FF2B5EF4-FFF2-40B4-BE49-F238E27FC236}">
                  <a16:creationId xmlns:a16="http://schemas.microsoft.com/office/drawing/2014/main" id="{C1B42EEE-8E2F-6D9C-2B65-754AD7DB9A23}"/>
                </a:ext>
              </a:extLst>
            </p:cNvPr>
            <p:cNvSpPr/>
            <p:nvPr>
              <p:custDataLst>
                <p:tags r:id="rId37"/>
              </p:custDataLst>
            </p:nvPr>
          </p:nvSpPr>
          <p:spPr>
            <a:xfrm>
              <a:off x="6519649" y="4089356"/>
              <a:ext cx="39740" cy="124703"/>
            </a:xfrm>
            <a:custGeom>
              <a:avLst/>
              <a:gdLst>
                <a:gd name="connsiteX0" fmla="*/ 39274 w 39740"/>
                <a:gd name="connsiteY0" fmla="*/ 5395 h 124703"/>
                <a:gd name="connsiteX1" fmla="*/ 39984 w 39740"/>
                <a:gd name="connsiteY1" fmla="*/ 2560 h 124703"/>
                <a:gd name="connsiteX2" fmla="*/ 37145 w 39740"/>
                <a:gd name="connsiteY2" fmla="*/ 81 h 124703"/>
                <a:gd name="connsiteX3" fmla="*/ 14436 w 39740"/>
                <a:gd name="connsiteY3" fmla="*/ 1852 h 124703"/>
                <a:gd name="connsiteX4" fmla="*/ 10711 w 39740"/>
                <a:gd name="connsiteY4" fmla="*/ 5926 h 124703"/>
                <a:gd name="connsiteX5" fmla="*/ 15146 w 39740"/>
                <a:gd name="connsiteY5" fmla="*/ 8406 h 124703"/>
                <a:gd name="connsiteX6" fmla="*/ 23662 w 39740"/>
                <a:gd name="connsiteY6" fmla="*/ 11063 h 124703"/>
                <a:gd name="connsiteX7" fmla="*/ 22952 w 39740"/>
                <a:gd name="connsiteY7" fmla="*/ 14960 h 124703"/>
                <a:gd name="connsiteX8" fmla="*/ 953 w 39740"/>
                <a:gd name="connsiteY8" fmla="*/ 102465 h 124703"/>
                <a:gd name="connsiteX9" fmla="*/ 243 w 39740"/>
                <a:gd name="connsiteY9" fmla="*/ 107956 h 124703"/>
                <a:gd name="connsiteX10" fmla="*/ 18872 w 39740"/>
                <a:gd name="connsiteY10" fmla="*/ 124784 h 124703"/>
                <a:gd name="connsiteX11" fmla="*/ 33065 w 39740"/>
                <a:gd name="connsiteY11" fmla="*/ 115396 h 124703"/>
                <a:gd name="connsiteX12" fmla="*/ 39274 w 39740"/>
                <a:gd name="connsiteY12" fmla="*/ 97682 h 124703"/>
                <a:gd name="connsiteX13" fmla="*/ 36436 w 39740"/>
                <a:gd name="connsiteY13" fmla="*/ 95380 h 124703"/>
                <a:gd name="connsiteX14" fmla="*/ 32887 w 39740"/>
                <a:gd name="connsiteY14" fmla="*/ 99631 h 124703"/>
                <a:gd name="connsiteX15" fmla="*/ 19581 w 39740"/>
                <a:gd name="connsiteY15" fmla="*/ 119824 h 124703"/>
                <a:gd name="connsiteX16" fmla="*/ 13549 w 39740"/>
                <a:gd name="connsiteY16" fmla="*/ 111145 h 124703"/>
                <a:gd name="connsiteX17" fmla="*/ 14614 w 39740"/>
                <a:gd name="connsiteY17" fmla="*/ 103882 h 124703"/>
                <a:gd name="connsiteX18" fmla="*/ 39274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74" y="5395"/>
                  </a:moveTo>
                  <a:cubicBezTo>
                    <a:pt x="39452" y="5040"/>
                    <a:pt x="39984" y="2738"/>
                    <a:pt x="39984" y="2560"/>
                  </a:cubicBezTo>
                  <a:cubicBezTo>
                    <a:pt x="39984" y="1675"/>
                    <a:pt x="39274" y="81"/>
                    <a:pt x="37145" y="81"/>
                  </a:cubicBezTo>
                  <a:cubicBezTo>
                    <a:pt x="33597" y="81"/>
                    <a:pt x="18872" y="1498"/>
                    <a:pt x="14436" y="1852"/>
                  </a:cubicBezTo>
                  <a:cubicBezTo>
                    <a:pt x="13194" y="2029"/>
                    <a:pt x="10711" y="2206"/>
                    <a:pt x="10711" y="5926"/>
                  </a:cubicBezTo>
                  <a:cubicBezTo>
                    <a:pt x="10711" y="8406"/>
                    <a:pt x="13194" y="8406"/>
                    <a:pt x="15146" y="8406"/>
                  </a:cubicBezTo>
                  <a:cubicBezTo>
                    <a:pt x="23662" y="8406"/>
                    <a:pt x="23662" y="9646"/>
                    <a:pt x="23662" y="11063"/>
                  </a:cubicBezTo>
                  <a:cubicBezTo>
                    <a:pt x="23662" y="12303"/>
                    <a:pt x="23307" y="13366"/>
                    <a:pt x="22952" y="14960"/>
                  </a:cubicBezTo>
                  <a:lnTo>
                    <a:pt x="953" y="102465"/>
                  </a:lnTo>
                  <a:cubicBezTo>
                    <a:pt x="421" y="104236"/>
                    <a:pt x="243" y="106185"/>
                    <a:pt x="243" y="107956"/>
                  </a:cubicBezTo>
                  <a:cubicBezTo>
                    <a:pt x="243" y="119293"/>
                    <a:pt x="10356" y="124784"/>
                    <a:pt x="18872" y="124784"/>
                  </a:cubicBezTo>
                  <a:cubicBezTo>
                    <a:pt x="23130" y="124784"/>
                    <a:pt x="28452" y="123367"/>
                    <a:pt x="33065" y="115396"/>
                  </a:cubicBezTo>
                  <a:cubicBezTo>
                    <a:pt x="36790" y="108842"/>
                    <a:pt x="39274" y="98391"/>
                    <a:pt x="39274" y="97682"/>
                  </a:cubicBezTo>
                  <a:cubicBezTo>
                    <a:pt x="39274" y="95380"/>
                    <a:pt x="36968" y="95380"/>
                    <a:pt x="36436" y="95380"/>
                  </a:cubicBezTo>
                  <a:cubicBezTo>
                    <a:pt x="33952" y="95380"/>
                    <a:pt x="33597" y="96442"/>
                    <a:pt x="32887" y="99631"/>
                  </a:cubicBezTo>
                  <a:cubicBezTo>
                    <a:pt x="30581" y="108488"/>
                    <a:pt x="27210" y="119824"/>
                    <a:pt x="19581" y="119824"/>
                  </a:cubicBezTo>
                  <a:cubicBezTo>
                    <a:pt x="14791" y="119824"/>
                    <a:pt x="13549" y="115396"/>
                    <a:pt x="13549" y="111145"/>
                  </a:cubicBezTo>
                  <a:cubicBezTo>
                    <a:pt x="13549" y="109196"/>
                    <a:pt x="14082" y="105831"/>
                    <a:pt x="14614" y="103882"/>
                  </a:cubicBezTo>
                  <a:lnTo>
                    <a:pt x="39274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2" name="자유형: 도형 4151">
              <a:extLst>
                <a:ext uri="{FF2B5EF4-FFF2-40B4-BE49-F238E27FC236}">
                  <a16:creationId xmlns:a16="http://schemas.microsoft.com/office/drawing/2014/main" id="{F36977D0-173A-C19E-44FC-8CED4DC22795}"/>
                </a:ext>
              </a:extLst>
            </p:cNvPr>
            <p:cNvSpPr/>
            <p:nvPr>
              <p:custDataLst>
                <p:tags r:id="rId38"/>
              </p:custDataLst>
            </p:nvPr>
          </p:nvSpPr>
          <p:spPr>
            <a:xfrm>
              <a:off x="6309435" y="4261888"/>
              <a:ext cx="53756" cy="119212"/>
            </a:xfrm>
            <a:custGeom>
              <a:avLst/>
              <a:gdLst>
                <a:gd name="connsiteX0" fmla="*/ 49379 w 53756"/>
                <a:gd name="connsiteY0" fmla="*/ 6818 h 119212"/>
                <a:gd name="connsiteX1" fmla="*/ 42282 w 53756"/>
                <a:gd name="connsiteY1" fmla="*/ 87 h 119212"/>
                <a:gd name="connsiteX2" fmla="*/ 32347 w 53756"/>
                <a:gd name="connsiteY2" fmla="*/ 9830 h 119212"/>
                <a:gd name="connsiteX3" fmla="*/ 39443 w 53756"/>
                <a:gd name="connsiteY3" fmla="*/ 16561 h 119212"/>
                <a:gd name="connsiteX4" fmla="*/ 49379 w 53756"/>
                <a:gd name="connsiteY4" fmla="*/ 6818 h 119212"/>
                <a:gd name="connsiteX5" fmla="*/ 13186 w 53756"/>
                <a:gd name="connsiteY5" fmla="*/ 96803 h 119212"/>
                <a:gd name="connsiteX6" fmla="*/ 11590 w 53756"/>
                <a:gd name="connsiteY6" fmla="*/ 104243 h 119212"/>
                <a:gd name="connsiteX7" fmla="*/ 28444 w 53756"/>
                <a:gd name="connsiteY7" fmla="*/ 119299 h 119212"/>
                <a:gd name="connsiteX8" fmla="*/ 53991 w 53756"/>
                <a:gd name="connsiteY8" fmla="*/ 92198 h 119212"/>
                <a:gd name="connsiteX9" fmla="*/ 51153 w 53756"/>
                <a:gd name="connsiteY9" fmla="*/ 89895 h 119212"/>
                <a:gd name="connsiteX10" fmla="*/ 47782 w 53756"/>
                <a:gd name="connsiteY10" fmla="*/ 92906 h 119212"/>
                <a:gd name="connsiteX11" fmla="*/ 28976 w 53756"/>
                <a:gd name="connsiteY11" fmla="*/ 114340 h 119212"/>
                <a:gd name="connsiteX12" fmla="*/ 24541 w 53756"/>
                <a:gd name="connsiteY12" fmla="*/ 108140 h 119212"/>
                <a:gd name="connsiteX13" fmla="*/ 27379 w 53756"/>
                <a:gd name="connsiteY13" fmla="*/ 96803 h 119212"/>
                <a:gd name="connsiteX14" fmla="*/ 33057 w 53756"/>
                <a:gd name="connsiteY14" fmla="*/ 82632 h 119212"/>
                <a:gd name="connsiteX15" fmla="*/ 41750 w 53756"/>
                <a:gd name="connsiteY15" fmla="*/ 60136 h 119212"/>
                <a:gd name="connsiteX16" fmla="*/ 42814 w 53756"/>
                <a:gd name="connsiteY16" fmla="*/ 54468 h 119212"/>
                <a:gd name="connsiteX17" fmla="*/ 25960 w 53756"/>
                <a:gd name="connsiteY17" fmla="*/ 39411 h 119212"/>
                <a:gd name="connsiteX18" fmla="*/ 235 w 53756"/>
                <a:gd name="connsiteY18" fmla="*/ 66513 h 119212"/>
                <a:gd name="connsiteX19" fmla="*/ 3251 w 53756"/>
                <a:gd name="connsiteY19" fmla="*/ 68816 h 119212"/>
                <a:gd name="connsiteX20" fmla="*/ 6445 w 53756"/>
                <a:gd name="connsiteY20" fmla="*/ 65982 h 119212"/>
                <a:gd name="connsiteX21" fmla="*/ 25428 w 53756"/>
                <a:gd name="connsiteY21" fmla="*/ 44371 h 119212"/>
                <a:gd name="connsiteX22" fmla="*/ 29863 w 53756"/>
                <a:gd name="connsiteY22" fmla="*/ 50571 h 119212"/>
                <a:gd name="connsiteX23" fmla="*/ 24363 w 53756"/>
                <a:gd name="connsiteY23" fmla="*/ 68284 h 119212"/>
                <a:gd name="connsiteX24" fmla="*/ 13186 w 53756"/>
                <a:gd name="connsiteY24" fmla="*/ 96803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79" y="6818"/>
                  </a:moveTo>
                  <a:cubicBezTo>
                    <a:pt x="49379" y="3984"/>
                    <a:pt x="47250" y="87"/>
                    <a:pt x="42282" y="87"/>
                  </a:cubicBezTo>
                  <a:cubicBezTo>
                    <a:pt x="37492" y="87"/>
                    <a:pt x="32347" y="4693"/>
                    <a:pt x="32347" y="9830"/>
                  </a:cubicBezTo>
                  <a:cubicBezTo>
                    <a:pt x="32347" y="12841"/>
                    <a:pt x="34653" y="16561"/>
                    <a:pt x="39443" y="16561"/>
                  </a:cubicBezTo>
                  <a:cubicBezTo>
                    <a:pt x="44588" y="16561"/>
                    <a:pt x="49379" y="11601"/>
                    <a:pt x="49379" y="6818"/>
                  </a:cubicBezTo>
                  <a:close/>
                  <a:moveTo>
                    <a:pt x="13186" y="96803"/>
                  </a:moveTo>
                  <a:cubicBezTo>
                    <a:pt x="12477" y="99106"/>
                    <a:pt x="11590" y="101232"/>
                    <a:pt x="11590" y="104243"/>
                  </a:cubicBezTo>
                  <a:cubicBezTo>
                    <a:pt x="11590" y="112568"/>
                    <a:pt x="18686" y="119299"/>
                    <a:pt x="28444" y="119299"/>
                  </a:cubicBezTo>
                  <a:cubicBezTo>
                    <a:pt x="46185" y="119299"/>
                    <a:pt x="53991" y="94855"/>
                    <a:pt x="53991" y="92198"/>
                  </a:cubicBezTo>
                  <a:cubicBezTo>
                    <a:pt x="53991" y="89895"/>
                    <a:pt x="51685" y="89895"/>
                    <a:pt x="51153" y="89895"/>
                  </a:cubicBezTo>
                  <a:cubicBezTo>
                    <a:pt x="48669" y="89895"/>
                    <a:pt x="48492" y="90958"/>
                    <a:pt x="47782" y="92906"/>
                  </a:cubicBezTo>
                  <a:cubicBezTo>
                    <a:pt x="43701" y="107077"/>
                    <a:pt x="35895" y="114340"/>
                    <a:pt x="28976" y="114340"/>
                  </a:cubicBezTo>
                  <a:cubicBezTo>
                    <a:pt x="25428" y="114340"/>
                    <a:pt x="24541" y="112037"/>
                    <a:pt x="24541" y="108140"/>
                  </a:cubicBezTo>
                  <a:cubicBezTo>
                    <a:pt x="24541" y="104066"/>
                    <a:pt x="25783" y="100700"/>
                    <a:pt x="27379" y="96803"/>
                  </a:cubicBezTo>
                  <a:cubicBezTo>
                    <a:pt x="29154" y="92021"/>
                    <a:pt x="31105" y="87238"/>
                    <a:pt x="33057" y="82632"/>
                  </a:cubicBezTo>
                  <a:cubicBezTo>
                    <a:pt x="34653" y="78381"/>
                    <a:pt x="41040" y="62262"/>
                    <a:pt x="41750" y="60136"/>
                  </a:cubicBezTo>
                  <a:cubicBezTo>
                    <a:pt x="42282" y="58365"/>
                    <a:pt x="42814" y="56239"/>
                    <a:pt x="42814" y="54468"/>
                  </a:cubicBezTo>
                  <a:cubicBezTo>
                    <a:pt x="42814" y="46142"/>
                    <a:pt x="35718" y="39411"/>
                    <a:pt x="25960" y="39411"/>
                  </a:cubicBezTo>
                  <a:cubicBezTo>
                    <a:pt x="8396" y="39411"/>
                    <a:pt x="235" y="63502"/>
                    <a:pt x="235" y="66513"/>
                  </a:cubicBezTo>
                  <a:cubicBezTo>
                    <a:pt x="235" y="68816"/>
                    <a:pt x="2719" y="68816"/>
                    <a:pt x="3251" y="68816"/>
                  </a:cubicBezTo>
                  <a:cubicBezTo>
                    <a:pt x="5735" y="68816"/>
                    <a:pt x="5912" y="67930"/>
                    <a:pt x="6445" y="65982"/>
                  </a:cubicBezTo>
                  <a:cubicBezTo>
                    <a:pt x="11057" y="50748"/>
                    <a:pt x="18864" y="44371"/>
                    <a:pt x="25428" y="44371"/>
                  </a:cubicBezTo>
                  <a:cubicBezTo>
                    <a:pt x="28266" y="44371"/>
                    <a:pt x="29863" y="45788"/>
                    <a:pt x="29863" y="50571"/>
                  </a:cubicBezTo>
                  <a:cubicBezTo>
                    <a:pt x="29863" y="54645"/>
                    <a:pt x="28799" y="57302"/>
                    <a:pt x="24363" y="68284"/>
                  </a:cubicBezTo>
                  <a:lnTo>
                    <a:pt x="13186" y="968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3" name="자유형: 도형 4152">
              <a:extLst>
                <a:ext uri="{FF2B5EF4-FFF2-40B4-BE49-F238E27FC236}">
                  <a16:creationId xmlns:a16="http://schemas.microsoft.com/office/drawing/2014/main" id="{0C8F5934-82DC-59E3-7888-852FD17A9F60}"/>
                </a:ext>
              </a:extLst>
            </p:cNvPr>
            <p:cNvSpPr/>
            <p:nvPr>
              <p:custDataLst>
                <p:tags r:id="rId39"/>
              </p:custDataLst>
            </p:nvPr>
          </p:nvSpPr>
          <p:spPr>
            <a:xfrm>
              <a:off x="6663801" y="4248447"/>
              <a:ext cx="154856" cy="10122"/>
            </a:xfrm>
            <a:custGeom>
              <a:avLst/>
              <a:gdLst>
                <a:gd name="connsiteX0" fmla="*/ 146234 w 154856"/>
                <a:gd name="connsiteY0" fmla="*/ 10207 h 10122"/>
                <a:gd name="connsiteX1" fmla="*/ 155105 w 154856"/>
                <a:gd name="connsiteY1" fmla="*/ 5146 h 10122"/>
                <a:gd name="connsiteX2" fmla="*/ 146234 w 154856"/>
                <a:gd name="connsiteY2" fmla="*/ 85 h 10122"/>
                <a:gd name="connsiteX3" fmla="*/ 9119 w 154856"/>
                <a:gd name="connsiteY3" fmla="*/ 85 h 10122"/>
                <a:gd name="connsiteX4" fmla="*/ 249 w 154856"/>
                <a:gd name="connsiteY4" fmla="*/ 5146 h 10122"/>
                <a:gd name="connsiteX5" fmla="*/ 9119 w 154856"/>
                <a:gd name="connsiteY5" fmla="*/ 10207 h 10122"/>
                <a:gd name="connsiteX6" fmla="*/ 146234 w 154856"/>
                <a:gd name="connsiteY6" fmla="*/ 10207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56" h="10122">
                  <a:moveTo>
                    <a:pt x="146234" y="10207"/>
                  </a:moveTo>
                  <a:cubicBezTo>
                    <a:pt x="150543" y="10207"/>
                    <a:pt x="155105" y="10207"/>
                    <a:pt x="155105" y="5146"/>
                  </a:cubicBezTo>
                  <a:cubicBezTo>
                    <a:pt x="155105" y="85"/>
                    <a:pt x="150543" y="85"/>
                    <a:pt x="146234" y="85"/>
                  </a:cubicBezTo>
                  <a:lnTo>
                    <a:pt x="9119" y="85"/>
                  </a:lnTo>
                  <a:cubicBezTo>
                    <a:pt x="4811" y="85"/>
                    <a:pt x="249" y="85"/>
                    <a:pt x="249" y="5146"/>
                  </a:cubicBezTo>
                  <a:cubicBezTo>
                    <a:pt x="249" y="10207"/>
                    <a:pt x="4811" y="10207"/>
                    <a:pt x="9119" y="10207"/>
                  </a:cubicBezTo>
                  <a:lnTo>
                    <a:pt x="146234" y="10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4" name="자유형: 도형 4153">
              <a:extLst>
                <a:ext uri="{FF2B5EF4-FFF2-40B4-BE49-F238E27FC236}">
                  <a16:creationId xmlns:a16="http://schemas.microsoft.com/office/drawing/2014/main" id="{F76524BA-78F1-B80C-71EC-ED9CCAFE1745}"/>
                </a:ext>
              </a:extLst>
            </p:cNvPr>
            <p:cNvSpPr/>
            <p:nvPr>
              <p:custDataLst>
                <p:tags r:id="rId40"/>
              </p:custDataLst>
            </p:nvPr>
          </p:nvSpPr>
          <p:spPr>
            <a:xfrm>
              <a:off x="6906856" y="4138370"/>
              <a:ext cx="104673" cy="181184"/>
            </a:xfrm>
            <a:custGeom>
              <a:avLst/>
              <a:gdLst>
                <a:gd name="connsiteX0" fmla="*/ 104932 w 104673"/>
                <a:gd name="connsiteY0" fmla="*/ 51960 h 181184"/>
                <a:gd name="connsiteX1" fmla="*/ 74519 w 104673"/>
                <a:gd name="connsiteY1" fmla="*/ 85 h 181184"/>
                <a:gd name="connsiteX2" fmla="*/ 259 w 104673"/>
                <a:gd name="connsiteY2" fmla="*/ 129394 h 181184"/>
                <a:gd name="connsiteX3" fmla="*/ 30672 w 104673"/>
                <a:gd name="connsiteY3" fmla="*/ 181269 h 181184"/>
                <a:gd name="connsiteX4" fmla="*/ 104932 w 104673"/>
                <a:gd name="connsiteY4" fmla="*/ 51960 h 181184"/>
                <a:gd name="connsiteX5" fmla="*/ 27124 w 104673"/>
                <a:gd name="connsiteY5" fmla="*/ 86628 h 181184"/>
                <a:gd name="connsiteX6" fmla="*/ 46639 w 104673"/>
                <a:gd name="connsiteY6" fmla="*/ 32222 h 181184"/>
                <a:gd name="connsiteX7" fmla="*/ 74265 w 104673"/>
                <a:gd name="connsiteY7" fmla="*/ 5652 h 181184"/>
                <a:gd name="connsiteX8" fmla="*/ 88205 w 104673"/>
                <a:gd name="connsiteY8" fmla="*/ 36271 h 181184"/>
                <a:gd name="connsiteX9" fmla="*/ 80095 w 104673"/>
                <a:gd name="connsiteY9" fmla="*/ 86628 h 181184"/>
                <a:gd name="connsiteX10" fmla="*/ 27124 w 104673"/>
                <a:gd name="connsiteY10" fmla="*/ 86628 h 181184"/>
                <a:gd name="connsiteX11" fmla="*/ 77814 w 104673"/>
                <a:gd name="connsiteY11" fmla="*/ 94726 h 181184"/>
                <a:gd name="connsiteX12" fmla="*/ 60072 w 104673"/>
                <a:gd name="connsiteY12" fmla="*/ 146095 h 181184"/>
                <a:gd name="connsiteX13" fmla="*/ 30672 w 104673"/>
                <a:gd name="connsiteY13" fmla="*/ 175702 h 181184"/>
                <a:gd name="connsiteX14" fmla="*/ 16986 w 104673"/>
                <a:gd name="connsiteY14" fmla="*/ 144830 h 181184"/>
                <a:gd name="connsiteX15" fmla="*/ 25096 w 104673"/>
                <a:gd name="connsiteY15" fmla="*/ 94726 h 181184"/>
                <a:gd name="connsiteX16" fmla="*/ 77814 w 104673"/>
                <a:gd name="connsiteY16" fmla="*/ 94726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32" y="51960"/>
                  </a:moveTo>
                  <a:cubicBezTo>
                    <a:pt x="104932" y="35259"/>
                    <a:pt x="100370" y="85"/>
                    <a:pt x="74519" y="85"/>
                  </a:cubicBezTo>
                  <a:cubicBezTo>
                    <a:pt x="39289" y="85"/>
                    <a:pt x="259" y="71445"/>
                    <a:pt x="259" y="129394"/>
                  </a:cubicBezTo>
                  <a:cubicBezTo>
                    <a:pt x="259" y="153181"/>
                    <a:pt x="7609" y="181269"/>
                    <a:pt x="30672" y="181269"/>
                  </a:cubicBezTo>
                  <a:cubicBezTo>
                    <a:pt x="66408" y="181269"/>
                    <a:pt x="104932" y="108644"/>
                    <a:pt x="104932" y="51960"/>
                  </a:cubicBezTo>
                  <a:close/>
                  <a:moveTo>
                    <a:pt x="27124" y="86628"/>
                  </a:moveTo>
                  <a:cubicBezTo>
                    <a:pt x="31433" y="70433"/>
                    <a:pt x="36502" y="50189"/>
                    <a:pt x="46639" y="32222"/>
                  </a:cubicBezTo>
                  <a:cubicBezTo>
                    <a:pt x="53483" y="19823"/>
                    <a:pt x="62860" y="5652"/>
                    <a:pt x="74265" y="5652"/>
                  </a:cubicBezTo>
                  <a:cubicBezTo>
                    <a:pt x="86684" y="5652"/>
                    <a:pt x="88205" y="21847"/>
                    <a:pt x="88205" y="36271"/>
                  </a:cubicBezTo>
                  <a:cubicBezTo>
                    <a:pt x="88205" y="48670"/>
                    <a:pt x="86177" y="61576"/>
                    <a:pt x="80095" y="86628"/>
                  </a:cubicBezTo>
                  <a:lnTo>
                    <a:pt x="27124" y="86628"/>
                  </a:lnTo>
                  <a:close/>
                  <a:moveTo>
                    <a:pt x="77814" y="94726"/>
                  </a:moveTo>
                  <a:cubicBezTo>
                    <a:pt x="75026" y="106366"/>
                    <a:pt x="69703" y="127875"/>
                    <a:pt x="60072" y="146095"/>
                  </a:cubicBezTo>
                  <a:cubicBezTo>
                    <a:pt x="51202" y="163303"/>
                    <a:pt x="41570" y="175702"/>
                    <a:pt x="30672" y="175702"/>
                  </a:cubicBezTo>
                  <a:cubicBezTo>
                    <a:pt x="22308" y="175702"/>
                    <a:pt x="16986" y="168364"/>
                    <a:pt x="16986" y="144830"/>
                  </a:cubicBezTo>
                  <a:cubicBezTo>
                    <a:pt x="16986" y="134202"/>
                    <a:pt x="18507" y="119525"/>
                    <a:pt x="25096" y="94726"/>
                  </a:cubicBezTo>
                  <a:lnTo>
                    <a:pt x="77814" y="94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5" name="자유형: 도형 4154">
              <a:extLst>
                <a:ext uri="{FF2B5EF4-FFF2-40B4-BE49-F238E27FC236}">
                  <a16:creationId xmlns:a16="http://schemas.microsoft.com/office/drawing/2014/main" id="{EBFADEF4-2F28-9D15-7882-F90BA786CCE3}"/>
                </a:ext>
              </a:extLst>
            </p:cNvPr>
            <p:cNvSpPr/>
            <p:nvPr>
              <p:custDataLst>
                <p:tags r:id="rId41"/>
              </p:custDataLst>
            </p:nvPr>
          </p:nvSpPr>
          <p:spPr>
            <a:xfrm>
              <a:off x="7033231" y="4134171"/>
              <a:ext cx="76819" cy="79888"/>
            </a:xfrm>
            <a:custGeom>
              <a:avLst/>
              <a:gdLst>
                <a:gd name="connsiteX0" fmla="*/ 66971 w 76819"/>
                <a:gd name="connsiteY0" fmla="*/ 10354 h 79888"/>
                <a:gd name="connsiteX1" fmla="*/ 57923 w 76819"/>
                <a:gd name="connsiteY1" fmla="*/ 20274 h 79888"/>
                <a:gd name="connsiteX2" fmla="*/ 64842 w 76819"/>
                <a:gd name="connsiteY2" fmla="*/ 26828 h 79888"/>
                <a:gd name="connsiteX3" fmla="*/ 74954 w 76819"/>
                <a:gd name="connsiteY3" fmla="*/ 15491 h 79888"/>
                <a:gd name="connsiteX4" fmla="*/ 51536 w 76819"/>
                <a:gd name="connsiteY4" fmla="*/ 81 h 79888"/>
                <a:gd name="connsiteX5" fmla="*/ 263 w 76819"/>
                <a:gd name="connsiteY5" fmla="*/ 49147 h 79888"/>
                <a:gd name="connsiteX6" fmla="*/ 33085 w 76819"/>
                <a:gd name="connsiteY6" fmla="*/ 79969 h 79888"/>
                <a:gd name="connsiteX7" fmla="*/ 77083 w 76819"/>
                <a:gd name="connsiteY7" fmla="*/ 59952 h 79888"/>
                <a:gd name="connsiteX8" fmla="*/ 74067 w 76819"/>
                <a:gd name="connsiteY8" fmla="*/ 56941 h 79888"/>
                <a:gd name="connsiteX9" fmla="*/ 71229 w 76819"/>
                <a:gd name="connsiteY9" fmla="*/ 58712 h 79888"/>
                <a:gd name="connsiteX10" fmla="*/ 33440 w 76819"/>
                <a:gd name="connsiteY10" fmla="*/ 75009 h 79888"/>
                <a:gd name="connsiteX11" fmla="*/ 14989 w 76819"/>
                <a:gd name="connsiteY11" fmla="*/ 55347 h 79888"/>
                <a:gd name="connsiteX12" fmla="*/ 26698 w 76819"/>
                <a:gd name="connsiteY12" fmla="*/ 18680 h 79888"/>
                <a:gd name="connsiteX13" fmla="*/ 51536 w 76819"/>
                <a:gd name="connsiteY13" fmla="*/ 5040 h 79888"/>
                <a:gd name="connsiteX14" fmla="*/ 66971 w 76819"/>
                <a:gd name="connsiteY14" fmla="*/ 103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971" y="10354"/>
                  </a:moveTo>
                  <a:cubicBezTo>
                    <a:pt x="60584" y="11417"/>
                    <a:pt x="57923" y="16377"/>
                    <a:pt x="57923" y="20274"/>
                  </a:cubicBezTo>
                  <a:cubicBezTo>
                    <a:pt x="57923" y="25057"/>
                    <a:pt x="61648" y="26828"/>
                    <a:pt x="64842" y="26828"/>
                  </a:cubicBezTo>
                  <a:cubicBezTo>
                    <a:pt x="68745" y="26828"/>
                    <a:pt x="74954" y="23994"/>
                    <a:pt x="74954" y="15491"/>
                  </a:cubicBezTo>
                  <a:cubicBezTo>
                    <a:pt x="74954" y="3446"/>
                    <a:pt x="61116" y="81"/>
                    <a:pt x="51536" y="81"/>
                  </a:cubicBezTo>
                  <a:cubicBezTo>
                    <a:pt x="24924" y="81"/>
                    <a:pt x="263" y="24525"/>
                    <a:pt x="263" y="49147"/>
                  </a:cubicBezTo>
                  <a:cubicBezTo>
                    <a:pt x="263" y="64381"/>
                    <a:pt x="10908" y="79969"/>
                    <a:pt x="33085" y="79969"/>
                  </a:cubicBezTo>
                  <a:cubicBezTo>
                    <a:pt x="63068" y="79969"/>
                    <a:pt x="77083" y="62432"/>
                    <a:pt x="77083" y="59952"/>
                  </a:cubicBezTo>
                  <a:cubicBezTo>
                    <a:pt x="77083" y="58890"/>
                    <a:pt x="75487" y="56941"/>
                    <a:pt x="74067" y="56941"/>
                  </a:cubicBezTo>
                  <a:cubicBezTo>
                    <a:pt x="73003" y="56941"/>
                    <a:pt x="72648" y="57295"/>
                    <a:pt x="71229" y="58712"/>
                  </a:cubicBezTo>
                  <a:cubicBezTo>
                    <a:pt x="57391" y="75009"/>
                    <a:pt x="36633" y="75009"/>
                    <a:pt x="33440" y="75009"/>
                  </a:cubicBezTo>
                  <a:cubicBezTo>
                    <a:pt x="20666" y="75009"/>
                    <a:pt x="14989" y="66329"/>
                    <a:pt x="14989" y="55347"/>
                  </a:cubicBezTo>
                  <a:cubicBezTo>
                    <a:pt x="14989" y="50210"/>
                    <a:pt x="17473" y="30902"/>
                    <a:pt x="26698" y="18680"/>
                  </a:cubicBezTo>
                  <a:cubicBezTo>
                    <a:pt x="33440" y="10000"/>
                    <a:pt x="42665" y="5040"/>
                    <a:pt x="51536" y="5040"/>
                  </a:cubicBezTo>
                  <a:cubicBezTo>
                    <a:pt x="54020" y="5040"/>
                    <a:pt x="62536" y="5395"/>
                    <a:pt x="66971" y="103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6" name="자유형: 도형 4155">
              <a:extLst>
                <a:ext uri="{FF2B5EF4-FFF2-40B4-BE49-F238E27FC236}">
                  <a16:creationId xmlns:a16="http://schemas.microsoft.com/office/drawing/2014/main" id="{BBB020AC-C2CD-694D-3265-43F49E182C45}"/>
                </a:ext>
              </a:extLst>
            </p:cNvPr>
            <p:cNvSpPr/>
            <p:nvPr>
              <p:custDataLst>
                <p:tags r:id="rId42"/>
              </p:custDataLst>
            </p:nvPr>
          </p:nvSpPr>
          <p:spPr>
            <a:xfrm>
              <a:off x="7123629" y="4134171"/>
              <a:ext cx="90480" cy="79888"/>
            </a:xfrm>
            <a:custGeom>
              <a:avLst/>
              <a:gdLst>
                <a:gd name="connsiteX0" fmla="*/ 64313 w 90480"/>
                <a:gd name="connsiteY0" fmla="*/ 10532 h 79888"/>
                <a:gd name="connsiteX1" fmla="*/ 46040 w 90480"/>
                <a:gd name="connsiteY1" fmla="*/ 81 h 79888"/>
                <a:gd name="connsiteX2" fmla="*/ 267 w 90480"/>
                <a:gd name="connsiteY2" fmla="*/ 50564 h 79888"/>
                <a:gd name="connsiteX3" fmla="*/ 27056 w 90480"/>
                <a:gd name="connsiteY3" fmla="*/ 79969 h 79888"/>
                <a:gd name="connsiteX4" fmla="*/ 52249 w 90480"/>
                <a:gd name="connsiteY4" fmla="*/ 67569 h 79888"/>
                <a:gd name="connsiteX5" fmla="*/ 70523 w 90480"/>
                <a:gd name="connsiteY5" fmla="*/ 79969 h 79888"/>
                <a:gd name="connsiteX6" fmla="*/ 84538 w 90480"/>
                <a:gd name="connsiteY6" fmla="*/ 70581 h 79888"/>
                <a:gd name="connsiteX7" fmla="*/ 90748 w 90480"/>
                <a:gd name="connsiteY7" fmla="*/ 52867 h 79888"/>
                <a:gd name="connsiteX8" fmla="*/ 87909 w 90480"/>
                <a:gd name="connsiteY8" fmla="*/ 50564 h 79888"/>
                <a:gd name="connsiteX9" fmla="*/ 84006 w 90480"/>
                <a:gd name="connsiteY9" fmla="*/ 56055 h 79888"/>
                <a:gd name="connsiteX10" fmla="*/ 71055 w 90480"/>
                <a:gd name="connsiteY10" fmla="*/ 75009 h 79888"/>
                <a:gd name="connsiteX11" fmla="*/ 65200 w 90480"/>
                <a:gd name="connsiteY11" fmla="*/ 66329 h 79888"/>
                <a:gd name="connsiteX12" fmla="*/ 67862 w 90480"/>
                <a:gd name="connsiteY12" fmla="*/ 52336 h 79888"/>
                <a:gd name="connsiteX13" fmla="*/ 71765 w 90480"/>
                <a:gd name="connsiteY13" fmla="*/ 36393 h 79888"/>
                <a:gd name="connsiteX14" fmla="*/ 75313 w 90480"/>
                <a:gd name="connsiteY14" fmla="*/ 22931 h 79888"/>
                <a:gd name="connsiteX15" fmla="*/ 78506 w 90480"/>
                <a:gd name="connsiteY15" fmla="*/ 9114 h 79888"/>
                <a:gd name="connsiteX16" fmla="*/ 72474 w 90480"/>
                <a:gd name="connsiteY16" fmla="*/ 3446 h 79888"/>
                <a:gd name="connsiteX17" fmla="*/ 64313 w 90480"/>
                <a:gd name="connsiteY17" fmla="*/ 10532 h 79888"/>
                <a:gd name="connsiteX18" fmla="*/ 52959 w 90480"/>
                <a:gd name="connsiteY18" fmla="*/ 56055 h 79888"/>
                <a:gd name="connsiteX19" fmla="*/ 43911 w 90480"/>
                <a:gd name="connsiteY19" fmla="*/ 67924 h 79888"/>
                <a:gd name="connsiteX20" fmla="*/ 27589 w 90480"/>
                <a:gd name="connsiteY20" fmla="*/ 75009 h 79888"/>
                <a:gd name="connsiteX21" fmla="*/ 14638 w 90480"/>
                <a:gd name="connsiteY21" fmla="*/ 57827 h 79888"/>
                <a:gd name="connsiteX22" fmla="*/ 23863 w 90480"/>
                <a:gd name="connsiteY22" fmla="*/ 21868 h 79888"/>
                <a:gd name="connsiteX23" fmla="*/ 46040 w 90480"/>
                <a:gd name="connsiteY23" fmla="*/ 5040 h 79888"/>
                <a:gd name="connsiteX24" fmla="*/ 61829 w 90480"/>
                <a:gd name="connsiteY24" fmla="*/ 20451 h 79888"/>
                <a:gd name="connsiteX25" fmla="*/ 61297 w 90480"/>
                <a:gd name="connsiteY25" fmla="*/ 22931 h 79888"/>
                <a:gd name="connsiteX26" fmla="*/ 52959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313" y="10532"/>
                  </a:moveTo>
                  <a:cubicBezTo>
                    <a:pt x="60588" y="4686"/>
                    <a:pt x="54556" y="81"/>
                    <a:pt x="46040" y="81"/>
                  </a:cubicBezTo>
                  <a:cubicBezTo>
                    <a:pt x="23331" y="81"/>
                    <a:pt x="267" y="25057"/>
                    <a:pt x="267" y="50564"/>
                  </a:cubicBezTo>
                  <a:cubicBezTo>
                    <a:pt x="267" y="67746"/>
                    <a:pt x="11799" y="79969"/>
                    <a:pt x="27056" y="79969"/>
                  </a:cubicBezTo>
                  <a:cubicBezTo>
                    <a:pt x="36637" y="79969"/>
                    <a:pt x="45153" y="74478"/>
                    <a:pt x="52249" y="67569"/>
                  </a:cubicBezTo>
                  <a:cubicBezTo>
                    <a:pt x="55620" y="78197"/>
                    <a:pt x="65910" y="79969"/>
                    <a:pt x="70523" y="79969"/>
                  </a:cubicBezTo>
                  <a:cubicBezTo>
                    <a:pt x="76910" y="79969"/>
                    <a:pt x="81345" y="76072"/>
                    <a:pt x="84538" y="70581"/>
                  </a:cubicBezTo>
                  <a:cubicBezTo>
                    <a:pt x="88441" y="63672"/>
                    <a:pt x="90748" y="53576"/>
                    <a:pt x="90748" y="52867"/>
                  </a:cubicBezTo>
                  <a:cubicBezTo>
                    <a:pt x="90748" y="50564"/>
                    <a:pt x="88441" y="50564"/>
                    <a:pt x="87909" y="50564"/>
                  </a:cubicBezTo>
                  <a:cubicBezTo>
                    <a:pt x="85425" y="50564"/>
                    <a:pt x="85248" y="51273"/>
                    <a:pt x="84006" y="56055"/>
                  </a:cubicBezTo>
                  <a:cubicBezTo>
                    <a:pt x="81877" y="64558"/>
                    <a:pt x="78506" y="75009"/>
                    <a:pt x="71055" y="75009"/>
                  </a:cubicBezTo>
                  <a:cubicBezTo>
                    <a:pt x="66442" y="75009"/>
                    <a:pt x="65200" y="71112"/>
                    <a:pt x="65200" y="66329"/>
                  </a:cubicBezTo>
                  <a:cubicBezTo>
                    <a:pt x="65200" y="63318"/>
                    <a:pt x="66620" y="56941"/>
                    <a:pt x="67862" y="52336"/>
                  </a:cubicBezTo>
                  <a:cubicBezTo>
                    <a:pt x="69103" y="47553"/>
                    <a:pt x="70878" y="40290"/>
                    <a:pt x="71765" y="36393"/>
                  </a:cubicBezTo>
                  <a:lnTo>
                    <a:pt x="75313" y="22931"/>
                  </a:lnTo>
                  <a:cubicBezTo>
                    <a:pt x="76377" y="18326"/>
                    <a:pt x="78506" y="10000"/>
                    <a:pt x="78506" y="9114"/>
                  </a:cubicBezTo>
                  <a:cubicBezTo>
                    <a:pt x="78506" y="5218"/>
                    <a:pt x="75313" y="3446"/>
                    <a:pt x="72474" y="3446"/>
                  </a:cubicBezTo>
                  <a:cubicBezTo>
                    <a:pt x="69458" y="3446"/>
                    <a:pt x="65378" y="5572"/>
                    <a:pt x="64313" y="10532"/>
                  </a:cubicBezTo>
                  <a:close/>
                  <a:moveTo>
                    <a:pt x="52959" y="56055"/>
                  </a:moveTo>
                  <a:cubicBezTo>
                    <a:pt x="51717" y="61015"/>
                    <a:pt x="47814" y="64558"/>
                    <a:pt x="43911" y="67924"/>
                  </a:cubicBezTo>
                  <a:cubicBezTo>
                    <a:pt x="42314" y="69341"/>
                    <a:pt x="35217" y="75009"/>
                    <a:pt x="27589" y="75009"/>
                  </a:cubicBezTo>
                  <a:cubicBezTo>
                    <a:pt x="21024" y="75009"/>
                    <a:pt x="14638" y="70403"/>
                    <a:pt x="14638" y="57827"/>
                  </a:cubicBezTo>
                  <a:cubicBezTo>
                    <a:pt x="14638" y="48439"/>
                    <a:pt x="19783" y="28954"/>
                    <a:pt x="23863" y="21868"/>
                  </a:cubicBezTo>
                  <a:cubicBezTo>
                    <a:pt x="32024" y="7697"/>
                    <a:pt x="41072" y="5040"/>
                    <a:pt x="46040" y="5040"/>
                  </a:cubicBezTo>
                  <a:cubicBezTo>
                    <a:pt x="58459" y="5040"/>
                    <a:pt x="61829" y="18503"/>
                    <a:pt x="61829" y="20451"/>
                  </a:cubicBezTo>
                  <a:cubicBezTo>
                    <a:pt x="61829" y="21160"/>
                    <a:pt x="61475" y="22400"/>
                    <a:pt x="61297" y="22931"/>
                  </a:cubicBezTo>
                  <a:lnTo>
                    <a:pt x="52959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7" name="자유형: 도형 4156">
              <a:extLst>
                <a:ext uri="{FF2B5EF4-FFF2-40B4-BE49-F238E27FC236}">
                  <a16:creationId xmlns:a16="http://schemas.microsoft.com/office/drawing/2014/main" id="{0D3DD398-9C9F-DE3C-F124-597073A23DBF}"/>
                </a:ext>
              </a:extLst>
            </p:cNvPr>
            <p:cNvSpPr/>
            <p:nvPr>
              <p:custDataLst>
                <p:tags r:id="rId43"/>
              </p:custDataLst>
            </p:nvPr>
          </p:nvSpPr>
          <p:spPr>
            <a:xfrm>
              <a:off x="7233743" y="4089356"/>
              <a:ext cx="39740" cy="124703"/>
            </a:xfrm>
            <a:custGeom>
              <a:avLst/>
              <a:gdLst>
                <a:gd name="connsiteX0" fmla="*/ 39302 w 39740"/>
                <a:gd name="connsiteY0" fmla="*/ 5395 h 124703"/>
                <a:gd name="connsiteX1" fmla="*/ 40012 w 39740"/>
                <a:gd name="connsiteY1" fmla="*/ 2560 h 124703"/>
                <a:gd name="connsiteX2" fmla="*/ 37173 w 39740"/>
                <a:gd name="connsiteY2" fmla="*/ 81 h 124703"/>
                <a:gd name="connsiteX3" fmla="*/ 14464 w 39740"/>
                <a:gd name="connsiteY3" fmla="*/ 1852 h 124703"/>
                <a:gd name="connsiteX4" fmla="*/ 10739 w 39740"/>
                <a:gd name="connsiteY4" fmla="*/ 5926 h 124703"/>
                <a:gd name="connsiteX5" fmla="*/ 15174 w 39740"/>
                <a:gd name="connsiteY5" fmla="*/ 8406 h 124703"/>
                <a:gd name="connsiteX6" fmla="*/ 23690 w 39740"/>
                <a:gd name="connsiteY6" fmla="*/ 11063 h 124703"/>
                <a:gd name="connsiteX7" fmla="*/ 22980 w 39740"/>
                <a:gd name="connsiteY7" fmla="*/ 14960 h 124703"/>
                <a:gd name="connsiteX8" fmla="*/ 981 w 39740"/>
                <a:gd name="connsiteY8" fmla="*/ 102465 h 124703"/>
                <a:gd name="connsiteX9" fmla="*/ 271 w 39740"/>
                <a:gd name="connsiteY9" fmla="*/ 107956 h 124703"/>
                <a:gd name="connsiteX10" fmla="*/ 18900 w 39740"/>
                <a:gd name="connsiteY10" fmla="*/ 124784 h 124703"/>
                <a:gd name="connsiteX11" fmla="*/ 33093 w 39740"/>
                <a:gd name="connsiteY11" fmla="*/ 115396 h 124703"/>
                <a:gd name="connsiteX12" fmla="*/ 39302 w 39740"/>
                <a:gd name="connsiteY12" fmla="*/ 97682 h 124703"/>
                <a:gd name="connsiteX13" fmla="*/ 36464 w 39740"/>
                <a:gd name="connsiteY13" fmla="*/ 95380 h 124703"/>
                <a:gd name="connsiteX14" fmla="*/ 32915 w 39740"/>
                <a:gd name="connsiteY14" fmla="*/ 99631 h 124703"/>
                <a:gd name="connsiteX15" fmla="*/ 19609 w 39740"/>
                <a:gd name="connsiteY15" fmla="*/ 119824 h 124703"/>
                <a:gd name="connsiteX16" fmla="*/ 13577 w 39740"/>
                <a:gd name="connsiteY16" fmla="*/ 111145 h 124703"/>
                <a:gd name="connsiteX17" fmla="*/ 14642 w 39740"/>
                <a:gd name="connsiteY17" fmla="*/ 103882 h 124703"/>
                <a:gd name="connsiteX18" fmla="*/ 39302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02" y="5395"/>
                  </a:moveTo>
                  <a:cubicBezTo>
                    <a:pt x="39480" y="5040"/>
                    <a:pt x="40012" y="2738"/>
                    <a:pt x="40012" y="2560"/>
                  </a:cubicBezTo>
                  <a:cubicBezTo>
                    <a:pt x="40012" y="1675"/>
                    <a:pt x="39302" y="81"/>
                    <a:pt x="37173" y="81"/>
                  </a:cubicBezTo>
                  <a:cubicBezTo>
                    <a:pt x="33625" y="81"/>
                    <a:pt x="18900" y="1498"/>
                    <a:pt x="14464" y="1852"/>
                  </a:cubicBezTo>
                  <a:cubicBezTo>
                    <a:pt x="13223" y="2029"/>
                    <a:pt x="10739" y="2206"/>
                    <a:pt x="10739" y="5926"/>
                  </a:cubicBezTo>
                  <a:cubicBezTo>
                    <a:pt x="10739" y="8406"/>
                    <a:pt x="13223" y="8406"/>
                    <a:pt x="15174" y="8406"/>
                  </a:cubicBezTo>
                  <a:cubicBezTo>
                    <a:pt x="23690" y="8406"/>
                    <a:pt x="23690" y="9646"/>
                    <a:pt x="23690" y="11063"/>
                  </a:cubicBezTo>
                  <a:cubicBezTo>
                    <a:pt x="23690" y="12303"/>
                    <a:pt x="23335" y="13366"/>
                    <a:pt x="22980" y="14960"/>
                  </a:cubicBezTo>
                  <a:lnTo>
                    <a:pt x="981" y="102465"/>
                  </a:lnTo>
                  <a:cubicBezTo>
                    <a:pt x="449" y="104236"/>
                    <a:pt x="271" y="106185"/>
                    <a:pt x="271" y="107956"/>
                  </a:cubicBezTo>
                  <a:cubicBezTo>
                    <a:pt x="271" y="119293"/>
                    <a:pt x="10384" y="124784"/>
                    <a:pt x="18900" y="124784"/>
                  </a:cubicBezTo>
                  <a:cubicBezTo>
                    <a:pt x="23158" y="124784"/>
                    <a:pt x="28480" y="123367"/>
                    <a:pt x="33093" y="115396"/>
                  </a:cubicBezTo>
                  <a:cubicBezTo>
                    <a:pt x="36819" y="108842"/>
                    <a:pt x="39302" y="98391"/>
                    <a:pt x="39302" y="97682"/>
                  </a:cubicBezTo>
                  <a:cubicBezTo>
                    <a:pt x="39302" y="95380"/>
                    <a:pt x="36996" y="95380"/>
                    <a:pt x="36464" y="95380"/>
                  </a:cubicBezTo>
                  <a:cubicBezTo>
                    <a:pt x="33980" y="95380"/>
                    <a:pt x="33625" y="96442"/>
                    <a:pt x="32915" y="99631"/>
                  </a:cubicBezTo>
                  <a:cubicBezTo>
                    <a:pt x="30609" y="108488"/>
                    <a:pt x="27238" y="119824"/>
                    <a:pt x="19609" y="119824"/>
                  </a:cubicBezTo>
                  <a:cubicBezTo>
                    <a:pt x="14819" y="119824"/>
                    <a:pt x="13577" y="115396"/>
                    <a:pt x="13577" y="111145"/>
                  </a:cubicBezTo>
                  <a:cubicBezTo>
                    <a:pt x="13577" y="109196"/>
                    <a:pt x="14110" y="105831"/>
                    <a:pt x="14642" y="103882"/>
                  </a:cubicBezTo>
                  <a:lnTo>
                    <a:pt x="39302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8" name="자유형: 도형 4157">
              <a:extLst>
                <a:ext uri="{FF2B5EF4-FFF2-40B4-BE49-F238E27FC236}">
                  <a16:creationId xmlns:a16="http://schemas.microsoft.com/office/drawing/2014/main" id="{46474590-DF55-4589-C1C5-F0FCBFB1082E}"/>
                </a:ext>
              </a:extLst>
            </p:cNvPr>
            <p:cNvSpPr/>
            <p:nvPr>
              <p:custDataLst>
                <p:tags r:id="rId44"/>
              </p:custDataLst>
            </p:nvPr>
          </p:nvSpPr>
          <p:spPr>
            <a:xfrm>
              <a:off x="7015191" y="4261888"/>
              <a:ext cx="77884" cy="153576"/>
            </a:xfrm>
            <a:custGeom>
              <a:avLst/>
              <a:gdLst>
                <a:gd name="connsiteX0" fmla="*/ 78148 w 77884"/>
                <a:gd name="connsiteY0" fmla="*/ 6818 h 153576"/>
                <a:gd name="connsiteX1" fmla="*/ 71051 w 77884"/>
                <a:gd name="connsiteY1" fmla="*/ 87 h 153576"/>
                <a:gd name="connsiteX2" fmla="*/ 61116 w 77884"/>
                <a:gd name="connsiteY2" fmla="*/ 9830 h 153576"/>
                <a:gd name="connsiteX3" fmla="*/ 68213 w 77884"/>
                <a:gd name="connsiteY3" fmla="*/ 16561 h 153576"/>
                <a:gd name="connsiteX4" fmla="*/ 78148 w 77884"/>
                <a:gd name="connsiteY4" fmla="*/ 6818 h 153576"/>
                <a:gd name="connsiteX5" fmla="*/ 40536 w 77884"/>
                <a:gd name="connsiteY5" fmla="*/ 126208 h 153576"/>
                <a:gd name="connsiteX6" fmla="*/ 17650 w 77884"/>
                <a:gd name="connsiteY6" fmla="*/ 148704 h 153576"/>
                <a:gd name="connsiteX7" fmla="*/ 11263 w 77884"/>
                <a:gd name="connsiteY7" fmla="*/ 147641 h 153576"/>
                <a:gd name="connsiteX8" fmla="*/ 17295 w 77884"/>
                <a:gd name="connsiteY8" fmla="*/ 138607 h 153576"/>
                <a:gd name="connsiteX9" fmla="*/ 10376 w 77884"/>
                <a:gd name="connsiteY9" fmla="*/ 132053 h 153576"/>
                <a:gd name="connsiteX10" fmla="*/ 263 w 77884"/>
                <a:gd name="connsiteY10" fmla="*/ 142504 h 153576"/>
                <a:gd name="connsiteX11" fmla="*/ 17827 w 77884"/>
                <a:gd name="connsiteY11" fmla="*/ 153664 h 153576"/>
                <a:gd name="connsiteX12" fmla="*/ 54729 w 77884"/>
                <a:gd name="connsiteY12" fmla="*/ 125676 h 153576"/>
                <a:gd name="connsiteX13" fmla="*/ 70696 w 77884"/>
                <a:gd name="connsiteY13" fmla="*/ 62262 h 153576"/>
                <a:gd name="connsiteX14" fmla="*/ 71583 w 77884"/>
                <a:gd name="connsiteY14" fmla="*/ 56062 h 153576"/>
                <a:gd name="connsiteX15" fmla="*/ 52600 w 77884"/>
                <a:gd name="connsiteY15" fmla="*/ 39411 h 153576"/>
                <a:gd name="connsiteX16" fmla="*/ 21553 w 77884"/>
                <a:gd name="connsiteY16" fmla="*/ 66513 h 153576"/>
                <a:gd name="connsiteX17" fmla="*/ 24569 w 77884"/>
                <a:gd name="connsiteY17" fmla="*/ 68816 h 153576"/>
                <a:gd name="connsiteX18" fmla="*/ 28117 w 77884"/>
                <a:gd name="connsiteY18" fmla="*/ 65627 h 153576"/>
                <a:gd name="connsiteX19" fmla="*/ 52068 w 77884"/>
                <a:gd name="connsiteY19" fmla="*/ 44371 h 153576"/>
                <a:gd name="connsiteX20" fmla="*/ 58100 w 77884"/>
                <a:gd name="connsiteY20" fmla="*/ 53051 h 153576"/>
                <a:gd name="connsiteX21" fmla="*/ 57568 w 77884"/>
                <a:gd name="connsiteY21" fmla="*/ 58365 h 153576"/>
                <a:gd name="connsiteX22" fmla="*/ 40536 w 77884"/>
                <a:gd name="connsiteY22" fmla="*/ 126208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148" y="6818"/>
                  </a:moveTo>
                  <a:cubicBezTo>
                    <a:pt x="78148" y="3807"/>
                    <a:pt x="75841" y="87"/>
                    <a:pt x="71051" y="87"/>
                  </a:cubicBezTo>
                  <a:cubicBezTo>
                    <a:pt x="65906" y="87"/>
                    <a:pt x="61116" y="5047"/>
                    <a:pt x="61116" y="9830"/>
                  </a:cubicBezTo>
                  <a:cubicBezTo>
                    <a:pt x="61116" y="12664"/>
                    <a:pt x="63245" y="16561"/>
                    <a:pt x="68213" y="16561"/>
                  </a:cubicBezTo>
                  <a:cubicBezTo>
                    <a:pt x="73003" y="16561"/>
                    <a:pt x="78148" y="11955"/>
                    <a:pt x="78148" y="6818"/>
                  </a:cubicBezTo>
                  <a:close/>
                  <a:moveTo>
                    <a:pt x="40536" y="126208"/>
                  </a:moveTo>
                  <a:cubicBezTo>
                    <a:pt x="37520" y="138430"/>
                    <a:pt x="28117" y="148704"/>
                    <a:pt x="17650" y="148704"/>
                  </a:cubicBezTo>
                  <a:cubicBezTo>
                    <a:pt x="15343" y="148704"/>
                    <a:pt x="13214" y="148350"/>
                    <a:pt x="11263" y="147641"/>
                  </a:cubicBezTo>
                  <a:cubicBezTo>
                    <a:pt x="15876" y="145516"/>
                    <a:pt x="17295" y="141264"/>
                    <a:pt x="17295" y="138607"/>
                  </a:cubicBezTo>
                  <a:cubicBezTo>
                    <a:pt x="17295" y="134356"/>
                    <a:pt x="13924" y="132053"/>
                    <a:pt x="10376" y="132053"/>
                  </a:cubicBezTo>
                  <a:cubicBezTo>
                    <a:pt x="4876" y="132053"/>
                    <a:pt x="263" y="136836"/>
                    <a:pt x="263" y="142504"/>
                  </a:cubicBezTo>
                  <a:cubicBezTo>
                    <a:pt x="263" y="149235"/>
                    <a:pt x="7182" y="153664"/>
                    <a:pt x="17827" y="153664"/>
                  </a:cubicBezTo>
                  <a:cubicBezTo>
                    <a:pt x="28472" y="153664"/>
                    <a:pt x="49229" y="147287"/>
                    <a:pt x="54729" y="125676"/>
                  </a:cubicBezTo>
                  <a:lnTo>
                    <a:pt x="70696" y="62262"/>
                  </a:lnTo>
                  <a:cubicBezTo>
                    <a:pt x="71229" y="60313"/>
                    <a:pt x="71583" y="58719"/>
                    <a:pt x="71583" y="56062"/>
                  </a:cubicBezTo>
                  <a:cubicBezTo>
                    <a:pt x="71583" y="46320"/>
                    <a:pt x="63245" y="39411"/>
                    <a:pt x="52600" y="39411"/>
                  </a:cubicBezTo>
                  <a:cubicBezTo>
                    <a:pt x="32907" y="39411"/>
                    <a:pt x="21553" y="64033"/>
                    <a:pt x="21553" y="66513"/>
                  </a:cubicBezTo>
                  <a:cubicBezTo>
                    <a:pt x="21553" y="68816"/>
                    <a:pt x="24037" y="68816"/>
                    <a:pt x="24569" y="68816"/>
                  </a:cubicBezTo>
                  <a:cubicBezTo>
                    <a:pt x="26698" y="68816"/>
                    <a:pt x="26875" y="68284"/>
                    <a:pt x="28117" y="65627"/>
                  </a:cubicBezTo>
                  <a:cubicBezTo>
                    <a:pt x="32552" y="55353"/>
                    <a:pt x="41778" y="44371"/>
                    <a:pt x="52068" y="44371"/>
                  </a:cubicBezTo>
                  <a:cubicBezTo>
                    <a:pt x="56503" y="44371"/>
                    <a:pt x="58100" y="47382"/>
                    <a:pt x="58100" y="53051"/>
                  </a:cubicBezTo>
                  <a:cubicBezTo>
                    <a:pt x="58100" y="54999"/>
                    <a:pt x="57745" y="57479"/>
                    <a:pt x="57568" y="58365"/>
                  </a:cubicBezTo>
                  <a:lnTo>
                    <a:pt x="40536" y="1262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59" name="자유형: 도형 4158">
              <a:extLst>
                <a:ext uri="{FF2B5EF4-FFF2-40B4-BE49-F238E27FC236}">
                  <a16:creationId xmlns:a16="http://schemas.microsoft.com/office/drawing/2014/main" id="{7F91D176-BD27-B4CA-1F2B-80FC68AFC46B}"/>
                </a:ext>
              </a:extLst>
            </p:cNvPr>
            <p:cNvSpPr/>
            <p:nvPr>
              <p:custDataLst>
                <p:tags r:id="rId45"/>
              </p:custDataLst>
            </p:nvPr>
          </p:nvSpPr>
          <p:spPr>
            <a:xfrm>
              <a:off x="7314985" y="4126983"/>
              <a:ext cx="58799" cy="253050"/>
            </a:xfrm>
            <a:custGeom>
              <a:avLst/>
              <a:gdLst>
                <a:gd name="connsiteX0" fmla="*/ 59074 w 58799"/>
                <a:gd name="connsiteY0" fmla="*/ 126610 h 253050"/>
                <a:gd name="connsiteX1" fmla="*/ 42347 w 58799"/>
                <a:gd name="connsiteY1" fmla="*/ 47658 h 253050"/>
                <a:gd name="connsiteX2" fmla="*/ 2809 w 58799"/>
                <a:gd name="connsiteY2" fmla="*/ 85 h 253050"/>
                <a:gd name="connsiteX3" fmla="*/ 274 w 58799"/>
                <a:gd name="connsiteY3" fmla="*/ 2615 h 253050"/>
                <a:gd name="connsiteX4" fmla="*/ 5090 w 58799"/>
                <a:gd name="connsiteY4" fmla="*/ 8435 h 253050"/>
                <a:gd name="connsiteX5" fmla="*/ 44374 w 58799"/>
                <a:gd name="connsiteY5" fmla="*/ 126610 h 253050"/>
                <a:gd name="connsiteX6" fmla="*/ 3569 w 58799"/>
                <a:gd name="connsiteY6" fmla="*/ 246303 h 253050"/>
                <a:gd name="connsiteX7" fmla="*/ 274 w 58799"/>
                <a:gd name="connsiteY7" fmla="*/ 250605 h 253050"/>
                <a:gd name="connsiteX8" fmla="*/ 2809 w 58799"/>
                <a:gd name="connsiteY8" fmla="*/ 253136 h 253050"/>
                <a:gd name="connsiteX9" fmla="*/ 43107 w 58799"/>
                <a:gd name="connsiteY9" fmla="*/ 203791 h 253050"/>
                <a:gd name="connsiteX10" fmla="*/ 59074 w 58799"/>
                <a:gd name="connsiteY10" fmla="*/ 126610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074" y="126610"/>
                  </a:moveTo>
                  <a:cubicBezTo>
                    <a:pt x="59074" y="106872"/>
                    <a:pt x="56286" y="76253"/>
                    <a:pt x="42347" y="47658"/>
                  </a:cubicBezTo>
                  <a:cubicBezTo>
                    <a:pt x="27140" y="16533"/>
                    <a:pt x="5343" y="85"/>
                    <a:pt x="2809" y="85"/>
                  </a:cubicBezTo>
                  <a:cubicBezTo>
                    <a:pt x="1288" y="85"/>
                    <a:pt x="274" y="1097"/>
                    <a:pt x="274" y="2615"/>
                  </a:cubicBezTo>
                  <a:cubicBezTo>
                    <a:pt x="274" y="3374"/>
                    <a:pt x="274" y="3880"/>
                    <a:pt x="5090" y="8435"/>
                  </a:cubicBezTo>
                  <a:cubicBezTo>
                    <a:pt x="29928" y="33487"/>
                    <a:pt x="44374" y="73723"/>
                    <a:pt x="44374" y="126610"/>
                  </a:cubicBezTo>
                  <a:cubicBezTo>
                    <a:pt x="44374" y="169882"/>
                    <a:pt x="34997" y="214419"/>
                    <a:pt x="3569" y="246303"/>
                  </a:cubicBezTo>
                  <a:cubicBezTo>
                    <a:pt x="274" y="249340"/>
                    <a:pt x="274" y="249846"/>
                    <a:pt x="274" y="250605"/>
                  </a:cubicBezTo>
                  <a:cubicBezTo>
                    <a:pt x="274" y="252123"/>
                    <a:pt x="1288" y="253136"/>
                    <a:pt x="2809" y="253136"/>
                  </a:cubicBezTo>
                  <a:cubicBezTo>
                    <a:pt x="5343" y="253136"/>
                    <a:pt x="28154" y="235928"/>
                    <a:pt x="43107" y="203791"/>
                  </a:cubicBezTo>
                  <a:cubicBezTo>
                    <a:pt x="56033" y="175955"/>
                    <a:pt x="59074" y="147866"/>
                    <a:pt x="59074" y="12661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0" name="자유형: 도형 4159">
              <a:extLst>
                <a:ext uri="{FF2B5EF4-FFF2-40B4-BE49-F238E27FC236}">
                  <a16:creationId xmlns:a16="http://schemas.microsoft.com/office/drawing/2014/main" id="{F6BB8851-83E8-A3F4-57AD-E7A3D07041D9}"/>
                </a:ext>
              </a:extLst>
            </p:cNvPr>
            <p:cNvSpPr/>
            <p:nvPr>
              <p:custDataLst>
                <p:tags r:id="rId46"/>
              </p:custDataLst>
            </p:nvPr>
          </p:nvSpPr>
          <p:spPr>
            <a:xfrm>
              <a:off x="7469615" y="4169242"/>
              <a:ext cx="168542" cy="168531"/>
            </a:xfrm>
            <a:custGeom>
              <a:avLst/>
              <a:gdLst>
                <a:gd name="connsiteX0" fmla="*/ 89748 w 168542"/>
                <a:gd name="connsiteY0" fmla="*/ 89412 h 168531"/>
                <a:gd name="connsiteX1" fmla="*/ 160459 w 168542"/>
                <a:gd name="connsiteY1" fmla="*/ 89412 h 168531"/>
                <a:gd name="connsiteX2" fmla="*/ 168823 w 168542"/>
                <a:gd name="connsiteY2" fmla="*/ 84351 h 168531"/>
                <a:gd name="connsiteX3" fmla="*/ 160459 w 168542"/>
                <a:gd name="connsiteY3" fmla="*/ 79290 h 168531"/>
                <a:gd name="connsiteX4" fmla="*/ 89748 w 168542"/>
                <a:gd name="connsiteY4" fmla="*/ 79290 h 168531"/>
                <a:gd name="connsiteX5" fmla="*/ 89748 w 168542"/>
                <a:gd name="connsiteY5" fmla="*/ 8435 h 168531"/>
                <a:gd name="connsiteX6" fmla="*/ 84679 w 168542"/>
                <a:gd name="connsiteY6" fmla="*/ 85 h 168531"/>
                <a:gd name="connsiteX7" fmla="*/ 79610 w 168542"/>
                <a:gd name="connsiteY7" fmla="*/ 8435 h 168531"/>
                <a:gd name="connsiteX8" fmla="*/ 79610 w 168542"/>
                <a:gd name="connsiteY8" fmla="*/ 79290 h 168531"/>
                <a:gd name="connsiteX9" fmla="*/ 8644 w 168542"/>
                <a:gd name="connsiteY9" fmla="*/ 79290 h 168531"/>
                <a:gd name="connsiteX10" fmla="*/ 281 w 168542"/>
                <a:gd name="connsiteY10" fmla="*/ 84351 h 168531"/>
                <a:gd name="connsiteX11" fmla="*/ 8644 w 168542"/>
                <a:gd name="connsiteY11" fmla="*/ 89412 h 168531"/>
                <a:gd name="connsiteX12" fmla="*/ 79610 w 168542"/>
                <a:gd name="connsiteY12" fmla="*/ 89412 h 168531"/>
                <a:gd name="connsiteX13" fmla="*/ 79610 w 168542"/>
                <a:gd name="connsiteY13" fmla="*/ 160266 h 168531"/>
                <a:gd name="connsiteX14" fmla="*/ 84679 w 168542"/>
                <a:gd name="connsiteY14" fmla="*/ 168617 h 168531"/>
                <a:gd name="connsiteX15" fmla="*/ 89748 w 168542"/>
                <a:gd name="connsiteY15" fmla="*/ 160266 h 168531"/>
                <a:gd name="connsiteX16" fmla="*/ 89748 w 168542"/>
                <a:gd name="connsiteY16" fmla="*/ 89412 h 168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8542" h="168531">
                  <a:moveTo>
                    <a:pt x="89748" y="89412"/>
                  </a:moveTo>
                  <a:lnTo>
                    <a:pt x="160459" y="89412"/>
                  </a:lnTo>
                  <a:cubicBezTo>
                    <a:pt x="164008" y="89412"/>
                    <a:pt x="168823" y="89412"/>
                    <a:pt x="168823" y="84351"/>
                  </a:cubicBezTo>
                  <a:cubicBezTo>
                    <a:pt x="168823" y="79290"/>
                    <a:pt x="164008" y="79290"/>
                    <a:pt x="160459" y="79290"/>
                  </a:cubicBezTo>
                  <a:lnTo>
                    <a:pt x="89748" y="79290"/>
                  </a:lnTo>
                  <a:lnTo>
                    <a:pt x="89748" y="8435"/>
                  </a:lnTo>
                  <a:cubicBezTo>
                    <a:pt x="89748" y="4893"/>
                    <a:pt x="89748" y="85"/>
                    <a:pt x="84679" y="85"/>
                  </a:cubicBezTo>
                  <a:cubicBezTo>
                    <a:pt x="79610" y="85"/>
                    <a:pt x="79610" y="4893"/>
                    <a:pt x="79610" y="8435"/>
                  </a:cubicBezTo>
                  <a:lnTo>
                    <a:pt x="79610" y="79290"/>
                  </a:lnTo>
                  <a:lnTo>
                    <a:pt x="8644" y="79290"/>
                  </a:lnTo>
                  <a:cubicBezTo>
                    <a:pt x="5096" y="79290"/>
                    <a:pt x="281" y="79290"/>
                    <a:pt x="281" y="84351"/>
                  </a:cubicBezTo>
                  <a:cubicBezTo>
                    <a:pt x="281" y="89412"/>
                    <a:pt x="5096" y="89412"/>
                    <a:pt x="8644" y="89412"/>
                  </a:cubicBezTo>
                  <a:lnTo>
                    <a:pt x="79610" y="89412"/>
                  </a:lnTo>
                  <a:lnTo>
                    <a:pt x="79610" y="160266"/>
                  </a:lnTo>
                  <a:cubicBezTo>
                    <a:pt x="79610" y="163809"/>
                    <a:pt x="79610" y="168617"/>
                    <a:pt x="84679" y="168617"/>
                  </a:cubicBezTo>
                  <a:cubicBezTo>
                    <a:pt x="89748" y="168617"/>
                    <a:pt x="89748" y="163809"/>
                    <a:pt x="89748" y="160266"/>
                  </a:cubicBezTo>
                  <a:lnTo>
                    <a:pt x="89748" y="894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1" name="자유형: 도형 4160">
              <a:extLst>
                <a:ext uri="{FF2B5EF4-FFF2-40B4-BE49-F238E27FC236}">
                  <a16:creationId xmlns:a16="http://schemas.microsoft.com/office/drawing/2014/main" id="{EF4B50D7-3EC9-EC36-5D66-2D4665543B53}"/>
                </a:ext>
              </a:extLst>
            </p:cNvPr>
            <p:cNvSpPr/>
            <p:nvPr>
              <p:custDataLst>
                <p:tags r:id="rId47"/>
              </p:custDataLst>
            </p:nvPr>
          </p:nvSpPr>
          <p:spPr>
            <a:xfrm>
              <a:off x="7719513" y="4143937"/>
              <a:ext cx="180961" cy="172833"/>
            </a:xfrm>
            <a:custGeom>
              <a:avLst/>
              <a:gdLst>
                <a:gd name="connsiteX0" fmla="*/ 30197 w 180961"/>
                <a:gd name="connsiteY0" fmla="*/ 153181 h 172833"/>
                <a:gd name="connsiteX1" fmla="*/ 7134 w 180961"/>
                <a:gd name="connsiteY1" fmla="*/ 165074 h 172833"/>
                <a:gd name="connsiteX2" fmla="*/ 290 w 180961"/>
                <a:gd name="connsiteY2" fmla="*/ 170135 h 172833"/>
                <a:gd name="connsiteX3" fmla="*/ 7134 w 180961"/>
                <a:gd name="connsiteY3" fmla="*/ 172919 h 172833"/>
                <a:gd name="connsiteX4" fmla="*/ 97614 w 180961"/>
                <a:gd name="connsiteY4" fmla="*/ 172919 h 172833"/>
                <a:gd name="connsiteX5" fmla="*/ 167566 w 180961"/>
                <a:gd name="connsiteY5" fmla="*/ 118259 h 172833"/>
                <a:gd name="connsiteX6" fmla="*/ 128282 w 180961"/>
                <a:gd name="connsiteY6" fmla="*/ 82579 h 172833"/>
                <a:gd name="connsiteX7" fmla="*/ 181252 w 180961"/>
                <a:gd name="connsiteY7" fmla="*/ 35006 h 172833"/>
                <a:gd name="connsiteX8" fmla="*/ 134111 w 180961"/>
                <a:gd name="connsiteY8" fmla="*/ 85 h 172833"/>
                <a:gd name="connsiteX9" fmla="*/ 48952 w 180961"/>
                <a:gd name="connsiteY9" fmla="*/ 85 h 172833"/>
                <a:gd name="connsiteX10" fmla="*/ 41602 w 180961"/>
                <a:gd name="connsiteY10" fmla="*/ 5146 h 172833"/>
                <a:gd name="connsiteX11" fmla="*/ 48699 w 180961"/>
                <a:gd name="connsiteY11" fmla="*/ 7929 h 172833"/>
                <a:gd name="connsiteX12" fmla="*/ 58330 w 180961"/>
                <a:gd name="connsiteY12" fmla="*/ 8435 h 172833"/>
                <a:gd name="connsiteX13" fmla="*/ 65173 w 180961"/>
                <a:gd name="connsiteY13" fmla="*/ 12484 h 172833"/>
                <a:gd name="connsiteX14" fmla="*/ 64159 w 180961"/>
                <a:gd name="connsiteY14" fmla="*/ 17292 h 172833"/>
                <a:gd name="connsiteX15" fmla="*/ 30197 w 180961"/>
                <a:gd name="connsiteY15" fmla="*/ 153181 h 172833"/>
                <a:gd name="connsiteX16" fmla="*/ 68468 w 180961"/>
                <a:gd name="connsiteY16" fmla="*/ 80302 h 172833"/>
                <a:gd name="connsiteX17" fmla="*/ 84182 w 180961"/>
                <a:gd name="connsiteY17" fmla="*/ 17545 h 172833"/>
                <a:gd name="connsiteX18" fmla="*/ 97868 w 180961"/>
                <a:gd name="connsiteY18" fmla="*/ 7929 h 172833"/>
                <a:gd name="connsiteX19" fmla="*/ 130563 w 180961"/>
                <a:gd name="connsiteY19" fmla="*/ 7929 h 172833"/>
                <a:gd name="connsiteX20" fmla="*/ 158188 w 180961"/>
                <a:gd name="connsiteY20" fmla="*/ 33994 h 172833"/>
                <a:gd name="connsiteX21" fmla="*/ 105471 w 180961"/>
                <a:gd name="connsiteY21" fmla="*/ 80302 h 172833"/>
                <a:gd name="connsiteX22" fmla="*/ 68468 w 180961"/>
                <a:gd name="connsiteY22" fmla="*/ 80302 h 172833"/>
                <a:gd name="connsiteX23" fmla="*/ 57063 w 180961"/>
                <a:gd name="connsiteY23" fmla="*/ 165074 h 172833"/>
                <a:gd name="connsiteX24" fmla="*/ 51487 w 180961"/>
                <a:gd name="connsiteY24" fmla="*/ 164821 h 172833"/>
                <a:gd name="connsiteX25" fmla="*/ 48192 w 180961"/>
                <a:gd name="connsiteY25" fmla="*/ 162290 h 172833"/>
                <a:gd name="connsiteX26" fmla="*/ 49459 w 180961"/>
                <a:gd name="connsiteY26" fmla="*/ 156470 h 172833"/>
                <a:gd name="connsiteX27" fmla="*/ 66947 w 180961"/>
                <a:gd name="connsiteY27" fmla="*/ 85869 h 172833"/>
                <a:gd name="connsiteX28" fmla="*/ 114849 w 180961"/>
                <a:gd name="connsiteY28" fmla="*/ 85869 h 172833"/>
                <a:gd name="connsiteX29" fmla="*/ 143995 w 180961"/>
                <a:gd name="connsiteY29" fmla="*/ 115476 h 172833"/>
                <a:gd name="connsiteX30" fmla="*/ 91532 w 180961"/>
                <a:gd name="connsiteY30" fmla="*/ 165074 h 172833"/>
                <a:gd name="connsiteX31" fmla="*/ 57063 w 180961"/>
                <a:gd name="connsiteY31" fmla="*/ 165074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61" h="172833">
                  <a:moveTo>
                    <a:pt x="30197" y="153181"/>
                  </a:moveTo>
                  <a:cubicBezTo>
                    <a:pt x="27663" y="163050"/>
                    <a:pt x="27156" y="165074"/>
                    <a:pt x="7134" y="165074"/>
                  </a:cubicBezTo>
                  <a:cubicBezTo>
                    <a:pt x="2825" y="165074"/>
                    <a:pt x="290" y="165074"/>
                    <a:pt x="290" y="170135"/>
                  </a:cubicBezTo>
                  <a:cubicBezTo>
                    <a:pt x="290" y="172919"/>
                    <a:pt x="2572" y="172919"/>
                    <a:pt x="7134" y="172919"/>
                  </a:cubicBezTo>
                  <a:lnTo>
                    <a:pt x="97614" y="172919"/>
                  </a:lnTo>
                  <a:cubicBezTo>
                    <a:pt x="137659" y="172919"/>
                    <a:pt x="167566" y="143058"/>
                    <a:pt x="167566" y="118259"/>
                  </a:cubicBezTo>
                  <a:cubicBezTo>
                    <a:pt x="167566" y="100040"/>
                    <a:pt x="152866" y="85363"/>
                    <a:pt x="128282" y="82579"/>
                  </a:cubicBezTo>
                  <a:cubicBezTo>
                    <a:pt x="154640" y="77771"/>
                    <a:pt x="181252" y="59046"/>
                    <a:pt x="181252" y="35006"/>
                  </a:cubicBezTo>
                  <a:cubicBezTo>
                    <a:pt x="181252" y="16280"/>
                    <a:pt x="164525" y="85"/>
                    <a:pt x="134111" y="85"/>
                  </a:cubicBezTo>
                  <a:lnTo>
                    <a:pt x="48952" y="85"/>
                  </a:lnTo>
                  <a:cubicBezTo>
                    <a:pt x="44137" y="85"/>
                    <a:pt x="41602" y="85"/>
                    <a:pt x="41602" y="5146"/>
                  </a:cubicBezTo>
                  <a:cubicBezTo>
                    <a:pt x="41602" y="7929"/>
                    <a:pt x="43883" y="7929"/>
                    <a:pt x="48699" y="7929"/>
                  </a:cubicBezTo>
                  <a:cubicBezTo>
                    <a:pt x="49206" y="7929"/>
                    <a:pt x="54021" y="7929"/>
                    <a:pt x="58330" y="8435"/>
                  </a:cubicBezTo>
                  <a:cubicBezTo>
                    <a:pt x="62892" y="8941"/>
                    <a:pt x="65173" y="9195"/>
                    <a:pt x="65173" y="12484"/>
                  </a:cubicBezTo>
                  <a:cubicBezTo>
                    <a:pt x="65173" y="13496"/>
                    <a:pt x="64920" y="14256"/>
                    <a:pt x="64159" y="17292"/>
                  </a:cubicBezTo>
                  <a:lnTo>
                    <a:pt x="30197" y="153181"/>
                  </a:lnTo>
                  <a:close/>
                  <a:moveTo>
                    <a:pt x="68468" y="80302"/>
                  </a:moveTo>
                  <a:lnTo>
                    <a:pt x="84182" y="17545"/>
                  </a:lnTo>
                  <a:cubicBezTo>
                    <a:pt x="86463" y="8688"/>
                    <a:pt x="86970" y="7929"/>
                    <a:pt x="97868" y="7929"/>
                  </a:cubicBezTo>
                  <a:lnTo>
                    <a:pt x="130563" y="7929"/>
                  </a:lnTo>
                  <a:cubicBezTo>
                    <a:pt x="152866" y="7929"/>
                    <a:pt x="158188" y="22859"/>
                    <a:pt x="158188" y="33994"/>
                  </a:cubicBezTo>
                  <a:cubicBezTo>
                    <a:pt x="158188" y="56262"/>
                    <a:pt x="136392" y="80302"/>
                    <a:pt x="105471" y="80302"/>
                  </a:cubicBezTo>
                  <a:lnTo>
                    <a:pt x="68468" y="80302"/>
                  </a:lnTo>
                  <a:close/>
                  <a:moveTo>
                    <a:pt x="57063" y="165074"/>
                  </a:moveTo>
                  <a:cubicBezTo>
                    <a:pt x="53514" y="165074"/>
                    <a:pt x="53008" y="165074"/>
                    <a:pt x="51487" y="164821"/>
                  </a:cubicBezTo>
                  <a:cubicBezTo>
                    <a:pt x="48952" y="164568"/>
                    <a:pt x="48192" y="164315"/>
                    <a:pt x="48192" y="162290"/>
                  </a:cubicBezTo>
                  <a:cubicBezTo>
                    <a:pt x="48192" y="161531"/>
                    <a:pt x="48192" y="161025"/>
                    <a:pt x="49459" y="156470"/>
                  </a:cubicBezTo>
                  <a:lnTo>
                    <a:pt x="66947" y="85869"/>
                  </a:lnTo>
                  <a:lnTo>
                    <a:pt x="114849" y="85869"/>
                  </a:lnTo>
                  <a:cubicBezTo>
                    <a:pt x="139180" y="85869"/>
                    <a:pt x="143995" y="104595"/>
                    <a:pt x="143995" y="115476"/>
                  </a:cubicBezTo>
                  <a:cubicBezTo>
                    <a:pt x="143995" y="140528"/>
                    <a:pt x="121438" y="165074"/>
                    <a:pt x="91532" y="165074"/>
                  </a:cubicBezTo>
                  <a:lnTo>
                    <a:pt x="57063" y="16507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2" name="자유형: 도형 4161">
              <a:extLst>
                <a:ext uri="{FF2B5EF4-FFF2-40B4-BE49-F238E27FC236}">
                  <a16:creationId xmlns:a16="http://schemas.microsoft.com/office/drawing/2014/main" id="{998FABA7-D513-D177-AC10-E33261BC17F0}"/>
                </a:ext>
              </a:extLst>
            </p:cNvPr>
            <p:cNvSpPr/>
            <p:nvPr>
              <p:custDataLst>
                <p:tags r:id="rId48"/>
              </p:custDataLst>
            </p:nvPr>
          </p:nvSpPr>
          <p:spPr>
            <a:xfrm>
              <a:off x="7909450" y="4237287"/>
              <a:ext cx="53756" cy="119212"/>
            </a:xfrm>
            <a:custGeom>
              <a:avLst/>
              <a:gdLst>
                <a:gd name="connsiteX0" fmla="*/ 49442 w 53756"/>
                <a:gd name="connsiteY0" fmla="*/ 6817 h 119212"/>
                <a:gd name="connsiteX1" fmla="*/ 42345 w 53756"/>
                <a:gd name="connsiteY1" fmla="*/ 86 h 119212"/>
                <a:gd name="connsiteX2" fmla="*/ 32410 w 53756"/>
                <a:gd name="connsiteY2" fmla="*/ 9829 h 119212"/>
                <a:gd name="connsiteX3" fmla="*/ 39506 w 53756"/>
                <a:gd name="connsiteY3" fmla="*/ 16560 h 119212"/>
                <a:gd name="connsiteX4" fmla="*/ 49442 w 53756"/>
                <a:gd name="connsiteY4" fmla="*/ 6817 h 119212"/>
                <a:gd name="connsiteX5" fmla="*/ 13249 w 53756"/>
                <a:gd name="connsiteY5" fmla="*/ 96802 h 119212"/>
                <a:gd name="connsiteX6" fmla="*/ 11652 w 53756"/>
                <a:gd name="connsiteY6" fmla="*/ 104242 h 119212"/>
                <a:gd name="connsiteX7" fmla="*/ 28507 w 53756"/>
                <a:gd name="connsiteY7" fmla="*/ 119298 h 119212"/>
                <a:gd name="connsiteX8" fmla="*/ 54054 w 53756"/>
                <a:gd name="connsiteY8" fmla="*/ 92197 h 119212"/>
                <a:gd name="connsiteX9" fmla="*/ 51216 w 53756"/>
                <a:gd name="connsiteY9" fmla="*/ 89894 h 119212"/>
                <a:gd name="connsiteX10" fmla="*/ 47845 w 53756"/>
                <a:gd name="connsiteY10" fmla="*/ 92905 h 119212"/>
                <a:gd name="connsiteX11" fmla="*/ 29039 w 53756"/>
                <a:gd name="connsiteY11" fmla="*/ 114339 h 119212"/>
                <a:gd name="connsiteX12" fmla="*/ 24604 w 53756"/>
                <a:gd name="connsiteY12" fmla="*/ 108139 h 119212"/>
                <a:gd name="connsiteX13" fmla="*/ 27442 w 53756"/>
                <a:gd name="connsiteY13" fmla="*/ 96802 h 119212"/>
                <a:gd name="connsiteX14" fmla="*/ 33120 w 53756"/>
                <a:gd name="connsiteY14" fmla="*/ 82631 h 119212"/>
                <a:gd name="connsiteX15" fmla="*/ 41813 w 53756"/>
                <a:gd name="connsiteY15" fmla="*/ 60135 h 119212"/>
                <a:gd name="connsiteX16" fmla="*/ 42877 w 53756"/>
                <a:gd name="connsiteY16" fmla="*/ 54467 h 119212"/>
                <a:gd name="connsiteX17" fmla="*/ 26023 w 53756"/>
                <a:gd name="connsiteY17" fmla="*/ 39410 h 119212"/>
                <a:gd name="connsiteX18" fmla="*/ 298 w 53756"/>
                <a:gd name="connsiteY18" fmla="*/ 66512 h 119212"/>
                <a:gd name="connsiteX19" fmla="*/ 3314 w 53756"/>
                <a:gd name="connsiteY19" fmla="*/ 68815 h 119212"/>
                <a:gd name="connsiteX20" fmla="*/ 6508 w 53756"/>
                <a:gd name="connsiteY20" fmla="*/ 65981 h 119212"/>
                <a:gd name="connsiteX21" fmla="*/ 25491 w 53756"/>
                <a:gd name="connsiteY21" fmla="*/ 44370 h 119212"/>
                <a:gd name="connsiteX22" fmla="*/ 29926 w 53756"/>
                <a:gd name="connsiteY22" fmla="*/ 50570 h 119212"/>
                <a:gd name="connsiteX23" fmla="*/ 24426 w 53756"/>
                <a:gd name="connsiteY23" fmla="*/ 68283 h 119212"/>
                <a:gd name="connsiteX24" fmla="*/ 13249 w 53756"/>
                <a:gd name="connsiteY24" fmla="*/ 9680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442" y="6817"/>
                  </a:moveTo>
                  <a:cubicBezTo>
                    <a:pt x="49442" y="3983"/>
                    <a:pt x="47313" y="86"/>
                    <a:pt x="42345" y="86"/>
                  </a:cubicBezTo>
                  <a:cubicBezTo>
                    <a:pt x="37555" y="86"/>
                    <a:pt x="32410" y="4692"/>
                    <a:pt x="32410" y="9829"/>
                  </a:cubicBezTo>
                  <a:cubicBezTo>
                    <a:pt x="32410" y="12840"/>
                    <a:pt x="34716" y="16560"/>
                    <a:pt x="39506" y="16560"/>
                  </a:cubicBezTo>
                  <a:cubicBezTo>
                    <a:pt x="44651" y="16560"/>
                    <a:pt x="49442" y="11600"/>
                    <a:pt x="49442" y="6817"/>
                  </a:cubicBezTo>
                  <a:close/>
                  <a:moveTo>
                    <a:pt x="13249" y="96802"/>
                  </a:moveTo>
                  <a:cubicBezTo>
                    <a:pt x="12540" y="99105"/>
                    <a:pt x="11652" y="101231"/>
                    <a:pt x="11652" y="104242"/>
                  </a:cubicBezTo>
                  <a:cubicBezTo>
                    <a:pt x="11652" y="112567"/>
                    <a:pt x="18749" y="119298"/>
                    <a:pt x="28507" y="119298"/>
                  </a:cubicBezTo>
                  <a:cubicBezTo>
                    <a:pt x="46248" y="119298"/>
                    <a:pt x="54054" y="94854"/>
                    <a:pt x="54054" y="92197"/>
                  </a:cubicBezTo>
                  <a:cubicBezTo>
                    <a:pt x="54054" y="89894"/>
                    <a:pt x="51748" y="89894"/>
                    <a:pt x="51216" y="89894"/>
                  </a:cubicBezTo>
                  <a:cubicBezTo>
                    <a:pt x="48732" y="89894"/>
                    <a:pt x="48554" y="90957"/>
                    <a:pt x="47845" y="92905"/>
                  </a:cubicBezTo>
                  <a:cubicBezTo>
                    <a:pt x="43764" y="107076"/>
                    <a:pt x="35958" y="114339"/>
                    <a:pt x="29039" y="114339"/>
                  </a:cubicBezTo>
                  <a:cubicBezTo>
                    <a:pt x="25491" y="114339"/>
                    <a:pt x="24604" y="112036"/>
                    <a:pt x="24604" y="108139"/>
                  </a:cubicBezTo>
                  <a:cubicBezTo>
                    <a:pt x="24604" y="104065"/>
                    <a:pt x="25846" y="100699"/>
                    <a:pt x="27442" y="96802"/>
                  </a:cubicBezTo>
                  <a:cubicBezTo>
                    <a:pt x="29216" y="92020"/>
                    <a:pt x="31168" y="87237"/>
                    <a:pt x="33120" y="82631"/>
                  </a:cubicBezTo>
                  <a:cubicBezTo>
                    <a:pt x="34716" y="78380"/>
                    <a:pt x="41103" y="62261"/>
                    <a:pt x="41813" y="60135"/>
                  </a:cubicBezTo>
                  <a:cubicBezTo>
                    <a:pt x="42345" y="58364"/>
                    <a:pt x="42877" y="56238"/>
                    <a:pt x="42877" y="54467"/>
                  </a:cubicBezTo>
                  <a:cubicBezTo>
                    <a:pt x="42877" y="46141"/>
                    <a:pt x="35781" y="39410"/>
                    <a:pt x="26023" y="39410"/>
                  </a:cubicBezTo>
                  <a:cubicBezTo>
                    <a:pt x="8459" y="39410"/>
                    <a:pt x="298" y="63501"/>
                    <a:pt x="298" y="66512"/>
                  </a:cubicBezTo>
                  <a:cubicBezTo>
                    <a:pt x="298" y="68815"/>
                    <a:pt x="2782" y="68815"/>
                    <a:pt x="3314" y="68815"/>
                  </a:cubicBezTo>
                  <a:cubicBezTo>
                    <a:pt x="5798" y="68815"/>
                    <a:pt x="5975" y="67929"/>
                    <a:pt x="6508" y="65981"/>
                  </a:cubicBezTo>
                  <a:cubicBezTo>
                    <a:pt x="11120" y="50747"/>
                    <a:pt x="18926" y="44370"/>
                    <a:pt x="25491" y="44370"/>
                  </a:cubicBezTo>
                  <a:cubicBezTo>
                    <a:pt x="28329" y="44370"/>
                    <a:pt x="29926" y="45787"/>
                    <a:pt x="29926" y="50570"/>
                  </a:cubicBezTo>
                  <a:cubicBezTo>
                    <a:pt x="29926" y="54644"/>
                    <a:pt x="28862" y="57301"/>
                    <a:pt x="24426" y="68283"/>
                  </a:cubicBezTo>
                  <a:lnTo>
                    <a:pt x="13249" y="9680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3" name="자유형: 도형 4162">
              <a:extLst>
                <a:ext uri="{FF2B5EF4-FFF2-40B4-BE49-F238E27FC236}">
                  <a16:creationId xmlns:a16="http://schemas.microsoft.com/office/drawing/2014/main" id="{8179CBC6-DAF8-A459-13EA-1C35607B9626}"/>
                </a:ext>
              </a:extLst>
            </p:cNvPr>
            <p:cNvSpPr/>
            <p:nvPr>
              <p:custDataLst>
                <p:tags r:id="rId49"/>
              </p:custDataLst>
            </p:nvPr>
          </p:nvSpPr>
          <p:spPr>
            <a:xfrm>
              <a:off x="7972819" y="4237287"/>
              <a:ext cx="77884" cy="153576"/>
            </a:xfrm>
            <a:custGeom>
              <a:avLst/>
              <a:gdLst>
                <a:gd name="connsiteX0" fmla="*/ 78185 w 77884"/>
                <a:gd name="connsiteY0" fmla="*/ 6817 h 153576"/>
                <a:gd name="connsiteX1" fmla="*/ 71089 w 77884"/>
                <a:gd name="connsiteY1" fmla="*/ 86 h 153576"/>
                <a:gd name="connsiteX2" fmla="*/ 61154 w 77884"/>
                <a:gd name="connsiteY2" fmla="*/ 9829 h 153576"/>
                <a:gd name="connsiteX3" fmla="*/ 68250 w 77884"/>
                <a:gd name="connsiteY3" fmla="*/ 16560 h 153576"/>
                <a:gd name="connsiteX4" fmla="*/ 78185 w 77884"/>
                <a:gd name="connsiteY4" fmla="*/ 6817 h 153576"/>
                <a:gd name="connsiteX5" fmla="*/ 40574 w 77884"/>
                <a:gd name="connsiteY5" fmla="*/ 126207 h 153576"/>
                <a:gd name="connsiteX6" fmla="*/ 17687 w 77884"/>
                <a:gd name="connsiteY6" fmla="*/ 148703 h 153576"/>
                <a:gd name="connsiteX7" fmla="*/ 11300 w 77884"/>
                <a:gd name="connsiteY7" fmla="*/ 147640 h 153576"/>
                <a:gd name="connsiteX8" fmla="*/ 17333 w 77884"/>
                <a:gd name="connsiteY8" fmla="*/ 138606 h 153576"/>
                <a:gd name="connsiteX9" fmla="*/ 10413 w 77884"/>
                <a:gd name="connsiteY9" fmla="*/ 132052 h 153576"/>
                <a:gd name="connsiteX10" fmla="*/ 301 w 77884"/>
                <a:gd name="connsiteY10" fmla="*/ 142503 h 153576"/>
                <a:gd name="connsiteX11" fmla="*/ 17865 w 77884"/>
                <a:gd name="connsiteY11" fmla="*/ 153663 h 153576"/>
                <a:gd name="connsiteX12" fmla="*/ 54767 w 77884"/>
                <a:gd name="connsiteY12" fmla="*/ 125675 h 153576"/>
                <a:gd name="connsiteX13" fmla="*/ 70734 w 77884"/>
                <a:gd name="connsiteY13" fmla="*/ 62261 h 153576"/>
                <a:gd name="connsiteX14" fmla="*/ 71621 w 77884"/>
                <a:gd name="connsiteY14" fmla="*/ 56061 h 153576"/>
                <a:gd name="connsiteX15" fmla="*/ 52638 w 77884"/>
                <a:gd name="connsiteY15" fmla="*/ 39410 h 153576"/>
                <a:gd name="connsiteX16" fmla="*/ 21590 w 77884"/>
                <a:gd name="connsiteY16" fmla="*/ 66512 h 153576"/>
                <a:gd name="connsiteX17" fmla="*/ 24606 w 77884"/>
                <a:gd name="connsiteY17" fmla="*/ 68815 h 153576"/>
                <a:gd name="connsiteX18" fmla="*/ 28155 w 77884"/>
                <a:gd name="connsiteY18" fmla="*/ 65626 h 153576"/>
                <a:gd name="connsiteX19" fmla="*/ 52106 w 77884"/>
                <a:gd name="connsiteY19" fmla="*/ 44370 h 153576"/>
                <a:gd name="connsiteX20" fmla="*/ 58138 w 77884"/>
                <a:gd name="connsiteY20" fmla="*/ 53050 h 153576"/>
                <a:gd name="connsiteX21" fmla="*/ 57605 w 77884"/>
                <a:gd name="connsiteY21" fmla="*/ 58364 h 153576"/>
                <a:gd name="connsiteX22" fmla="*/ 40574 w 77884"/>
                <a:gd name="connsiteY22" fmla="*/ 12620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185" y="6817"/>
                  </a:moveTo>
                  <a:cubicBezTo>
                    <a:pt x="78185" y="3806"/>
                    <a:pt x="75879" y="86"/>
                    <a:pt x="71089" y="86"/>
                  </a:cubicBezTo>
                  <a:cubicBezTo>
                    <a:pt x="65944" y="86"/>
                    <a:pt x="61154" y="5046"/>
                    <a:pt x="61154" y="9829"/>
                  </a:cubicBezTo>
                  <a:cubicBezTo>
                    <a:pt x="61154" y="12663"/>
                    <a:pt x="63283" y="16560"/>
                    <a:pt x="68250" y="16560"/>
                  </a:cubicBezTo>
                  <a:cubicBezTo>
                    <a:pt x="73040" y="16560"/>
                    <a:pt x="78185" y="11954"/>
                    <a:pt x="78185" y="6817"/>
                  </a:cubicBezTo>
                  <a:close/>
                  <a:moveTo>
                    <a:pt x="40574" y="126207"/>
                  </a:moveTo>
                  <a:cubicBezTo>
                    <a:pt x="37558" y="138429"/>
                    <a:pt x="28155" y="148703"/>
                    <a:pt x="17687" y="148703"/>
                  </a:cubicBezTo>
                  <a:cubicBezTo>
                    <a:pt x="15381" y="148703"/>
                    <a:pt x="13252" y="148349"/>
                    <a:pt x="11300" y="147640"/>
                  </a:cubicBezTo>
                  <a:cubicBezTo>
                    <a:pt x="15913" y="145515"/>
                    <a:pt x="17333" y="141263"/>
                    <a:pt x="17333" y="138606"/>
                  </a:cubicBezTo>
                  <a:cubicBezTo>
                    <a:pt x="17333" y="134355"/>
                    <a:pt x="13962" y="132052"/>
                    <a:pt x="10413" y="132052"/>
                  </a:cubicBezTo>
                  <a:cubicBezTo>
                    <a:pt x="4914" y="132052"/>
                    <a:pt x="301" y="136835"/>
                    <a:pt x="301" y="142503"/>
                  </a:cubicBezTo>
                  <a:cubicBezTo>
                    <a:pt x="301" y="149234"/>
                    <a:pt x="7220" y="153663"/>
                    <a:pt x="17865" y="153663"/>
                  </a:cubicBezTo>
                  <a:cubicBezTo>
                    <a:pt x="28510" y="153663"/>
                    <a:pt x="49267" y="147286"/>
                    <a:pt x="54767" y="125675"/>
                  </a:cubicBezTo>
                  <a:lnTo>
                    <a:pt x="70734" y="62261"/>
                  </a:lnTo>
                  <a:cubicBezTo>
                    <a:pt x="71266" y="60312"/>
                    <a:pt x="71621" y="58718"/>
                    <a:pt x="71621" y="56061"/>
                  </a:cubicBezTo>
                  <a:cubicBezTo>
                    <a:pt x="71621" y="46319"/>
                    <a:pt x="63283" y="39410"/>
                    <a:pt x="52638" y="39410"/>
                  </a:cubicBezTo>
                  <a:cubicBezTo>
                    <a:pt x="32945" y="39410"/>
                    <a:pt x="21590" y="64032"/>
                    <a:pt x="21590" y="66512"/>
                  </a:cubicBezTo>
                  <a:cubicBezTo>
                    <a:pt x="21590" y="68815"/>
                    <a:pt x="24074" y="68815"/>
                    <a:pt x="24606" y="68815"/>
                  </a:cubicBezTo>
                  <a:cubicBezTo>
                    <a:pt x="26735" y="68815"/>
                    <a:pt x="26913" y="68283"/>
                    <a:pt x="28155" y="65626"/>
                  </a:cubicBezTo>
                  <a:cubicBezTo>
                    <a:pt x="32590" y="55353"/>
                    <a:pt x="41816" y="44370"/>
                    <a:pt x="52106" y="44370"/>
                  </a:cubicBezTo>
                  <a:cubicBezTo>
                    <a:pt x="56541" y="44370"/>
                    <a:pt x="58138" y="47381"/>
                    <a:pt x="58138" y="53050"/>
                  </a:cubicBezTo>
                  <a:cubicBezTo>
                    <a:pt x="58138" y="54998"/>
                    <a:pt x="57783" y="57478"/>
                    <a:pt x="57605" y="58364"/>
                  </a:cubicBezTo>
                  <a:lnTo>
                    <a:pt x="40574" y="126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4" name="자유형: 도형 4163">
              <a:extLst>
                <a:ext uri="{FF2B5EF4-FFF2-40B4-BE49-F238E27FC236}">
                  <a16:creationId xmlns:a16="http://schemas.microsoft.com/office/drawing/2014/main" id="{5639BF52-2B04-5A42-E648-9EACC1EBD5AF}"/>
                </a:ext>
              </a:extLst>
            </p:cNvPr>
            <p:cNvSpPr/>
            <p:nvPr>
              <p:custDataLst>
                <p:tags r:id="rId50"/>
              </p:custDataLst>
            </p:nvPr>
          </p:nvSpPr>
          <p:spPr>
            <a:xfrm>
              <a:off x="8092790" y="4204922"/>
              <a:ext cx="93268" cy="114632"/>
            </a:xfrm>
            <a:custGeom>
              <a:avLst/>
              <a:gdLst>
                <a:gd name="connsiteX0" fmla="*/ 86224 w 93268"/>
                <a:gd name="connsiteY0" fmla="*/ 17292 h 114632"/>
                <a:gd name="connsiteX1" fmla="*/ 74058 w 93268"/>
                <a:gd name="connsiteY1" fmla="*/ 28679 h 114632"/>
                <a:gd name="connsiteX2" fmla="*/ 81915 w 93268"/>
                <a:gd name="connsiteY2" fmla="*/ 36018 h 114632"/>
                <a:gd name="connsiteX3" fmla="*/ 93574 w 93268"/>
                <a:gd name="connsiteY3" fmla="*/ 21847 h 114632"/>
                <a:gd name="connsiteX4" fmla="*/ 63414 w 93268"/>
                <a:gd name="connsiteY4" fmla="*/ 85 h 114632"/>
                <a:gd name="connsiteX5" fmla="*/ 20581 w 93268"/>
                <a:gd name="connsiteY5" fmla="*/ 37030 h 114632"/>
                <a:gd name="connsiteX6" fmla="*/ 46686 w 93268"/>
                <a:gd name="connsiteY6" fmla="*/ 62082 h 114632"/>
                <a:gd name="connsiteX7" fmla="*/ 73045 w 93268"/>
                <a:gd name="connsiteY7" fmla="*/ 81314 h 114632"/>
                <a:gd name="connsiteX8" fmla="*/ 36802 w 93268"/>
                <a:gd name="connsiteY8" fmla="*/ 109150 h 114632"/>
                <a:gd name="connsiteX9" fmla="*/ 7908 w 93268"/>
                <a:gd name="connsiteY9" fmla="*/ 95738 h 114632"/>
                <a:gd name="connsiteX10" fmla="*/ 23876 w 93268"/>
                <a:gd name="connsiteY10" fmla="*/ 82326 h 114632"/>
                <a:gd name="connsiteX11" fmla="*/ 14498 w 93268"/>
                <a:gd name="connsiteY11" fmla="*/ 73469 h 114632"/>
                <a:gd name="connsiteX12" fmla="*/ 305 w 93268"/>
                <a:gd name="connsiteY12" fmla="*/ 90171 h 114632"/>
                <a:gd name="connsiteX13" fmla="*/ 36548 w 93268"/>
                <a:gd name="connsiteY13" fmla="*/ 114717 h 114632"/>
                <a:gd name="connsiteX14" fmla="*/ 87491 w 93268"/>
                <a:gd name="connsiteY14" fmla="*/ 72710 h 114632"/>
                <a:gd name="connsiteX15" fmla="*/ 79634 w 93268"/>
                <a:gd name="connsiteY15" fmla="*/ 54238 h 114632"/>
                <a:gd name="connsiteX16" fmla="*/ 54289 w 93268"/>
                <a:gd name="connsiteY16" fmla="*/ 43609 h 114632"/>
                <a:gd name="connsiteX17" fmla="*/ 35027 w 93268"/>
                <a:gd name="connsiteY17" fmla="*/ 28426 h 114632"/>
                <a:gd name="connsiteX18" fmla="*/ 63414 w 93268"/>
                <a:gd name="connsiteY18" fmla="*/ 5652 h 114632"/>
                <a:gd name="connsiteX19" fmla="*/ 86224 w 93268"/>
                <a:gd name="connsiteY19" fmla="*/ 1729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268" h="114632">
                  <a:moveTo>
                    <a:pt x="86224" y="17292"/>
                  </a:moveTo>
                  <a:cubicBezTo>
                    <a:pt x="79127" y="17545"/>
                    <a:pt x="74058" y="23112"/>
                    <a:pt x="74058" y="28679"/>
                  </a:cubicBezTo>
                  <a:cubicBezTo>
                    <a:pt x="74058" y="32222"/>
                    <a:pt x="76339" y="36018"/>
                    <a:pt x="81915" y="36018"/>
                  </a:cubicBezTo>
                  <a:cubicBezTo>
                    <a:pt x="87491" y="36018"/>
                    <a:pt x="93574" y="31716"/>
                    <a:pt x="93574" y="21847"/>
                  </a:cubicBezTo>
                  <a:cubicBezTo>
                    <a:pt x="93574" y="10460"/>
                    <a:pt x="82676" y="85"/>
                    <a:pt x="63414" y="85"/>
                  </a:cubicBezTo>
                  <a:cubicBezTo>
                    <a:pt x="29958" y="85"/>
                    <a:pt x="20581" y="25896"/>
                    <a:pt x="20581" y="37030"/>
                  </a:cubicBezTo>
                  <a:cubicBezTo>
                    <a:pt x="20581" y="56768"/>
                    <a:pt x="39336" y="60564"/>
                    <a:pt x="46686" y="62082"/>
                  </a:cubicBezTo>
                  <a:cubicBezTo>
                    <a:pt x="59865" y="64613"/>
                    <a:pt x="73045" y="67396"/>
                    <a:pt x="73045" y="81314"/>
                  </a:cubicBezTo>
                  <a:cubicBezTo>
                    <a:pt x="73045" y="87893"/>
                    <a:pt x="67215" y="109150"/>
                    <a:pt x="36802" y="109150"/>
                  </a:cubicBezTo>
                  <a:cubicBezTo>
                    <a:pt x="33253" y="109150"/>
                    <a:pt x="13738" y="109150"/>
                    <a:pt x="7908" y="95738"/>
                  </a:cubicBezTo>
                  <a:cubicBezTo>
                    <a:pt x="17540" y="97003"/>
                    <a:pt x="23876" y="89412"/>
                    <a:pt x="23876" y="82326"/>
                  </a:cubicBezTo>
                  <a:cubicBezTo>
                    <a:pt x="23876" y="76506"/>
                    <a:pt x="19821" y="73469"/>
                    <a:pt x="14498" y="73469"/>
                  </a:cubicBezTo>
                  <a:cubicBezTo>
                    <a:pt x="7908" y="73469"/>
                    <a:pt x="305" y="78784"/>
                    <a:pt x="305" y="90171"/>
                  </a:cubicBezTo>
                  <a:cubicBezTo>
                    <a:pt x="305" y="104595"/>
                    <a:pt x="14752" y="114717"/>
                    <a:pt x="36548" y="114717"/>
                  </a:cubicBezTo>
                  <a:cubicBezTo>
                    <a:pt x="77607" y="114717"/>
                    <a:pt x="87491" y="84098"/>
                    <a:pt x="87491" y="72710"/>
                  </a:cubicBezTo>
                  <a:cubicBezTo>
                    <a:pt x="87491" y="63600"/>
                    <a:pt x="82676" y="57274"/>
                    <a:pt x="79634" y="54238"/>
                  </a:cubicBezTo>
                  <a:cubicBezTo>
                    <a:pt x="72791" y="47152"/>
                    <a:pt x="65441" y="45887"/>
                    <a:pt x="54289" y="43609"/>
                  </a:cubicBezTo>
                  <a:cubicBezTo>
                    <a:pt x="45165" y="41585"/>
                    <a:pt x="35027" y="39814"/>
                    <a:pt x="35027" y="28426"/>
                  </a:cubicBezTo>
                  <a:cubicBezTo>
                    <a:pt x="35027" y="21088"/>
                    <a:pt x="41110" y="5652"/>
                    <a:pt x="63414" y="5652"/>
                  </a:cubicBezTo>
                  <a:cubicBezTo>
                    <a:pt x="69750" y="5652"/>
                    <a:pt x="82422" y="7423"/>
                    <a:pt x="86224" y="1729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5" name="자유형: 도형 4164">
              <a:extLst>
                <a:ext uri="{FF2B5EF4-FFF2-40B4-BE49-F238E27FC236}">
                  <a16:creationId xmlns:a16="http://schemas.microsoft.com/office/drawing/2014/main" id="{E2661372-5D45-729A-5893-11F9E51A25DE}"/>
                </a:ext>
              </a:extLst>
            </p:cNvPr>
            <p:cNvSpPr/>
            <p:nvPr>
              <p:custDataLst>
                <p:tags r:id="rId51"/>
              </p:custDataLst>
            </p:nvPr>
          </p:nvSpPr>
          <p:spPr>
            <a:xfrm>
              <a:off x="8205764" y="4149504"/>
              <a:ext cx="66910" cy="170050"/>
            </a:xfrm>
            <a:custGeom>
              <a:avLst/>
              <a:gdLst>
                <a:gd name="connsiteX0" fmla="*/ 64939 w 66910"/>
                <a:gd name="connsiteY0" fmla="*/ 9195 h 170050"/>
                <a:gd name="connsiteX1" fmla="*/ 55561 w 66910"/>
                <a:gd name="connsiteY1" fmla="*/ 85 h 170050"/>
                <a:gd name="connsiteX2" fmla="*/ 41875 w 66910"/>
                <a:gd name="connsiteY2" fmla="*/ 13496 h 170050"/>
                <a:gd name="connsiteX3" fmla="*/ 51506 w 66910"/>
                <a:gd name="connsiteY3" fmla="*/ 22606 h 170050"/>
                <a:gd name="connsiteX4" fmla="*/ 64939 w 66910"/>
                <a:gd name="connsiteY4" fmla="*/ 9195 h 170050"/>
                <a:gd name="connsiteX5" fmla="*/ 45677 w 66910"/>
                <a:gd name="connsiteY5" fmla="*/ 104342 h 170050"/>
                <a:gd name="connsiteX6" fmla="*/ 51253 w 66910"/>
                <a:gd name="connsiteY6" fmla="*/ 89665 h 170050"/>
                <a:gd name="connsiteX7" fmla="*/ 54548 w 66910"/>
                <a:gd name="connsiteY7" fmla="*/ 76253 h 170050"/>
                <a:gd name="connsiteX8" fmla="*/ 33765 w 66910"/>
                <a:gd name="connsiteY8" fmla="*/ 55503 h 170050"/>
                <a:gd name="connsiteX9" fmla="*/ 310 w 66910"/>
                <a:gd name="connsiteY9" fmla="*/ 94473 h 170050"/>
                <a:gd name="connsiteX10" fmla="*/ 3351 w 66910"/>
                <a:gd name="connsiteY10" fmla="*/ 97003 h 170050"/>
                <a:gd name="connsiteX11" fmla="*/ 7406 w 66910"/>
                <a:gd name="connsiteY11" fmla="*/ 92448 h 170050"/>
                <a:gd name="connsiteX12" fmla="*/ 33004 w 66910"/>
                <a:gd name="connsiteY12" fmla="*/ 61070 h 170050"/>
                <a:gd name="connsiteX13" fmla="*/ 39341 w 66910"/>
                <a:gd name="connsiteY13" fmla="*/ 69168 h 170050"/>
                <a:gd name="connsiteX14" fmla="*/ 36553 w 66910"/>
                <a:gd name="connsiteY14" fmla="*/ 82326 h 170050"/>
                <a:gd name="connsiteX15" fmla="*/ 19065 w 66910"/>
                <a:gd name="connsiteY15" fmla="*/ 129141 h 170050"/>
                <a:gd name="connsiteX16" fmla="*/ 13236 w 66910"/>
                <a:gd name="connsiteY16" fmla="*/ 149385 h 170050"/>
                <a:gd name="connsiteX17" fmla="*/ 34018 w 66910"/>
                <a:gd name="connsiteY17" fmla="*/ 170135 h 170050"/>
                <a:gd name="connsiteX18" fmla="*/ 67220 w 66910"/>
                <a:gd name="connsiteY18" fmla="*/ 131165 h 170050"/>
                <a:gd name="connsiteX19" fmla="*/ 64179 w 66910"/>
                <a:gd name="connsiteY19" fmla="*/ 128635 h 170050"/>
                <a:gd name="connsiteX20" fmla="*/ 60377 w 66910"/>
                <a:gd name="connsiteY20" fmla="*/ 133190 h 170050"/>
                <a:gd name="connsiteX21" fmla="*/ 34525 w 66910"/>
                <a:gd name="connsiteY21" fmla="*/ 164568 h 170050"/>
                <a:gd name="connsiteX22" fmla="*/ 28442 w 66910"/>
                <a:gd name="connsiteY22" fmla="*/ 156217 h 170050"/>
                <a:gd name="connsiteX23" fmla="*/ 35792 w 66910"/>
                <a:gd name="connsiteY23" fmla="*/ 130912 h 170050"/>
                <a:gd name="connsiteX24" fmla="*/ 45677 w 66910"/>
                <a:gd name="connsiteY24" fmla="*/ 104342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939" y="9195"/>
                  </a:moveTo>
                  <a:cubicBezTo>
                    <a:pt x="64939" y="4134"/>
                    <a:pt x="61391" y="85"/>
                    <a:pt x="55561" y="85"/>
                  </a:cubicBezTo>
                  <a:cubicBezTo>
                    <a:pt x="48718" y="85"/>
                    <a:pt x="41875" y="6664"/>
                    <a:pt x="41875" y="13496"/>
                  </a:cubicBezTo>
                  <a:cubicBezTo>
                    <a:pt x="41875" y="18304"/>
                    <a:pt x="45423" y="22606"/>
                    <a:pt x="51506" y="22606"/>
                  </a:cubicBezTo>
                  <a:cubicBezTo>
                    <a:pt x="57335" y="22606"/>
                    <a:pt x="64939" y="16786"/>
                    <a:pt x="64939" y="9195"/>
                  </a:cubicBezTo>
                  <a:close/>
                  <a:moveTo>
                    <a:pt x="45677" y="104342"/>
                  </a:moveTo>
                  <a:cubicBezTo>
                    <a:pt x="48718" y="97003"/>
                    <a:pt x="48718" y="96497"/>
                    <a:pt x="51253" y="89665"/>
                  </a:cubicBezTo>
                  <a:cubicBezTo>
                    <a:pt x="53280" y="84604"/>
                    <a:pt x="54548" y="81061"/>
                    <a:pt x="54548" y="76253"/>
                  </a:cubicBezTo>
                  <a:cubicBezTo>
                    <a:pt x="54548" y="64866"/>
                    <a:pt x="46437" y="55503"/>
                    <a:pt x="33765" y="55503"/>
                  </a:cubicBezTo>
                  <a:cubicBezTo>
                    <a:pt x="9941" y="55503"/>
                    <a:pt x="310" y="92195"/>
                    <a:pt x="310" y="94473"/>
                  </a:cubicBezTo>
                  <a:cubicBezTo>
                    <a:pt x="310" y="97003"/>
                    <a:pt x="2844" y="97003"/>
                    <a:pt x="3351" y="97003"/>
                  </a:cubicBezTo>
                  <a:cubicBezTo>
                    <a:pt x="5886" y="97003"/>
                    <a:pt x="6139" y="96497"/>
                    <a:pt x="7406" y="92448"/>
                  </a:cubicBezTo>
                  <a:cubicBezTo>
                    <a:pt x="14249" y="68661"/>
                    <a:pt x="24387" y="61070"/>
                    <a:pt x="33004" y="61070"/>
                  </a:cubicBezTo>
                  <a:cubicBezTo>
                    <a:pt x="35032" y="61070"/>
                    <a:pt x="39341" y="61070"/>
                    <a:pt x="39341" y="69168"/>
                  </a:cubicBezTo>
                  <a:cubicBezTo>
                    <a:pt x="39341" y="74482"/>
                    <a:pt x="37567" y="79796"/>
                    <a:pt x="36553" y="82326"/>
                  </a:cubicBezTo>
                  <a:cubicBezTo>
                    <a:pt x="34525" y="88906"/>
                    <a:pt x="23120" y="118260"/>
                    <a:pt x="19065" y="129141"/>
                  </a:cubicBezTo>
                  <a:cubicBezTo>
                    <a:pt x="16530" y="135720"/>
                    <a:pt x="13236" y="144071"/>
                    <a:pt x="13236" y="149385"/>
                  </a:cubicBezTo>
                  <a:cubicBezTo>
                    <a:pt x="13236" y="161278"/>
                    <a:pt x="21853" y="170135"/>
                    <a:pt x="34018" y="170135"/>
                  </a:cubicBezTo>
                  <a:cubicBezTo>
                    <a:pt x="57842" y="170135"/>
                    <a:pt x="67220" y="133443"/>
                    <a:pt x="67220" y="131165"/>
                  </a:cubicBezTo>
                  <a:cubicBezTo>
                    <a:pt x="67220" y="128635"/>
                    <a:pt x="64939" y="128635"/>
                    <a:pt x="64179" y="128635"/>
                  </a:cubicBezTo>
                  <a:cubicBezTo>
                    <a:pt x="61644" y="128635"/>
                    <a:pt x="61644" y="129394"/>
                    <a:pt x="60377" y="133190"/>
                  </a:cubicBezTo>
                  <a:cubicBezTo>
                    <a:pt x="55815" y="149132"/>
                    <a:pt x="47451" y="164568"/>
                    <a:pt x="34525" y="164568"/>
                  </a:cubicBezTo>
                  <a:cubicBezTo>
                    <a:pt x="30217" y="164568"/>
                    <a:pt x="28442" y="162037"/>
                    <a:pt x="28442" y="156217"/>
                  </a:cubicBezTo>
                  <a:cubicBezTo>
                    <a:pt x="28442" y="149891"/>
                    <a:pt x="29963" y="146348"/>
                    <a:pt x="35792" y="130912"/>
                  </a:cubicBezTo>
                  <a:lnTo>
                    <a:pt x="45677" y="1043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6" name="자유형: 도형 4165">
              <a:extLst>
                <a:ext uri="{FF2B5EF4-FFF2-40B4-BE49-F238E27FC236}">
                  <a16:creationId xmlns:a16="http://schemas.microsoft.com/office/drawing/2014/main" id="{C5122EA6-E494-7F85-4B69-336359112327}"/>
                </a:ext>
              </a:extLst>
            </p:cNvPr>
            <p:cNvSpPr/>
            <p:nvPr>
              <p:custDataLst>
                <p:tags r:id="rId52"/>
              </p:custDataLst>
            </p:nvPr>
          </p:nvSpPr>
          <p:spPr>
            <a:xfrm>
              <a:off x="8293080" y="4204922"/>
              <a:ext cx="137368" cy="114632"/>
            </a:xfrm>
            <a:custGeom>
              <a:avLst/>
              <a:gdLst>
                <a:gd name="connsiteX0" fmla="*/ 15267 w 137368"/>
                <a:gd name="connsiteY0" fmla="*/ 97003 h 114632"/>
                <a:gd name="connsiteX1" fmla="*/ 12986 w 137368"/>
                <a:gd name="connsiteY1" fmla="*/ 107884 h 114632"/>
                <a:gd name="connsiteX2" fmla="*/ 20336 w 137368"/>
                <a:gd name="connsiteY2" fmla="*/ 114717 h 114632"/>
                <a:gd name="connsiteX3" fmla="*/ 29713 w 137368"/>
                <a:gd name="connsiteY3" fmla="*/ 107631 h 114632"/>
                <a:gd name="connsiteX4" fmla="*/ 34529 w 137368"/>
                <a:gd name="connsiteY4" fmla="*/ 88906 h 114632"/>
                <a:gd name="connsiteX5" fmla="*/ 40104 w 137368"/>
                <a:gd name="connsiteY5" fmla="*/ 66131 h 114632"/>
                <a:gd name="connsiteX6" fmla="*/ 44413 w 137368"/>
                <a:gd name="connsiteY6" fmla="*/ 49177 h 114632"/>
                <a:gd name="connsiteX7" fmla="*/ 47708 w 137368"/>
                <a:gd name="connsiteY7" fmla="*/ 36524 h 114632"/>
                <a:gd name="connsiteX8" fmla="*/ 89020 w 137368"/>
                <a:gd name="connsiteY8" fmla="*/ 5652 h 114632"/>
                <a:gd name="connsiteX9" fmla="*/ 102706 w 137368"/>
                <a:gd name="connsiteY9" fmla="*/ 23365 h 114632"/>
                <a:gd name="connsiteX10" fmla="*/ 86232 w 137368"/>
                <a:gd name="connsiteY10" fmla="*/ 82326 h 114632"/>
                <a:gd name="connsiteX11" fmla="*/ 83697 w 137368"/>
                <a:gd name="connsiteY11" fmla="*/ 93967 h 114632"/>
                <a:gd name="connsiteX12" fmla="*/ 104480 w 137368"/>
                <a:gd name="connsiteY12" fmla="*/ 114717 h 114632"/>
                <a:gd name="connsiteX13" fmla="*/ 137682 w 137368"/>
                <a:gd name="connsiteY13" fmla="*/ 75747 h 114632"/>
                <a:gd name="connsiteX14" fmla="*/ 134640 w 137368"/>
                <a:gd name="connsiteY14" fmla="*/ 73216 h 114632"/>
                <a:gd name="connsiteX15" fmla="*/ 130839 w 137368"/>
                <a:gd name="connsiteY15" fmla="*/ 77771 h 114632"/>
                <a:gd name="connsiteX16" fmla="*/ 104987 w 137368"/>
                <a:gd name="connsiteY16" fmla="*/ 109150 h 114632"/>
                <a:gd name="connsiteX17" fmla="*/ 98904 w 137368"/>
                <a:gd name="connsiteY17" fmla="*/ 100799 h 114632"/>
                <a:gd name="connsiteX18" fmla="*/ 103466 w 137368"/>
                <a:gd name="connsiteY18" fmla="*/ 82832 h 114632"/>
                <a:gd name="connsiteX19" fmla="*/ 118927 w 137368"/>
                <a:gd name="connsiteY19" fmla="*/ 27161 h 114632"/>
                <a:gd name="connsiteX20" fmla="*/ 89780 w 137368"/>
                <a:gd name="connsiteY20" fmla="*/ 85 h 114632"/>
                <a:gd name="connsiteX21" fmla="*/ 50242 w 137368"/>
                <a:gd name="connsiteY21" fmla="*/ 22100 h 114632"/>
                <a:gd name="connsiteX22" fmla="*/ 26925 w 137368"/>
                <a:gd name="connsiteY22" fmla="*/ 85 h 114632"/>
                <a:gd name="connsiteX23" fmla="*/ 7917 w 137368"/>
                <a:gd name="connsiteY23" fmla="*/ 14509 h 114632"/>
                <a:gd name="connsiteX24" fmla="*/ 313 w 137368"/>
                <a:gd name="connsiteY24" fmla="*/ 39055 h 114632"/>
                <a:gd name="connsiteX25" fmla="*/ 3355 w 137368"/>
                <a:gd name="connsiteY25" fmla="*/ 41585 h 114632"/>
                <a:gd name="connsiteX26" fmla="*/ 7663 w 137368"/>
                <a:gd name="connsiteY26" fmla="*/ 35765 h 114632"/>
                <a:gd name="connsiteX27" fmla="*/ 26165 w 137368"/>
                <a:gd name="connsiteY27" fmla="*/ 5652 h 114632"/>
                <a:gd name="connsiteX28" fmla="*/ 34022 w 137368"/>
                <a:gd name="connsiteY28" fmla="*/ 17292 h 114632"/>
                <a:gd name="connsiteX29" fmla="*/ 29967 w 137368"/>
                <a:gd name="connsiteY29" fmla="*/ 38548 h 114632"/>
                <a:gd name="connsiteX30" fmla="*/ 15267 w 137368"/>
                <a:gd name="connsiteY30" fmla="*/ 97003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68" h="114632">
                  <a:moveTo>
                    <a:pt x="15267" y="97003"/>
                  </a:moveTo>
                  <a:cubicBezTo>
                    <a:pt x="14506" y="100799"/>
                    <a:pt x="12986" y="106619"/>
                    <a:pt x="12986" y="107884"/>
                  </a:cubicBezTo>
                  <a:cubicBezTo>
                    <a:pt x="12986" y="112439"/>
                    <a:pt x="16534" y="114717"/>
                    <a:pt x="20336" y="114717"/>
                  </a:cubicBezTo>
                  <a:cubicBezTo>
                    <a:pt x="23377" y="114717"/>
                    <a:pt x="27939" y="112692"/>
                    <a:pt x="29713" y="107631"/>
                  </a:cubicBezTo>
                  <a:cubicBezTo>
                    <a:pt x="29967" y="107125"/>
                    <a:pt x="33008" y="95232"/>
                    <a:pt x="34529" y="88906"/>
                  </a:cubicBezTo>
                  <a:lnTo>
                    <a:pt x="40104" y="66131"/>
                  </a:lnTo>
                  <a:cubicBezTo>
                    <a:pt x="41625" y="60564"/>
                    <a:pt x="43146" y="54997"/>
                    <a:pt x="44413" y="49177"/>
                  </a:cubicBezTo>
                  <a:cubicBezTo>
                    <a:pt x="45427" y="44875"/>
                    <a:pt x="47454" y="37536"/>
                    <a:pt x="47708" y="36524"/>
                  </a:cubicBezTo>
                  <a:cubicBezTo>
                    <a:pt x="51510" y="28679"/>
                    <a:pt x="64942" y="5652"/>
                    <a:pt x="89020" y="5652"/>
                  </a:cubicBezTo>
                  <a:cubicBezTo>
                    <a:pt x="100425" y="5652"/>
                    <a:pt x="102706" y="15015"/>
                    <a:pt x="102706" y="23365"/>
                  </a:cubicBezTo>
                  <a:cubicBezTo>
                    <a:pt x="102706" y="39055"/>
                    <a:pt x="90287" y="71445"/>
                    <a:pt x="86232" y="82326"/>
                  </a:cubicBezTo>
                  <a:cubicBezTo>
                    <a:pt x="83951" y="88146"/>
                    <a:pt x="83697" y="91183"/>
                    <a:pt x="83697" y="93967"/>
                  </a:cubicBezTo>
                  <a:cubicBezTo>
                    <a:pt x="83697" y="105860"/>
                    <a:pt x="92568" y="114717"/>
                    <a:pt x="104480" y="114717"/>
                  </a:cubicBezTo>
                  <a:cubicBezTo>
                    <a:pt x="128304" y="114717"/>
                    <a:pt x="137682" y="77771"/>
                    <a:pt x="137682" y="75747"/>
                  </a:cubicBezTo>
                  <a:cubicBezTo>
                    <a:pt x="137682" y="73216"/>
                    <a:pt x="135401" y="73216"/>
                    <a:pt x="134640" y="73216"/>
                  </a:cubicBezTo>
                  <a:cubicBezTo>
                    <a:pt x="132106" y="73216"/>
                    <a:pt x="132106" y="73976"/>
                    <a:pt x="130839" y="77771"/>
                  </a:cubicBezTo>
                  <a:cubicBezTo>
                    <a:pt x="125770" y="94979"/>
                    <a:pt x="117406" y="109150"/>
                    <a:pt x="104987" y="109150"/>
                  </a:cubicBezTo>
                  <a:cubicBezTo>
                    <a:pt x="100678" y="109150"/>
                    <a:pt x="98904" y="106619"/>
                    <a:pt x="98904" y="100799"/>
                  </a:cubicBezTo>
                  <a:cubicBezTo>
                    <a:pt x="98904" y="94473"/>
                    <a:pt x="101185" y="88399"/>
                    <a:pt x="103466" y="82832"/>
                  </a:cubicBezTo>
                  <a:cubicBezTo>
                    <a:pt x="108282" y="69421"/>
                    <a:pt x="118927" y="41585"/>
                    <a:pt x="118927" y="27161"/>
                  </a:cubicBezTo>
                  <a:cubicBezTo>
                    <a:pt x="118927" y="10207"/>
                    <a:pt x="108028" y="85"/>
                    <a:pt x="89780" y="85"/>
                  </a:cubicBezTo>
                  <a:cubicBezTo>
                    <a:pt x="66970" y="85"/>
                    <a:pt x="54551" y="16280"/>
                    <a:pt x="50242" y="22100"/>
                  </a:cubicBezTo>
                  <a:cubicBezTo>
                    <a:pt x="48975" y="7929"/>
                    <a:pt x="38584" y="85"/>
                    <a:pt x="26925" y="85"/>
                  </a:cubicBezTo>
                  <a:cubicBezTo>
                    <a:pt x="15267" y="85"/>
                    <a:pt x="10451" y="9954"/>
                    <a:pt x="7917" y="14509"/>
                  </a:cubicBezTo>
                  <a:cubicBezTo>
                    <a:pt x="3861" y="23112"/>
                    <a:pt x="313" y="38042"/>
                    <a:pt x="313" y="39055"/>
                  </a:cubicBezTo>
                  <a:cubicBezTo>
                    <a:pt x="313" y="41585"/>
                    <a:pt x="2848" y="41585"/>
                    <a:pt x="3355" y="41585"/>
                  </a:cubicBezTo>
                  <a:cubicBezTo>
                    <a:pt x="5889" y="41585"/>
                    <a:pt x="6142" y="41332"/>
                    <a:pt x="7663" y="35765"/>
                  </a:cubicBezTo>
                  <a:cubicBezTo>
                    <a:pt x="11972" y="17798"/>
                    <a:pt x="17041" y="5652"/>
                    <a:pt x="26165" y="5652"/>
                  </a:cubicBezTo>
                  <a:cubicBezTo>
                    <a:pt x="31234" y="5652"/>
                    <a:pt x="34022" y="8941"/>
                    <a:pt x="34022" y="17292"/>
                  </a:cubicBezTo>
                  <a:cubicBezTo>
                    <a:pt x="34022" y="22606"/>
                    <a:pt x="33261" y="25390"/>
                    <a:pt x="29967" y="38548"/>
                  </a:cubicBezTo>
                  <a:lnTo>
                    <a:pt x="15267" y="970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7" name="자유형: 도형 4166">
              <a:extLst>
                <a:ext uri="{FF2B5EF4-FFF2-40B4-BE49-F238E27FC236}">
                  <a16:creationId xmlns:a16="http://schemas.microsoft.com/office/drawing/2014/main" id="{655487E4-5C01-D8D8-0F00-176BE0F98566}"/>
                </a:ext>
              </a:extLst>
            </p:cNvPr>
            <p:cNvSpPr/>
            <p:nvPr>
              <p:custDataLst>
                <p:tags r:id="rId53"/>
              </p:custDataLst>
            </p:nvPr>
          </p:nvSpPr>
          <p:spPr>
            <a:xfrm>
              <a:off x="8462949" y="4126983"/>
              <a:ext cx="58799" cy="253050"/>
            </a:xfrm>
            <a:custGeom>
              <a:avLst/>
              <a:gdLst>
                <a:gd name="connsiteX0" fmla="*/ 59119 w 58799"/>
                <a:gd name="connsiteY0" fmla="*/ 250605 h 253050"/>
                <a:gd name="connsiteX1" fmla="*/ 54810 w 58799"/>
                <a:gd name="connsiteY1" fmla="*/ 245038 h 253050"/>
                <a:gd name="connsiteX2" fmla="*/ 15019 w 58799"/>
                <a:gd name="connsiteY2" fmla="*/ 126610 h 253050"/>
                <a:gd name="connsiteX3" fmla="*/ 55824 w 58799"/>
                <a:gd name="connsiteY3" fmla="*/ 6917 h 253050"/>
                <a:gd name="connsiteX4" fmla="*/ 59119 w 58799"/>
                <a:gd name="connsiteY4" fmla="*/ 2615 h 253050"/>
                <a:gd name="connsiteX5" fmla="*/ 56585 w 58799"/>
                <a:gd name="connsiteY5" fmla="*/ 85 h 253050"/>
                <a:gd name="connsiteX6" fmla="*/ 16286 w 58799"/>
                <a:gd name="connsiteY6" fmla="*/ 49430 h 253050"/>
                <a:gd name="connsiteX7" fmla="*/ 319 w 58799"/>
                <a:gd name="connsiteY7" fmla="*/ 126610 h 253050"/>
                <a:gd name="connsiteX8" fmla="*/ 17047 w 58799"/>
                <a:gd name="connsiteY8" fmla="*/ 205562 h 253050"/>
                <a:gd name="connsiteX9" fmla="*/ 56585 w 58799"/>
                <a:gd name="connsiteY9" fmla="*/ 253136 h 253050"/>
                <a:gd name="connsiteX10" fmla="*/ 59119 w 58799"/>
                <a:gd name="connsiteY10" fmla="*/ 250605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19" y="250605"/>
                  </a:moveTo>
                  <a:cubicBezTo>
                    <a:pt x="59119" y="249846"/>
                    <a:pt x="59119" y="249340"/>
                    <a:pt x="54810" y="245038"/>
                  </a:cubicBezTo>
                  <a:cubicBezTo>
                    <a:pt x="23129" y="213154"/>
                    <a:pt x="15019" y="165327"/>
                    <a:pt x="15019" y="126610"/>
                  </a:cubicBezTo>
                  <a:cubicBezTo>
                    <a:pt x="15019" y="82579"/>
                    <a:pt x="24650" y="38548"/>
                    <a:pt x="55824" y="6917"/>
                  </a:cubicBezTo>
                  <a:cubicBezTo>
                    <a:pt x="59119" y="3880"/>
                    <a:pt x="59119" y="3374"/>
                    <a:pt x="59119" y="2615"/>
                  </a:cubicBezTo>
                  <a:cubicBezTo>
                    <a:pt x="59119" y="844"/>
                    <a:pt x="58105" y="85"/>
                    <a:pt x="56585" y="85"/>
                  </a:cubicBezTo>
                  <a:cubicBezTo>
                    <a:pt x="54050" y="85"/>
                    <a:pt x="31240" y="17292"/>
                    <a:pt x="16286" y="49430"/>
                  </a:cubicBezTo>
                  <a:cubicBezTo>
                    <a:pt x="3361" y="77265"/>
                    <a:pt x="319" y="105354"/>
                    <a:pt x="319" y="126610"/>
                  </a:cubicBezTo>
                  <a:cubicBezTo>
                    <a:pt x="319" y="146348"/>
                    <a:pt x="3107" y="176967"/>
                    <a:pt x="17047" y="205562"/>
                  </a:cubicBezTo>
                  <a:cubicBezTo>
                    <a:pt x="32254" y="236687"/>
                    <a:pt x="54050" y="253136"/>
                    <a:pt x="56585" y="253136"/>
                  </a:cubicBezTo>
                  <a:cubicBezTo>
                    <a:pt x="58105" y="253136"/>
                    <a:pt x="59119" y="252377"/>
                    <a:pt x="59119" y="25060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8" name="자유형: 도형 4167">
              <a:extLst>
                <a:ext uri="{FF2B5EF4-FFF2-40B4-BE49-F238E27FC236}">
                  <a16:creationId xmlns:a16="http://schemas.microsoft.com/office/drawing/2014/main" id="{4565FB90-DF04-8B3F-E60F-D532B08EC0A3}"/>
                </a:ext>
              </a:extLst>
            </p:cNvPr>
            <p:cNvSpPr/>
            <p:nvPr>
              <p:custDataLst>
                <p:tags r:id="rId54"/>
              </p:custDataLst>
            </p:nvPr>
          </p:nvSpPr>
          <p:spPr>
            <a:xfrm>
              <a:off x="8547066" y="4138370"/>
              <a:ext cx="104673" cy="181184"/>
            </a:xfrm>
            <a:custGeom>
              <a:avLst/>
              <a:gdLst>
                <a:gd name="connsiteX0" fmla="*/ 104997 w 104673"/>
                <a:gd name="connsiteY0" fmla="*/ 51960 h 181184"/>
                <a:gd name="connsiteX1" fmla="*/ 74583 w 104673"/>
                <a:gd name="connsiteY1" fmla="*/ 85 h 181184"/>
                <a:gd name="connsiteX2" fmla="*/ 323 w 104673"/>
                <a:gd name="connsiteY2" fmla="*/ 129394 h 181184"/>
                <a:gd name="connsiteX3" fmla="*/ 30737 w 104673"/>
                <a:gd name="connsiteY3" fmla="*/ 181269 h 181184"/>
                <a:gd name="connsiteX4" fmla="*/ 104997 w 104673"/>
                <a:gd name="connsiteY4" fmla="*/ 51960 h 181184"/>
                <a:gd name="connsiteX5" fmla="*/ 27188 w 104673"/>
                <a:gd name="connsiteY5" fmla="*/ 86628 h 181184"/>
                <a:gd name="connsiteX6" fmla="*/ 46704 w 104673"/>
                <a:gd name="connsiteY6" fmla="*/ 32222 h 181184"/>
                <a:gd name="connsiteX7" fmla="*/ 74330 w 104673"/>
                <a:gd name="connsiteY7" fmla="*/ 5652 h 181184"/>
                <a:gd name="connsiteX8" fmla="*/ 88269 w 104673"/>
                <a:gd name="connsiteY8" fmla="*/ 36271 h 181184"/>
                <a:gd name="connsiteX9" fmla="*/ 80159 w 104673"/>
                <a:gd name="connsiteY9" fmla="*/ 86628 h 181184"/>
                <a:gd name="connsiteX10" fmla="*/ 27188 w 104673"/>
                <a:gd name="connsiteY10" fmla="*/ 86628 h 181184"/>
                <a:gd name="connsiteX11" fmla="*/ 77878 w 104673"/>
                <a:gd name="connsiteY11" fmla="*/ 94726 h 181184"/>
                <a:gd name="connsiteX12" fmla="*/ 60137 w 104673"/>
                <a:gd name="connsiteY12" fmla="*/ 146095 h 181184"/>
                <a:gd name="connsiteX13" fmla="*/ 30737 w 104673"/>
                <a:gd name="connsiteY13" fmla="*/ 175702 h 181184"/>
                <a:gd name="connsiteX14" fmla="*/ 17051 w 104673"/>
                <a:gd name="connsiteY14" fmla="*/ 144830 h 181184"/>
                <a:gd name="connsiteX15" fmla="*/ 25161 w 104673"/>
                <a:gd name="connsiteY15" fmla="*/ 94726 h 181184"/>
                <a:gd name="connsiteX16" fmla="*/ 77878 w 104673"/>
                <a:gd name="connsiteY16" fmla="*/ 94726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97" y="51960"/>
                  </a:moveTo>
                  <a:cubicBezTo>
                    <a:pt x="104997" y="35259"/>
                    <a:pt x="100435" y="85"/>
                    <a:pt x="74583" y="85"/>
                  </a:cubicBezTo>
                  <a:cubicBezTo>
                    <a:pt x="39354" y="85"/>
                    <a:pt x="323" y="71445"/>
                    <a:pt x="323" y="129394"/>
                  </a:cubicBezTo>
                  <a:cubicBezTo>
                    <a:pt x="323" y="153181"/>
                    <a:pt x="7673" y="181269"/>
                    <a:pt x="30737" y="181269"/>
                  </a:cubicBezTo>
                  <a:cubicBezTo>
                    <a:pt x="66473" y="181269"/>
                    <a:pt x="104997" y="108644"/>
                    <a:pt x="104997" y="51960"/>
                  </a:cubicBezTo>
                  <a:close/>
                  <a:moveTo>
                    <a:pt x="27188" y="86628"/>
                  </a:moveTo>
                  <a:cubicBezTo>
                    <a:pt x="31497" y="70433"/>
                    <a:pt x="36566" y="50189"/>
                    <a:pt x="46704" y="32222"/>
                  </a:cubicBezTo>
                  <a:cubicBezTo>
                    <a:pt x="53547" y="19823"/>
                    <a:pt x="62925" y="5652"/>
                    <a:pt x="74330" y="5652"/>
                  </a:cubicBezTo>
                  <a:cubicBezTo>
                    <a:pt x="86749" y="5652"/>
                    <a:pt x="88269" y="21847"/>
                    <a:pt x="88269" y="36271"/>
                  </a:cubicBezTo>
                  <a:cubicBezTo>
                    <a:pt x="88269" y="48670"/>
                    <a:pt x="86242" y="61576"/>
                    <a:pt x="80159" y="86628"/>
                  </a:cubicBezTo>
                  <a:lnTo>
                    <a:pt x="27188" y="86628"/>
                  </a:lnTo>
                  <a:close/>
                  <a:moveTo>
                    <a:pt x="77878" y="94726"/>
                  </a:moveTo>
                  <a:cubicBezTo>
                    <a:pt x="75090" y="106366"/>
                    <a:pt x="69768" y="127875"/>
                    <a:pt x="60137" y="146095"/>
                  </a:cubicBezTo>
                  <a:cubicBezTo>
                    <a:pt x="51266" y="163303"/>
                    <a:pt x="41635" y="175702"/>
                    <a:pt x="30737" y="175702"/>
                  </a:cubicBezTo>
                  <a:cubicBezTo>
                    <a:pt x="22373" y="175702"/>
                    <a:pt x="17051" y="168364"/>
                    <a:pt x="17051" y="144830"/>
                  </a:cubicBezTo>
                  <a:cubicBezTo>
                    <a:pt x="17051" y="134202"/>
                    <a:pt x="18571" y="119525"/>
                    <a:pt x="25161" y="94726"/>
                  </a:cubicBezTo>
                  <a:lnTo>
                    <a:pt x="77878" y="94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69" name="자유형: 도형 4168">
              <a:extLst>
                <a:ext uri="{FF2B5EF4-FFF2-40B4-BE49-F238E27FC236}">
                  <a16:creationId xmlns:a16="http://schemas.microsoft.com/office/drawing/2014/main" id="{F8C705BD-EFE9-D3C4-D631-FA955E4617D9}"/>
                </a:ext>
              </a:extLst>
            </p:cNvPr>
            <p:cNvSpPr/>
            <p:nvPr>
              <p:custDataLst>
                <p:tags r:id="rId55"/>
              </p:custDataLst>
            </p:nvPr>
          </p:nvSpPr>
          <p:spPr>
            <a:xfrm>
              <a:off x="8673441" y="4134171"/>
              <a:ext cx="76819" cy="79888"/>
            </a:xfrm>
            <a:custGeom>
              <a:avLst/>
              <a:gdLst>
                <a:gd name="connsiteX0" fmla="*/ 67035 w 76819"/>
                <a:gd name="connsiteY0" fmla="*/ 10354 h 79888"/>
                <a:gd name="connsiteX1" fmla="*/ 57987 w 76819"/>
                <a:gd name="connsiteY1" fmla="*/ 20274 h 79888"/>
                <a:gd name="connsiteX2" fmla="*/ 64906 w 76819"/>
                <a:gd name="connsiteY2" fmla="*/ 26828 h 79888"/>
                <a:gd name="connsiteX3" fmla="*/ 75019 w 76819"/>
                <a:gd name="connsiteY3" fmla="*/ 15491 h 79888"/>
                <a:gd name="connsiteX4" fmla="*/ 51600 w 76819"/>
                <a:gd name="connsiteY4" fmla="*/ 81 h 79888"/>
                <a:gd name="connsiteX5" fmla="*/ 328 w 76819"/>
                <a:gd name="connsiteY5" fmla="*/ 49147 h 79888"/>
                <a:gd name="connsiteX6" fmla="*/ 33149 w 76819"/>
                <a:gd name="connsiteY6" fmla="*/ 79969 h 79888"/>
                <a:gd name="connsiteX7" fmla="*/ 77148 w 76819"/>
                <a:gd name="connsiteY7" fmla="*/ 59952 h 79888"/>
                <a:gd name="connsiteX8" fmla="*/ 74132 w 76819"/>
                <a:gd name="connsiteY8" fmla="*/ 56941 h 79888"/>
                <a:gd name="connsiteX9" fmla="*/ 71293 w 76819"/>
                <a:gd name="connsiteY9" fmla="*/ 58712 h 79888"/>
                <a:gd name="connsiteX10" fmla="*/ 33504 w 76819"/>
                <a:gd name="connsiteY10" fmla="*/ 75009 h 79888"/>
                <a:gd name="connsiteX11" fmla="*/ 15053 w 76819"/>
                <a:gd name="connsiteY11" fmla="*/ 55347 h 79888"/>
                <a:gd name="connsiteX12" fmla="*/ 26763 w 76819"/>
                <a:gd name="connsiteY12" fmla="*/ 18680 h 79888"/>
                <a:gd name="connsiteX13" fmla="*/ 51600 w 76819"/>
                <a:gd name="connsiteY13" fmla="*/ 5040 h 79888"/>
                <a:gd name="connsiteX14" fmla="*/ 67035 w 76819"/>
                <a:gd name="connsiteY14" fmla="*/ 103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7035" y="10354"/>
                  </a:moveTo>
                  <a:cubicBezTo>
                    <a:pt x="60648" y="11417"/>
                    <a:pt x="57987" y="16377"/>
                    <a:pt x="57987" y="20274"/>
                  </a:cubicBezTo>
                  <a:cubicBezTo>
                    <a:pt x="57987" y="25057"/>
                    <a:pt x="61713" y="26828"/>
                    <a:pt x="64906" y="26828"/>
                  </a:cubicBezTo>
                  <a:cubicBezTo>
                    <a:pt x="68809" y="26828"/>
                    <a:pt x="75019" y="23994"/>
                    <a:pt x="75019" y="15491"/>
                  </a:cubicBezTo>
                  <a:cubicBezTo>
                    <a:pt x="75019" y="3446"/>
                    <a:pt x="61181" y="81"/>
                    <a:pt x="51600" y="81"/>
                  </a:cubicBezTo>
                  <a:cubicBezTo>
                    <a:pt x="24988" y="81"/>
                    <a:pt x="328" y="24525"/>
                    <a:pt x="328" y="49147"/>
                  </a:cubicBezTo>
                  <a:cubicBezTo>
                    <a:pt x="328" y="64381"/>
                    <a:pt x="10973" y="79969"/>
                    <a:pt x="33149" y="79969"/>
                  </a:cubicBezTo>
                  <a:cubicBezTo>
                    <a:pt x="63132" y="79969"/>
                    <a:pt x="77148" y="62432"/>
                    <a:pt x="77148" y="59952"/>
                  </a:cubicBezTo>
                  <a:cubicBezTo>
                    <a:pt x="77148" y="58890"/>
                    <a:pt x="75551" y="56941"/>
                    <a:pt x="74132" y="56941"/>
                  </a:cubicBezTo>
                  <a:cubicBezTo>
                    <a:pt x="73067" y="56941"/>
                    <a:pt x="72713" y="57295"/>
                    <a:pt x="71293" y="58712"/>
                  </a:cubicBezTo>
                  <a:cubicBezTo>
                    <a:pt x="57455" y="75009"/>
                    <a:pt x="36698" y="75009"/>
                    <a:pt x="33504" y="75009"/>
                  </a:cubicBezTo>
                  <a:cubicBezTo>
                    <a:pt x="20730" y="75009"/>
                    <a:pt x="15053" y="66329"/>
                    <a:pt x="15053" y="55347"/>
                  </a:cubicBezTo>
                  <a:cubicBezTo>
                    <a:pt x="15053" y="50210"/>
                    <a:pt x="17537" y="30902"/>
                    <a:pt x="26763" y="18680"/>
                  </a:cubicBezTo>
                  <a:cubicBezTo>
                    <a:pt x="33504" y="10000"/>
                    <a:pt x="42730" y="5040"/>
                    <a:pt x="51600" y="5040"/>
                  </a:cubicBezTo>
                  <a:cubicBezTo>
                    <a:pt x="54084" y="5040"/>
                    <a:pt x="62600" y="5395"/>
                    <a:pt x="67035" y="103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0" name="자유형: 도형 4169">
              <a:extLst>
                <a:ext uri="{FF2B5EF4-FFF2-40B4-BE49-F238E27FC236}">
                  <a16:creationId xmlns:a16="http://schemas.microsoft.com/office/drawing/2014/main" id="{AD98670C-31F4-BABE-ADB5-F8167A531F43}"/>
                </a:ext>
              </a:extLst>
            </p:cNvPr>
            <p:cNvSpPr/>
            <p:nvPr>
              <p:custDataLst>
                <p:tags r:id="rId56"/>
              </p:custDataLst>
            </p:nvPr>
          </p:nvSpPr>
          <p:spPr>
            <a:xfrm>
              <a:off x="8763839" y="4134171"/>
              <a:ext cx="90480" cy="79888"/>
            </a:xfrm>
            <a:custGeom>
              <a:avLst/>
              <a:gdLst>
                <a:gd name="connsiteX0" fmla="*/ 64378 w 90480"/>
                <a:gd name="connsiteY0" fmla="*/ 10532 h 79888"/>
                <a:gd name="connsiteX1" fmla="*/ 46104 w 90480"/>
                <a:gd name="connsiteY1" fmla="*/ 81 h 79888"/>
                <a:gd name="connsiteX2" fmla="*/ 332 w 90480"/>
                <a:gd name="connsiteY2" fmla="*/ 50564 h 79888"/>
                <a:gd name="connsiteX3" fmla="*/ 27121 w 90480"/>
                <a:gd name="connsiteY3" fmla="*/ 79969 h 79888"/>
                <a:gd name="connsiteX4" fmla="*/ 52314 w 90480"/>
                <a:gd name="connsiteY4" fmla="*/ 67569 h 79888"/>
                <a:gd name="connsiteX5" fmla="*/ 70587 w 90480"/>
                <a:gd name="connsiteY5" fmla="*/ 79969 h 79888"/>
                <a:gd name="connsiteX6" fmla="*/ 84603 w 90480"/>
                <a:gd name="connsiteY6" fmla="*/ 70581 h 79888"/>
                <a:gd name="connsiteX7" fmla="*/ 90812 w 90480"/>
                <a:gd name="connsiteY7" fmla="*/ 52867 h 79888"/>
                <a:gd name="connsiteX8" fmla="*/ 87974 w 90480"/>
                <a:gd name="connsiteY8" fmla="*/ 50564 h 79888"/>
                <a:gd name="connsiteX9" fmla="*/ 84071 w 90480"/>
                <a:gd name="connsiteY9" fmla="*/ 56055 h 79888"/>
                <a:gd name="connsiteX10" fmla="*/ 71119 w 90480"/>
                <a:gd name="connsiteY10" fmla="*/ 75009 h 79888"/>
                <a:gd name="connsiteX11" fmla="*/ 65265 w 90480"/>
                <a:gd name="connsiteY11" fmla="*/ 66329 h 79888"/>
                <a:gd name="connsiteX12" fmla="*/ 67926 w 90480"/>
                <a:gd name="connsiteY12" fmla="*/ 52336 h 79888"/>
                <a:gd name="connsiteX13" fmla="*/ 71829 w 90480"/>
                <a:gd name="connsiteY13" fmla="*/ 36393 h 79888"/>
                <a:gd name="connsiteX14" fmla="*/ 75377 w 90480"/>
                <a:gd name="connsiteY14" fmla="*/ 22931 h 79888"/>
                <a:gd name="connsiteX15" fmla="*/ 78571 w 90480"/>
                <a:gd name="connsiteY15" fmla="*/ 9114 h 79888"/>
                <a:gd name="connsiteX16" fmla="*/ 72539 w 90480"/>
                <a:gd name="connsiteY16" fmla="*/ 3446 h 79888"/>
                <a:gd name="connsiteX17" fmla="*/ 64378 w 90480"/>
                <a:gd name="connsiteY17" fmla="*/ 10532 h 79888"/>
                <a:gd name="connsiteX18" fmla="*/ 53023 w 90480"/>
                <a:gd name="connsiteY18" fmla="*/ 56055 h 79888"/>
                <a:gd name="connsiteX19" fmla="*/ 43975 w 90480"/>
                <a:gd name="connsiteY19" fmla="*/ 67924 h 79888"/>
                <a:gd name="connsiteX20" fmla="*/ 27653 w 90480"/>
                <a:gd name="connsiteY20" fmla="*/ 75009 h 79888"/>
                <a:gd name="connsiteX21" fmla="*/ 14702 w 90480"/>
                <a:gd name="connsiteY21" fmla="*/ 57827 h 79888"/>
                <a:gd name="connsiteX22" fmla="*/ 23928 w 90480"/>
                <a:gd name="connsiteY22" fmla="*/ 21868 h 79888"/>
                <a:gd name="connsiteX23" fmla="*/ 46104 w 90480"/>
                <a:gd name="connsiteY23" fmla="*/ 5040 h 79888"/>
                <a:gd name="connsiteX24" fmla="*/ 61894 w 90480"/>
                <a:gd name="connsiteY24" fmla="*/ 20451 h 79888"/>
                <a:gd name="connsiteX25" fmla="*/ 61362 w 90480"/>
                <a:gd name="connsiteY25" fmla="*/ 22931 h 79888"/>
                <a:gd name="connsiteX26" fmla="*/ 53023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378" y="10532"/>
                  </a:moveTo>
                  <a:cubicBezTo>
                    <a:pt x="60652" y="4686"/>
                    <a:pt x="54620" y="81"/>
                    <a:pt x="46104" y="81"/>
                  </a:cubicBezTo>
                  <a:cubicBezTo>
                    <a:pt x="23395" y="81"/>
                    <a:pt x="332" y="25057"/>
                    <a:pt x="332" y="50564"/>
                  </a:cubicBezTo>
                  <a:cubicBezTo>
                    <a:pt x="332" y="67746"/>
                    <a:pt x="11863" y="79969"/>
                    <a:pt x="27121" y="79969"/>
                  </a:cubicBezTo>
                  <a:cubicBezTo>
                    <a:pt x="36701" y="79969"/>
                    <a:pt x="45217" y="74478"/>
                    <a:pt x="52314" y="67569"/>
                  </a:cubicBezTo>
                  <a:cubicBezTo>
                    <a:pt x="55684" y="78197"/>
                    <a:pt x="65974" y="79969"/>
                    <a:pt x="70587" y="79969"/>
                  </a:cubicBezTo>
                  <a:cubicBezTo>
                    <a:pt x="76974" y="79969"/>
                    <a:pt x="81409" y="76072"/>
                    <a:pt x="84603" y="70581"/>
                  </a:cubicBezTo>
                  <a:cubicBezTo>
                    <a:pt x="88506" y="63672"/>
                    <a:pt x="90812" y="53576"/>
                    <a:pt x="90812" y="52867"/>
                  </a:cubicBezTo>
                  <a:cubicBezTo>
                    <a:pt x="90812" y="50564"/>
                    <a:pt x="88506" y="50564"/>
                    <a:pt x="87974" y="50564"/>
                  </a:cubicBezTo>
                  <a:cubicBezTo>
                    <a:pt x="85490" y="50564"/>
                    <a:pt x="85312" y="51273"/>
                    <a:pt x="84071" y="56055"/>
                  </a:cubicBezTo>
                  <a:cubicBezTo>
                    <a:pt x="81942" y="64558"/>
                    <a:pt x="78571" y="75009"/>
                    <a:pt x="71119" y="75009"/>
                  </a:cubicBezTo>
                  <a:cubicBezTo>
                    <a:pt x="66507" y="75009"/>
                    <a:pt x="65265" y="71112"/>
                    <a:pt x="65265" y="66329"/>
                  </a:cubicBezTo>
                  <a:cubicBezTo>
                    <a:pt x="65265" y="63318"/>
                    <a:pt x="66684" y="56941"/>
                    <a:pt x="67926" y="52336"/>
                  </a:cubicBezTo>
                  <a:cubicBezTo>
                    <a:pt x="69168" y="47553"/>
                    <a:pt x="70942" y="40290"/>
                    <a:pt x="71829" y="36393"/>
                  </a:cubicBezTo>
                  <a:lnTo>
                    <a:pt x="75377" y="22931"/>
                  </a:lnTo>
                  <a:cubicBezTo>
                    <a:pt x="76442" y="18326"/>
                    <a:pt x="78571" y="10000"/>
                    <a:pt x="78571" y="9114"/>
                  </a:cubicBezTo>
                  <a:cubicBezTo>
                    <a:pt x="78571" y="5218"/>
                    <a:pt x="75377" y="3446"/>
                    <a:pt x="72539" y="3446"/>
                  </a:cubicBezTo>
                  <a:cubicBezTo>
                    <a:pt x="69523" y="3446"/>
                    <a:pt x="65442" y="5572"/>
                    <a:pt x="64378" y="10532"/>
                  </a:cubicBezTo>
                  <a:close/>
                  <a:moveTo>
                    <a:pt x="53023" y="56055"/>
                  </a:moveTo>
                  <a:cubicBezTo>
                    <a:pt x="51781" y="61015"/>
                    <a:pt x="47878" y="64558"/>
                    <a:pt x="43975" y="67924"/>
                  </a:cubicBezTo>
                  <a:cubicBezTo>
                    <a:pt x="42378" y="69341"/>
                    <a:pt x="35282" y="75009"/>
                    <a:pt x="27653" y="75009"/>
                  </a:cubicBezTo>
                  <a:cubicBezTo>
                    <a:pt x="21089" y="75009"/>
                    <a:pt x="14702" y="70403"/>
                    <a:pt x="14702" y="57827"/>
                  </a:cubicBezTo>
                  <a:cubicBezTo>
                    <a:pt x="14702" y="48439"/>
                    <a:pt x="19847" y="28954"/>
                    <a:pt x="23928" y="21868"/>
                  </a:cubicBezTo>
                  <a:cubicBezTo>
                    <a:pt x="32089" y="7697"/>
                    <a:pt x="41137" y="5040"/>
                    <a:pt x="46104" y="5040"/>
                  </a:cubicBezTo>
                  <a:cubicBezTo>
                    <a:pt x="58523" y="5040"/>
                    <a:pt x="61894" y="18503"/>
                    <a:pt x="61894" y="20451"/>
                  </a:cubicBezTo>
                  <a:cubicBezTo>
                    <a:pt x="61894" y="21160"/>
                    <a:pt x="61539" y="22400"/>
                    <a:pt x="61362" y="22931"/>
                  </a:cubicBezTo>
                  <a:lnTo>
                    <a:pt x="53023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1" name="자유형: 도형 4170">
              <a:extLst>
                <a:ext uri="{FF2B5EF4-FFF2-40B4-BE49-F238E27FC236}">
                  <a16:creationId xmlns:a16="http://schemas.microsoft.com/office/drawing/2014/main" id="{AE2910C4-7AFC-BB9C-85FD-C55535955CDE}"/>
                </a:ext>
              </a:extLst>
            </p:cNvPr>
            <p:cNvSpPr/>
            <p:nvPr>
              <p:custDataLst>
                <p:tags r:id="rId57"/>
              </p:custDataLst>
            </p:nvPr>
          </p:nvSpPr>
          <p:spPr>
            <a:xfrm>
              <a:off x="8873953" y="4089356"/>
              <a:ext cx="39740" cy="124703"/>
            </a:xfrm>
            <a:custGeom>
              <a:avLst/>
              <a:gdLst>
                <a:gd name="connsiteX0" fmla="*/ 39367 w 39740"/>
                <a:gd name="connsiteY0" fmla="*/ 5395 h 124703"/>
                <a:gd name="connsiteX1" fmla="*/ 40076 w 39740"/>
                <a:gd name="connsiteY1" fmla="*/ 2560 h 124703"/>
                <a:gd name="connsiteX2" fmla="*/ 37238 w 39740"/>
                <a:gd name="connsiteY2" fmla="*/ 81 h 124703"/>
                <a:gd name="connsiteX3" fmla="*/ 14529 w 39740"/>
                <a:gd name="connsiteY3" fmla="*/ 1852 h 124703"/>
                <a:gd name="connsiteX4" fmla="*/ 10803 w 39740"/>
                <a:gd name="connsiteY4" fmla="*/ 5926 h 124703"/>
                <a:gd name="connsiteX5" fmla="*/ 15239 w 39740"/>
                <a:gd name="connsiteY5" fmla="*/ 8406 h 124703"/>
                <a:gd name="connsiteX6" fmla="*/ 23754 w 39740"/>
                <a:gd name="connsiteY6" fmla="*/ 11063 h 124703"/>
                <a:gd name="connsiteX7" fmla="*/ 23045 w 39740"/>
                <a:gd name="connsiteY7" fmla="*/ 14960 h 124703"/>
                <a:gd name="connsiteX8" fmla="*/ 1045 w 39740"/>
                <a:gd name="connsiteY8" fmla="*/ 102465 h 124703"/>
                <a:gd name="connsiteX9" fmla="*/ 336 w 39740"/>
                <a:gd name="connsiteY9" fmla="*/ 107956 h 124703"/>
                <a:gd name="connsiteX10" fmla="*/ 18964 w 39740"/>
                <a:gd name="connsiteY10" fmla="*/ 124784 h 124703"/>
                <a:gd name="connsiteX11" fmla="*/ 33157 w 39740"/>
                <a:gd name="connsiteY11" fmla="*/ 115396 h 124703"/>
                <a:gd name="connsiteX12" fmla="*/ 39367 w 39740"/>
                <a:gd name="connsiteY12" fmla="*/ 97682 h 124703"/>
                <a:gd name="connsiteX13" fmla="*/ 36528 w 39740"/>
                <a:gd name="connsiteY13" fmla="*/ 95380 h 124703"/>
                <a:gd name="connsiteX14" fmla="*/ 32980 w 39740"/>
                <a:gd name="connsiteY14" fmla="*/ 99631 h 124703"/>
                <a:gd name="connsiteX15" fmla="*/ 19674 w 39740"/>
                <a:gd name="connsiteY15" fmla="*/ 119824 h 124703"/>
                <a:gd name="connsiteX16" fmla="*/ 13642 w 39740"/>
                <a:gd name="connsiteY16" fmla="*/ 111145 h 124703"/>
                <a:gd name="connsiteX17" fmla="*/ 14706 w 39740"/>
                <a:gd name="connsiteY17" fmla="*/ 103882 h 124703"/>
                <a:gd name="connsiteX18" fmla="*/ 39367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67" y="5395"/>
                  </a:moveTo>
                  <a:cubicBezTo>
                    <a:pt x="39544" y="5040"/>
                    <a:pt x="40076" y="2738"/>
                    <a:pt x="40076" y="2560"/>
                  </a:cubicBezTo>
                  <a:cubicBezTo>
                    <a:pt x="40076" y="1675"/>
                    <a:pt x="39367" y="81"/>
                    <a:pt x="37238" y="81"/>
                  </a:cubicBezTo>
                  <a:cubicBezTo>
                    <a:pt x="33690" y="81"/>
                    <a:pt x="18964" y="1498"/>
                    <a:pt x="14529" y="1852"/>
                  </a:cubicBezTo>
                  <a:cubicBezTo>
                    <a:pt x="13287" y="2029"/>
                    <a:pt x="10803" y="2206"/>
                    <a:pt x="10803" y="5926"/>
                  </a:cubicBezTo>
                  <a:cubicBezTo>
                    <a:pt x="10803" y="8406"/>
                    <a:pt x="13287" y="8406"/>
                    <a:pt x="15239" y="8406"/>
                  </a:cubicBezTo>
                  <a:cubicBezTo>
                    <a:pt x="23754" y="8406"/>
                    <a:pt x="23754" y="9646"/>
                    <a:pt x="23754" y="11063"/>
                  </a:cubicBezTo>
                  <a:cubicBezTo>
                    <a:pt x="23754" y="12303"/>
                    <a:pt x="23400" y="13366"/>
                    <a:pt x="23045" y="14960"/>
                  </a:cubicBezTo>
                  <a:lnTo>
                    <a:pt x="1045" y="102465"/>
                  </a:lnTo>
                  <a:cubicBezTo>
                    <a:pt x="513" y="104236"/>
                    <a:pt x="336" y="106185"/>
                    <a:pt x="336" y="107956"/>
                  </a:cubicBezTo>
                  <a:cubicBezTo>
                    <a:pt x="336" y="119293"/>
                    <a:pt x="10448" y="124784"/>
                    <a:pt x="18964" y="124784"/>
                  </a:cubicBezTo>
                  <a:cubicBezTo>
                    <a:pt x="23222" y="124784"/>
                    <a:pt x="28545" y="123367"/>
                    <a:pt x="33157" y="115396"/>
                  </a:cubicBezTo>
                  <a:cubicBezTo>
                    <a:pt x="36883" y="108842"/>
                    <a:pt x="39367" y="98391"/>
                    <a:pt x="39367" y="97682"/>
                  </a:cubicBezTo>
                  <a:cubicBezTo>
                    <a:pt x="39367" y="95380"/>
                    <a:pt x="37060" y="95380"/>
                    <a:pt x="36528" y="95380"/>
                  </a:cubicBezTo>
                  <a:cubicBezTo>
                    <a:pt x="34044" y="95380"/>
                    <a:pt x="33690" y="96442"/>
                    <a:pt x="32980" y="99631"/>
                  </a:cubicBezTo>
                  <a:cubicBezTo>
                    <a:pt x="30674" y="108488"/>
                    <a:pt x="27303" y="119824"/>
                    <a:pt x="19674" y="119824"/>
                  </a:cubicBezTo>
                  <a:cubicBezTo>
                    <a:pt x="14884" y="119824"/>
                    <a:pt x="13642" y="115396"/>
                    <a:pt x="13642" y="111145"/>
                  </a:cubicBezTo>
                  <a:cubicBezTo>
                    <a:pt x="13642" y="109196"/>
                    <a:pt x="14174" y="105831"/>
                    <a:pt x="14706" y="103882"/>
                  </a:cubicBezTo>
                  <a:lnTo>
                    <a:pt x="39367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2" name="자유형: 도형 4171">
              <a:extLst>
                <a:ext uri="{FF2B5EF4-FFF2-40B4-BE49-F238E27FC236}">
                  <a16:creationId xmlns:a16="http://schemas.microsoft.com/office/drawing/2014/main" id="{662C5FF4-50A3-A743-40A6-EB38A88EB36E}"/>
                </a:ext>
              </a:extLst>
            </p:cNvPr>
            <p:cNvSpPr/>
            <p:nvPr>
              <p:custDataLst>
                <p:tags r:id="rId58"/>
              </p:custDataLst>
            </p:nvPr>
          </p:nvSpPr>
          <p:spPr>
            <a:xfrm>
              <a:off x="8663739" y="4261888"/>
              <a:ext cx="53756" cy="119212"/>
            </a:xfrm>
            <a:custGeom>
              <a:avLst/>
              <a:gdLst>
                <a:gd name="connsiteX0" fmla="*/ 49471 w 53756"/>
                <a:gd name="connsiteY0" fmla="*/ 6818 h 119212"/>
                <a:gd name="connsiteX1" fmla="*/ 42375 w 53756"/>
                <a:gd name="connsiteY1" fmla="*/ 87 h 119212"/>
                <a:gd name="connsiteX2" fmla="*/ 32439 w 53756"/>
                <a:gd name="connsiteY2" fmla="*/ 9830 h 119212"/>
                <a:gd name="connsiteX3" fmla="*/ 39536 w 53756"/>
                <a:gd name="connsiteY3" fmla="*/ 16561 h 119212"/>
                <a:gd name="connsiteX4" fmla="*/ 49471 w 53756"/>
                <a:gd name="connsiteY4" fmla="*/ 6818 h 119212"/>
                <a:gd name="connsiteX5" fmla="*/ 13279 w 53756"/>
                <a:gd name="connsiteY5" fmla="*/ 96803 h 119212"/>
                <a:gd name="connsiteX6" fmla="*/ 11682 w 53756"/>
                <a:gd name="connsiteY6" fmla="*/ 104243 h 119212"/>
                <a:gd name="connsiteX7" fmla="*/ 28536 w 53756"/>
                <a:gd name="connsiteY7" fmla="*/ 119299 h 119212"/>
                <a:gd name="connsiteX8" fmla="*/ 54084 w 53756"/>
                <a:gd name="connsiteY8" fmla="*/ 92198 h 119212"/>
                <a:gd name="connsiteX9" fmla="*/ 51245 w 53756"/>
                <a:gd name="connsiteY9" fmla="*/ 89895 h 119212"/>
                <a:gd name="connsiteX10" fmla="*/ 47874 w 53756"/>
                <a:gd name="connsiteY10" fmla="*/ 92906 h 119212"/>
                <a:gd name="connsiteX11" fmla="*/ 29069 w 53756"/>
                <a:gd name="connsiteY11" fmla="*/ 114340 h 119212"/>
                <a:gd name="connsiteX12" fmla="*/ 24633 w 53756"/>
                <a:gd name="connsiteY12" fmla="*/ 108140 h 119212"/>
                <a:gd name="connsiteX13" fmla="*/ 27472 w 53756"/>
                <a:gd name="connsiteY13" fmla="*/ 96803 h 119212"/>
                <a:gd name="connsiteX14" fmla="*/ 33149 w 53756"/>
                <a:gd name="connsiteY14" fmla="*/ 82632 h 119212"/>
                <a:gd name="connsiteX15" fmla="*/ 41842 w 53756"/>
                <a:gd name="connsiteY15" fmla="*/ 60136 h 119212"/>
                <a:gd name="connsiteX16" fmla="*/ 42907 w 53756"/>
                <a:gd name="connsiteY16" fmla="*/ 54468 h 119212"/>
                <a:gd name="connsiteX17" fmla="*/ 26053 w 53756"/>
                <a:gd name="connsiteY17" fmla="*/ 39411 h 119212"/>
                <a:gd name="connsiteX18" fmla="*/ 328 w 53756"/>
                <a:gd name="connsiteY18" fmla="*/ 66513 h 119212"/>
                <a:gd name="connsiteX19" fmla="*/ 3344 w 53756"/>
                <a:gd name="connsiteY19" fmla="*/ 68816 h 119212"/>
                <a:gd name="connsiteX20" fmla="*/ 6537 w 53756"/>
                <a:gd name="connsiteY20" fmla="*/ 65982 h 119212"/>
                <a:gd name="connsiteX21" fmla="*/ 25520 w 53756"/>
                <a:gd name="connsiteY21" fmla="*/ 44371 h 119212"/>
                <a:gd name="connsiteX22" fmla="*/ 29956 w 53756"/>
                <a:gd name="connsiteY22" fmla="*/ 50571 h 119212"/>
                <a:gd name="connsiteX23" fmla="*/ 24456 w 53756"/>
                <a:gd name="connsiteY23" fmla="*/ 68284 h 119212"/>
                <a:gd name="connsiteX24" fmla="*/ 13279 w 53756"/>
                <a:gd name="connsiteY24" fmla="*/ 96803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471" y="6818"/>
                  </a:moveTo>
                  <a:cubicBezTo>
                    <a:pt x="49471" y="3984"/>
                    <a:pt x="47342" y="87"/>
                    <a:pt x="42375" y="87"/>
                  </a:cubicBezTo>
                  <a:cubicBezTo>
                    <a:pt x="37584" y="87"/>
                    <a:pt x="32439" y="4693"/>
                    <a:pt x="32439" y="9830"/>
                  </a:cubicBezTo>
                  <a:cubicBezTo>
                    <a:pt x="32439" y="12841"/>
                    <a:pt x="34746" y="16561"/>
                    <a:pt x="39536" y="16561"/>
                  </a:cubicBezTo>
                  <a:cubicBezTo>
                    <a:pt x="44681" y="16561"/>
                    <a:pt x="49471" y="11601"/>
                    <a:pt x="49471" y="6818"/>
                  </a:cubicBezTo>
                  <a:close/>
                  <a:moveTo>
                    <a:pt x="13279" y="96803"/>
                  </a:moveTo>
                  <a:cubicBezTo>
                    <a:pt x="12569" y="99106"/>
                    <a:pt x="11682" y="101232"/>
                    <a:pt x="11682" y="104243"/>
                  </a:cubicBezTo>
                  <a:cubicBezTo>
                    <a:pt x="11682" y="112568"/>
                    <a:pt x="18779" y="119299"/>
                    <a:pt x="28536" y="119299"/>
                  </a:cubicBezTo>
                  <a:cubicBezTo>
                    <a:pt x="46278" y="119299"/>
                    <a:pt x="54084" y="94855"/>
                    <a:pt x="54084" y="92198"/>
                  </a:cubicBezTo>
                  <a:cubicBezTo>
                    <a:pt x="54084" y="89895"/>
                    <a:pt x="51778" y="89895"/>
                    <a:pt x="51245" y="89895"/>
                  </a:cubicBezTo>
                  <a:cubicBezTo>
                    <a:pt x="48762" y="89895"/>
                    <a:pt x="48584" y="90958"/>
                    <a:pt x="47874" y="92906"/>
                  </a:cubicBezTo>
                  <a:cubicBezTo>
                    <a:pt x="43794" y="107077"/>
                    <a:pt x="35988" y="114340"/>
                    <a:pt x="29069" y="114340"/>
                  </a:cubicBezTo>
                  <a:cubicBezTo>
                    <a:pt x="25520" y="114340"/>
                    <a:pt x="24633" y="112037"/>
                    <a:pt x="24633" y="108140"/>
                  </a:cubicBezTo>
                  <a:cubicBezTo>
                    <a:pt x="24633" y="104066"/>
                    <a:pt x="25875" y="100700"/>
                    <a:pt x="27472" y="96803"/>
                  </a:cubicBezTo>
                  <a:cubicBezTo>
                    <a:pt x="29246" y="92021"/>
                    <a:pt x="31198" y="87238"/>
                    <a:pt x="33149" y="82632"/>
                  </a:cubicBezTo>
                  <a:cubicBezTo>
                    <a:pt x="34746" y="78381"/>
                    <a:pt x="41133" y="62262"/>
                    <a:pt x="41842" y="60136"/>
                  </a:cubicBezTo>
                  <a:cubicBezTo>
                    <a:pt x="42375" y="58365"/>
                    <a:pt x="42907" y="56239"/>
                    <a:pt x="42907" y="54468"/>
                  </a:cubicBezTo>
                  <a:cubicBezTo>
                    <a:pt x="42907" y="46142"/>
                    <a:pt x="35810" y="39411"/>
                    <a:pt x="26053" y="39411"/>
                  </a:cubicBezTo>
                  <a:cubicBezTo>
                    <a:pt x="8489" y="39411"/>
                    <a:pt x="328" y="63502"/>
                    <a:pt x="328" y="66513"/>
                  </a:cubicBezTo>
                  <a:cubicBezTo>
                    <a:pt x="328" y="68816"/>
                    <a:pt x="2811" y="68816"/>
                    <a:pt x="3344" y="68816"/>
                  </a:cubicBezTo>
                  <a:cubicBezTo>
                    <a:pt x="5827" y="68816"/>
                    <a:pt x="6005" y="67930"/>
                    <a:pt x="6537" y="65982"/>
                  </a:cubicBezTo>
                  <a:cubicBezTo>
                    <a:pt x="11150" y="50748"/>
                    <a:pt x="18956" y="44371"/>
                    <a:pt x="25520" y="44371"/>
                  </a:cubicBezTo>
                  <a:cubicBezTo>
                    <a:pt x="28359" y="44371"/>
                    <a:pt x="29956" y="45788"/>
                    <a:pt x="29956" y="50571"/>
                  </a:cubicBezTo>
                  <a:cubicBezTo>
                    <a:pt x="29956" y="54645"/>
                    <a:pt x="28891" y="57302"/>
                    <a:pt x="24456" y="68284"/>
                  </a:cubicBezTo>
                  <a:lnTo>
                    <a:pt x="13279" y="968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3" name="자유형: 도형 4172">
              <a:extLst>
                <a:ext uri="{FF2B5EF4-FFF2-40B4-BE49-F238E27FC236}">
                  <a16:creationId xmlns:a16="http://schemas.microsoft.com/office/drawing/2014/main" id="{D7A7C6A1-BA53-4B5E-4BE8-4EFDC6A6EA7A}"/>
                </a:ext>
              </a:extLst>
            </p:cNvPr>
            <p:cNvSpPr/>
            <p:nvPr>
              <p:custDataLst>
                <p:tags r:id="rId59"/>
              </p:custDataLst>
            </p:nvPr>
          </p:nvSpPr>
          <p:spPr>
            <a:xfrm>
              <a:off x="9018105" y="4248447"/>
              <a:ext cx="154856" cy="10122"/>
            </a:xfrm>
            <a:custGeom>
              <a:avLst/>
              <a:gdLst>
                <a:gd name="connsiteX0" fmla="*/ 146327 w 154856"/>
                <a:gd name="connsiteY0" fmla="*/ 10207 h 10122"/>
                <a:gd name="connsiteX1" fmla="*/ 155198 w 154856"/>
                <a:gd name="connsiteY1" fmla="*/ 5146 h 10122"/>
                <a:gd name="connsiteX2" fmla="*/ 146327 w 154856"/>
                <a:gd name="connsiteY2" fmla="*/ 85 h 10122"/>
                <a:gd name="connsiteX3" fmla="*/ 9212 w 154856"/>
                <a:gd name="connsiteY3" fmla="*/ 85 h 10122"/>
                <a:gd name="connsiteX4" fmla="*/ 341 w 154856"/>
                <a:gd name="connsiteY4" fmla="*/ 5146 h 10122"/>
                <a:gd name="connsiteX5" fmla="*/ 9212 w 154856"/>
                <a:gd name="connsiteY5" fmla="*/ 10207 h 10122"/>
                <a:gd name="connsiteX6" fmla="*/ 146327 w 154856"/>
                <a:gd name="connsiteY6" fmla="*/ 10207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56" h="10122">
                  <a:moveTo>
                    <a:pt x="146327" y="10207"/>
                  </a:moveTo>
                  <a:cubicBezTo>
                    <a:pt x="150636" y="10207"/>
                    <a:pt x="155198" y="10207"/>
                    <a:pt x="155198" y="5146"/>
                  </a:cubicBezTo>
                  <a:cubicBezTo>
                    <a:pt x="155198" y="85"/>
                    <a:pt x="150636" y="85"/>
                    <a:pt x="146327" y="85"/>
                  </a:cubicBezTo>
                  <a:lnTo>
                    <a:pt x="9212" y="85"/>
                  </a:lnTo>
                  <a:cubicBezTo>
                    <a:pt x="4903" y="85"/>
                    <a:pt x="341" y="85"/>
                    <a:pt x="341" y="5146"/>
                  </a:cubicBezTo>
                  <a:cubicBezTo>
                    <a:pt x="341" y="10207"/>
                    <a:pt x="4903" y="10207"/>
                    <a:pt x="9212" y="10207"/>
                  </a:cubicBezTo>
                  <a:lnTo>
                    <a:pt x="146327" y="1020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4" name="자유형: 도형 4173">
              <a:extLst>
                <a:ext uri="{FF2B5EF4-FFF2-40B4-BE49-F238E27FC236}">
                  <a16:creationId xmlns:a16="http://schemas.microsoft.com/office/drawing/2014/main" id="{E77A14AF-0D58-28A2-E095-A56AFBA484EA}"/>
                </a:ext>
              </a:extLst>
            </p:cNvPr>
            <p:cNvSpPr/>
            <p:nvPr>
              <p:custDataLst>
                <p:tags r:id="rId60"/>
              </p:custDataLst>
            </p:nvPr>
          </p:nvSpPr>
          <p:spPr>
            <a:xfrm>
              <a:off x="9261160" y="4138370"/>
              <a:ext cx="104673" cy="181184"/>
            </a:xfrm>
            <a:custGeom>
              <a:avLst/>
              <a:gdLst>
                <a:gd name="connsiteX0" fmla="*/ 105025 w 104673"/>
                <a:gd name="connsiteY0" fmla="*/ 51960 h 181184"/>
                <a:gd name="connsiteX1" fmla="*/ 74611 w 104673"/>
                <a:gd name="connsiteY1" fmla="*/ 85 h 181184"/>
                <a:gd name="connsiteX2" fmla="*/ 351 w 104673"/>
                <a:gd name="connsiteY2" fmla="*/ 129394 h 181184"/>
                <a:gd name="connsiteX3" fmla="*/ 30765 w 104673"/>
                <a:gd name="connsiteY3" fmla="*/ 181269 h 181184"/>
                <a:gd name="connsiteX4" fmla="*/ 105025 w 104673"/>
                <a:gd name="connsiteY4" fmla="*/ 51960 h 181184"/>
                <a:gd name="connsiteX5" fmla="*/ 27217 w 104673"/>
                <a:gd name="connsiteY5" fmla="*/ 86628 h 181184"/>
                <a:gd name="connsiteX6" fmla="*/ 46732 w 104673"/>
                <a:gd name="connsiteY6" fmla="*/ 32222 h 181184"/>
                <a:gd name="connsiteX7" fmla="*/ 74358 w 104673"/>
                <a:gd name="connsiteY7" fmla="*/ 5652 h 181184"/>
                <a:gd name="connsiteX8" fmla="*/ 88297 w 104673"/>
                <a:gd name="connsiteY8" fmla="*/ 36271 h 181184"/>
                <a:gd name="connsiteX9" fmla="*/ 80187 w 104673"/>
                <a:gd name="connsiteY9" fmla="*/ 86628 h 181184"/>
                <a:gd name="connsiteX10" fmla="*/ 27217 w 104673"/>
                <a:gd name="connsiteY10" fmla="*/ 86628 h 181184"/>
                <a:gd name="connsiteX11" fmla="*/ 77906 w 104673"/>
                <a:gd name="connsiteY11" fmla="*/ 94726 h 181184"/>
                <a:gd name="connsiteX12" fmla="*/ 60165 w 104673"/>
                <a:gd name="connsiteY12" fmla="*/ 146095 h 181184"/>
                <a:gd name="connsiteX13" fmla="*/ 30765 w 104673"/>
                <a:gd name="connsiteY13" fmla="*/ 175702 h 181184"/>
                <a:gd name="connsiteX14" fmla="*/ 17079 w 104673"/>
                <a:gd name="connsiteY14" fmla="*/ 144830 h 181184"/>
                <a:gd name="connsiteX15" fmla="*/ 25189 w 104673"/>
                <a:gd name="connsiteY15" fmla="*/ 94726 h 181184"/>
                <a:gd name="connsiteX16" fmla="*/ 77906 w 104673"/>
                <a:gd name="connsiteY16" fmla="*/ 94726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5025" y="51960"/>
                  </a:moveTo>
                  <a:cubicBezTo>
                    <a:pt x="105025" y="35259"/>
                    <a:pt x="100463" y="85"/>
                    <a:pt x="74611" y="85"/>
                  </a:cubicBezTo>
                  <a:cubicBezTo>
                    <a:pt x="39382" y="85"/>
                    <a:pt x="351" y="71445"/>
                    <a:pt x="351" y="129394"/>
                  </a:cubicBezTo>
                  <a:cubicBezTo>
                    <a:pt x="351" y="153181"/>
                    <a:pt x="7701" y="181269"/>
                    <a:pt x="30765" y="181269"/>
                  </a:cubicBezTo>
                  <a:cubicBezTo>
                    <a:pt x="66501" y="181269"/>
                    <a:pt x="105025" y="108644"/>
                    <a:pt x="105025" y="51960"/>
                  </a:cubicBezTo>
                  <a:close/>
                  <a:moveTo>
                    <a:pt x="27217" y="86628"/>
                  </a:moveTo>
                  <a:cubicBezTo>
                    <a:pt x="31525" y="70433"/>
                    <a:pt x="36594" y="50189"/>
                    <a:pt x="46732" y="32222"/>
                  </a:cubicBezTo>
                  <a:cubicBezTo>
                    <a:pt x="53575" y="19823"/>
                    <a:pt x="62953" y="5652"/>
                    <a:pt x="74358" y="5652"/>
                  </a:cubicBezTo>
                  <a:cubicBezTo>
                    <a:pt x="86777" y="5652"/>
                    <a:pt x="88297" y="21847"/>
                    <a:pt x="88297" y="36271"/>
                  </a:cubicBezTo>
                  <a:cubicBezTo>
                    <a:pt x="88297" y="48670"/>
                    <a:pt x="86270" y="61576"/>
                    <a:pt x="80187" y="86628"/>
                  </a:cubicBezTo>
                  <a:lnTo>
                    <a:pt x="27217" y="86628"/>
                  </a:lnTo>
                  <a:close/>
                  <a:moveTo>
                    <a:pt x="77906" y="94726"/>
                  </a:moveTo>
                  <a:cubicBezTo>
                    <a:pt x="75118" y="106366"/>
                    <a:pt x="69796" y="127875"/>
                    <a:pt x="60165" y="146095"/>
                  </a:cubicBezTo>
                  <a:cubicBezTo>
                    <a:pt x="51294" y="163303"/>
                    <a:pt x="41663" y="175702"/>
                    <a:pt x="30765" y="175702"/>
                  </a:cubicBezTo>
                  <a:cubicBezTo>
                    <a:pt x="22401" y="175702"/>
                    <a:pt x="17079" y="168364"/>
                    <a:pt x="17079" y="144830"/>
                  </a:cubicBezTo>
                  <a:cubicBezTo>
                    <a:pt x="17079" y="134202"/>
                    <a:pt x="18599" y="119525"/>
                    <a:pt x="25189" y="94726"/>
                  </a:cubicBezTo>
                  <a:lnTo>
                    <a:pt x="77906" y="9472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5" name="자유형: 도형 4174">
              <a:extLst>
                <a:ext uri="{FF2B5EF4-FFF2-40B4-BE49-F238E27FC236}">
                  <a16:creationId xmlns:a16="http://schemas.microsoft.com/office/drawing/2014/main" id="{DC183143-7531-B4FA-3514-CFAEAB0A0D5E}"/>
                </a:ext>
              </a:extLst>
            </p:cNvPr>
            <p:cNvSpPr/>
            <p:nvPr>
              <p:custDataLst>
                <p:tags r:id="rId61"/>
              </p:custDataLst>
            </p:nvPr>
          </p:nvSpPr>
          <p:spPr>
            <a:xfrm>
              <a:off x="9387535" y="4134171"/>
              <a:ext cx="76819" cy="79888"/>
            </a:xfrm>
            <a:custGeom>
              <a:avLst/>
              <a:gdLst>
                <a:gd name="connsiteX0" fmla="*/ 67063 w 76819"/>
                <a:gd name="connsiteY0" fmla="*/ 10354 h 79888"/>
                <a:gd name="connsiteX1" fmla="*/ 58015 w 76819"/>
                <a:gd name="connsiteY1" fmla="*/ 20274 h 79888"/>
                <a:gd name="connsiteX2" fmla="*/ 64934 w 76819"/>
                <a:gd name="connsiteY2" fmla="*/ 26828 h 79888"/>
                <a:gd name="connsiteX3" fmla="*/ 75047 w 76819"/>
                <a:gd name="connsiteY3" fmla="*/ 15491 h 79888"/>
                <a:gd name="connsiteX4" fmla="*/ 51628 w 76819"/>
                <a:gd name="connsiteY4" fmla="*/ 81 h 79888"/>
                <a:gd name="connsiteX5" fmla="*/ 356 w 76819"/>
                <a:gd name="connsiteY5" fmla="*/ 49147 h 79888"/>
                <a:gd name="connsiteX6" fmla="*/ 33177 w 76819"/>
                <a:gd name="connsiteY6" fmla="*/ 79969 h 79888"/>
                <a:gd name="connsiteX7" fmla="*/ 77176 w 76819"/>
                <a:gd name="connsiteY7" fmla="*/ 59952 h 79888"/>
                <a:gd name="connsiteX8" fmla="*/ 74160 w 76819"/>
                <a:gd name="connsiteY8" fmla="*/ 56941 h 79888"/>
                <a:gd name="connsiteX9" fmla="*/ 71321 w 76819"/>
                <a:gd name="connsiteY9" fmla="*/ 58712 h 79888"/>
                <a:gd name="connsiteX10" fmla="*/ 33532 w 76819"/>
                <a:gd name="connsiteY10" fmla="*/ 75009 h 79888"/>
                <a:gd name="connsiteX11" fmla="*/ 15081 w 76819"/>
                <a:gd name="connsiteY11" fmla="*/ 55347 h 79888"/>
                <a:gd name="connsiteX12" fmla="*/ 26791 w 76819"/>
                <a:gd name="connsiteY12" fmla="*/ 18680 h 79888"/>
                <a:gd name="connsiteX13" fmla="*/ 51628 w 76819"/>
                <a:gd name="connsiteY13" fmla="*/ 5040 h 79888"/>
                <a:gd name="connsiteX14" fmla="*/ 67063 w 76819"/>
                <a:gd name="connsiteY14" fmla="*/ 1035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7063" y="10354"/>
                  </a:moveTo>
                  <a:cubicBezTo>
                    <a:pt x="60677" y="11417"/>
                    <a:pt x="58015" y="16377"/>
                    <a:pt x="58015" y="20274"/>
                  </a:cubicBezTo>
                  <a:cubicBezTo>
                    <a:pt x="58015" y="25057"/>
                    <a:pt x="61741" y="26828"/>
                    <a:pt x="64934" y="26828"/>
                  </a:cubicBezTo>
                  <a:cubicBezTo>
                    <a:pt x="68838" y="26828"/>
                    <a:pt x="75047" y="23994"/>
                    <a:pt x="75047" y="15491"/>
                  </a:cubicBezTo>
                  <a:cubicBezTo>
                    <a:pt x="75047" y="3446"/>
                    <a:pt x="61209" y="81"/>
                    <a:pt x="51628" y="81"/>
                  </a:cubicBezTo>
                  <a:cubicBezTo>
                    <a:pt x="25016" y="81"/>
                    <a:pt x="356" y="24525"/>
                    <a:pt x="356" y="49147"/>
                  </a:cubicBezTo>
                  <a:cubicBezTo>
                    <a:pt x="356" y="64381"/>
                    <a:pt x="11001" y="79969"/>
                    <a:pt x="33177" y="79969"/>
                  </a:cubicBezTo>
                  <a:cubicBezTo>
                    <a:pt x="63160" y="79969"/>
                    <a:pt x="77176" y="62432"/>
                    <a:pt x="77176" y="59952"/>
                  </a:cubicBezTo>
                  <a:cubicBezTo>
                    <a:pt x="77176" y="58890"/>
                    <a:pt x="75579" y="56941"/>
                    <a:pt x="74160" y="56941"/>
                  </a:cubicBezTo>
                  <a:cubicBezTo>
                    <a:pt x="73095" y="56941"/>
                    <a:pt x="72741" y="57295"/>
                    <a:pt x="71321" y="58712"/>
                  </a:cubicBezTo>
                  <a:cubicBezTo>
                    <a:pt x="57483" y="75009"/>
                    <a:pt x="36726" y="75009"/>
                    <a:pt x="33532" y="75009"/>
                  </a:cubicBezTo>
                  <a:cubicBezTo>
                    <a:pt x="20759" y="75009"/>
                    <a:pt x="15081" y="66329"/>
                    <a:pt x="15081" y="55347"/>
                  </a:cubicBezTo>
                  <a:cubicBezTo>
                    <a:pt x="15081" y="50210"/>
                    <a:pt x="17565" y="30902"/>
                    <a:pt x="26791" y="18680"/>
                  </a:cubicBezTo>
                  <a:cubicBezTo>
                    <a:pt x="33532" y="10000"/>
                    <a:pt x="42758" y="5040"/>
                    <a:pt x="51628" y="5040"/>
                  </a:cubicBezTo>
                  <a:cubicBezTo>
                    <a:pt x="54112" y="5040"/>
                    <a:pt x="62628" y="5395"/>
                    <a:pt x="67063" y="1035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6" name="자유형: 도형 4175">
              <a:extLst>
                <a:ext uri="{FF2B5EF4-FFF2-40B4-BE49-F238E27FC236}">
                  <a16:creationId xmlns:a16="http://schemas.microsoft.com/office/drawing/2014/main" id="{9D21A160-9A2E-2768-E18D-292B8DBC246B}"/>
                </a:ext>
              </a:extLst>
            </p:cNvPr>
            <p:cNvSpPr/>
            <p:nvPr>
              <p:custDataLst>
                <p:tags r:id="rId62"/>
              </p:custDataLst>
            </p:nvPr>
          </p:nvSpPr>
          <p:spPr>
            <a:xfrm>
              <a:off x="9477933" y="4134171"/>
              <a:ext cx="90480" cy="79888"/>
            </a:xfrm>
            <a:custGeom>
              <a:avLst/>
              <a:gdLst>
                <a:gd name="connsiteX0" fmla="*/ 64406 w 90480"/>
                <a:gd name="connsiteY0" fmla="*/ 10532 h 79888"/>
                <a:gd name="connsiteX1" fmla="*/ 46132 w 90480"/>
                <a:gd name="connsiteY1" fmla="*/ 81 h 79888"/>
                <a:gd name="connsiteX2" fmla="*/ 360 w 90480"/>
                <a:gd name="connsiteY2" fmla="*/ 50564 h 79888"/>
                <a:gd name="connsiteX3" fmla="*/ 27149 w 90480"/>
                <a:gd name="connsiteY3" fmla="*/ 79969 h 79888"/>
                <a:gd name="connsiteX4" fmla="*/ 52342 w 90480"/>
                <a:gd name="connsiteY4" fmla="*/ 67569 h 79888"/>
                <a:gd name="connsiteX5" fmla="*/ 70615 w 90480"/>
                <a:gd name="connsiteY5" fmla="*/ 79969 h 79888"/>
                <a:gd name="connsiteX6" fmla="*/ 84631 w 90480"/>
                <a:gd name="connsiteY6" fmla="*/ 70581 h 79888"/>
                <a:gd name="connsiteX7" fmla="*/ 90840 w 90480"/>
                <a:gd name="connsiteY7" fmla="*/ 52867 h 79888"/>
                <a:gd name="connsiteX8" fmla="*/ 88002 w 90480"/>
                <a:gd name="connsiteY8" fmla="*/ 50564 h 79888"/>
                <a:gd name="connsiteX9" fmla="*/ 84099 w 90480"/>
                <a:gd name="connsiteY9" fmla="*/ 56055 h 79888"/>
                <a:gd name="connsiteX10" fmla="*/ 71147 w 90480"/>
                <a:gd name="connsiteY10" fmla="*/ 75009 h 79888"/>
                <a:gd name="connsiteX11" fmla="*/ 65293 w 90480"/>
                <a:gd name="connsiteY11" fmla="*/ 66329 h 79888"/>
                <a:gd name="connsiteX12" fmla="*/ 67954 w 90480"/>
                <a:gd name="connsiteY12" fmla="*/ 52336 h 79888"/>
                <a:gd name="connsiteX13" fmla="*/ 71857 w 90480"/>
                <a:gd name="connsiteY13" fmla="*/ 36393 h 79888"/>
                <a:gd name="connsiteX14" fmla="*/ 75405 w 90480"/>
                <a:gd name="connsiteY14" fmla="*/ 22931 h 79888"/>
                <a:gd name="connsiteX15" fmla="*/ 78599 w 90480"/>
                <a:gd name="connsiteY15" fmla="*/ 9114 h 79888"/>
                <a:gd name="connsiteX16" fmla="*/ 72567 w 90480"/>
                <a:gd name="connsiteY16" fmla="*/ 3446 h 79888"/>
                <a:gd name="connsiteX17" fmla="*/ 64406 w 90480"/>
                <a:gd name="connsiteY17" fmla="*/ 10532 h 79888"/>
                <a:gd name="connsiteX18" fmla="*/ 53051 w 90480"/>
                <a:gd name="connsiteY18" fmla="*/ 56055 h 79888"/>
                <a:gd name="connsiteX19" fmla="*/ 44003 w 90480"/>
                <a:gd name="connsiteY19" fmla="*/ 67924 h 79888"/>
                <a:gd name="connsiteX20" fmla="*/ 27681 w 90480"/>
                <a:gd name="connsiteY20" fmla="*/ 75009 h 79888"/>
                <a:gd name="connsiteX21" fmla="*/ 14730 w 90480"/>
                <a:gd name="connsiteY21" fmla="*/ 57827 h 79888"/>
                <a:gd name="connsiteX22" fmla="*/ 23956 w 90480"/>
                <a:gd name="connsiteY22" fmla="*/ 21868 h 79888"/>
                <a:gd name="connsiteX23" fmla="*/ 46132 w 90480"/>
                <a:gd name="connsiteY23" fmla="*/ 5040 h 79888"/>
                <a:gd name="connsiteX24" fmla="*/ 61922 w 90480"/>
                <a:gd name="connsiteY24" fmla="*/ 20451 h 79888"/>
                <a:gd name="connsiteX25" fmla="*/ 61390 w 90480"/>
                <a:gd name="connsiteY25" fmla="*/ 22931 h 79888"/>
                <a:gd name="connsiteX26" fmla="*/ 53051 w 90480"/>
                <a:gd name="connsiteY26" fmla="*/ 5605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406" y="10532"/>
                  </a:moveTo>
                  <a:cubicBezTo>
                    <a:pt x="60680" y="4686"/>
                    <a:pt x="54648" y="81"/>
                    <a:pt x="46132" y="81"/>
                  </a:cubicBezTo>
                  <a:cubicBezTo>
                    <a:pt x="23423" y="81"/>
                    <a:pt x="360" y="25057"/>
                    <a:pt x="360" y="50564"/>
                  </a:cubicBezTo>
                  <a:cubicBezTo>
                    <a:pt x="360" y="67746"/>
                    <a:pt x="11891" y="79969"/>
                    <a:pt x="27149" y="79969"/>
                  </a:cubicBezTo>
                  <a:cubicBezTo>
                    <a:pt x="36729" y="79969"/>
                    <a:pt x="45245" y="74478"/>
                    <a:pt x="52342" y="67569"/>
                  </a:cubicBezTo>
                  <a:cubicBezTo>
                    <a:pt x="55713" y="78197"/>
                    <a:pt x="66003" y="79969"/>
                    <a:pt x="70615" y="79969"/>
                  </a:cubicBezTo>
                  <a:cubicBezTo>
                    <a:pt x="77002" y="79969"/>
                    <a:pt x="81437" y="76072"/>
                    <a:pt x="84631" y="70581"/>
                  </a:cubicBezTo>
                  <a:cubicBezTo>
                    <a:pt x="88534" y="63672"/>
                    <a:pt x="90840" y="53576"/>
                    <a:pt x="90840" y="52867"/>
                  </a:cubicBezTo>
                  <a:cubicBezTo>
                    <a:pt x="90840" y="50564"/>
                    <a:pt x="88534" y="50564"/>
                    <a:pt x="88002" y="50564"/>
                  </a:cubicBezTo>
                  <a:cubicBezTo>
                    <a:pt x="85518" y="50564"/>
                    <a:pt x="85341" y="51273"/>
                    <a:pt x="84099" y="56055"/>
                  </a:cubicBezTo>
                  <a:cubicBezTo>
                    <a:pt x="81970" y="64558"/>
                    <a:pt x="78599" y="75009"/>
                    <a:pt x="71147" y="75009"/>
                  </a:cubicBezTo>
                  <a:cubicBezTo>
                    <a:pt x="66535" y="75009"/>
                    <a:pt x="65293" y="71112"/>
                    <a:pt x="65293" y="66329"/>
                  </a:cubicBezTo>
                  <a:cubicBezTo>
                    <a:pt x="65293" y="63318"/>
                    <a:pt x="66712" y="56941"/>
                    <a:pt x="67954" y="52336"/>
                  </a:cubicBezTo>
                  <a:cubicBezTo>
                    <a:pt x="69196" y="47553"/>
                    <a:pt x="70970" y="40290"/>
                    <a:pt x="71857" y="36393"/>
                  </a:cubicBezTo>
                  <a:lnTo>
                    <a:pt x="75405" y="22931"/>
                  </a:lnTo>
                  <a:cubicBezTo>
                    <a:pt x="76470" y="18326"/>
                    <a:pt x="78599" y="10000"/>
                    <a:pt x="78599" y="9114"/>
                  </a:cubicBezTo>
                  <a:cubicBezTo>
                    <a:pt x="78599" y="5218"/>
                    <a:pt x="75405" y="3446"/>
                    <a:pt x="72567" y="3446"/>
                  </a:cubicBezTo>
                  <a:cubicBezTo>
                    <a:pt x="69551" y="3446"/>
                    <a:pt x="65470" y="5572"/>
                    <a:pt x="64406" y="10532"/>
                  </a:cubicBezTo>
                  <a:close/>
                  <a:moveTo>
                    <a:pt x="53051" y="56055"/>
                  </a:moveTo>
                  <a:cubicBezTo>
                    <a:pt x="51809" y="61015"/>
                    <a:pt x="47906" y="64558"/>
                    <a:pt x="44003" y="67924"/>
                  </a:cubicBezTo>
                  <a:cubicBezTo>
                    <a:pt x="42407" y="69341"/>
                    <a:pt x="35310" y="75009"/>
                    <a:pt x="27681" y="75009"/>
                  </a:cubicBezTo>
                  <a:cubicBezTo>
                    <a:pt x="21117" y="75009"/>
                    <a:pt x="14730" y="70403"/>
                    <a:pt x="14730" y="57827"/>
                  </a:cubicBezTo>
                  <a:cubicBezTo>
                    <a:pt x="14730" y="48439"/>
                    <a:pt x="19875" y="28954"/>
                    <a:pt x="23956" y="21868"/>
                  </a:cubicBezTo>
                  <a:cubicBezTo>
                    <a:pt x="32117" y="7697"/>
                    <a:pt x="41165" y="5040"/>
                    <a:pt x="46132" y="5040"/>
                  </a:cubicBezTo>
                  <a:cubicBezTo>
                    <a:pt x="58551" y="5040"/>
                    <a:pt x="61922" y="18503"/>
                    <a:pt x="61922" y="20451"/>
                  </a:cubicBezTo>
                  <a:cubicBezTo>
                    <a:pt x="61922" y="21160"/>
                    <a:pt x="61567" y="22400"/>
                    <a:pt x="61390" y="22931"/>
                  </a:cubicBezTo>
                  <a:lnTo>
                    <a:pt x="53051" y="56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7" name="자유형: 도형 4176">
              <a:extLst>
                <a:ext uri="{FF2B5EF4-FFF2-40B4-BE49-F238E27FC236}">
                  <a16:creationId xmlns:a16="http://schemas.microsoft.com/office/drawing/2014/main" id="{BA767550-3228-B7FE-AB11-B771438204F9}"/>
                </a:ext>
              </a:extLst>
            </p:cNvPr>
            <p:cNvSpPr/>
            <p:nvPr>
              <p:custDataLst>
                <p:tags r:id="rId63"/>
              </p:custDataLst>
            </p:nvPr>
          </p:nvSpPr>
          <p:spPr>
            <a:xfrm>
              <a:off x="9588047" y="4089356"/>
              <a:ext cx="39740" cy="124703"/>
            </a:xfrm>
            <a:custGeom>
              <a:avLst/>
              <a:gdLst>
                <a:gd name="connsiteX0" fmla="*/ 39395 w 39740"/>
                <a:gd name="connsiteY0" fmla="*/ 5395 h 124703"/>
                <a:gd name="connsiteX1" fmla="*/ 40105 w 39740"/>
                <a:gd name="connsiteY1" fmla="*/ 2560 h 124703"/>
                <a:gd name="connsiteX2" fmla="*/ 37266 w 39740"/>
                <a:gd name="connsiteY2" fmla="*/ 81 h 124703"/>
                <a:gd name="connsiteX3" fmla="*/ 14557 w 39740"/>
                <a:gd name="connsiteY3" fmla="*/ 1852 h 124703"/>
                <a:gd name="connsiteX4" fmla="*/ 10831 w 39740"/>
                <a:gd name="connsiteY4" fmla="*/ 5926 h 124703"/>
                <a:gd name="connsiteX5" fmla="*/ 15267 w 39740"/>
                <a:gd name="connsiteY5" fmla="*/ 8406 h 124703"/>
                <a:gd name="connsiteX6" fmla="*/ 23782 w 39740"/>
                <a:gd name="connsiteY6" fmla="*/ 11063 h 124703"/>
                <a:gd name="connsiteX7" fmla="*/ 23073 w 39740"/>
                <a:gd name="connsiteY7" fmla="*/ 14960 h 124703"/>
                <a:gd name="connsiteX8" fmla="*/ 1074 w 39740"/>
                <a:gd name="connsiteY8" fmla="*/ 102465 h 124703"/>
                <a:gd name="connsiteX9" fmla="*/ 364 w 39740"/>
                <a:gd name="connsiteY9" fmla="*/ 107956 h 124703"/>
                <a:gd name="connsiteX10" fmla="*/ 18992 w 39740"/>
                <a:gd name="connsiteY10" fmla="*/ 124784 h 124703"/>
                <a:gd name="connsiteX11" fmla="*/ 33185 w 39740"/>
                <a:gd name="connsiteY11" fmla="*/ 115396 h 124703"/>
                <a:gd name="connsiteX12" fmla="*/ 39395 w 39740"/>
                <a:gd name="connsiteY12" fmla="*/ 97682 h 124703"/>
                <a:gd name="connsiteX13" fmla="*/ 36556 w 39740"/>
                <a:gd name="connsiteY13" fmla="*/ 95380 h 124703"/>
                <a:gd name="connsiteX14" fmla="*/ 33008 w 39740"/>
                <a:gd name="connsiteY14" fmla="*/ 99631 h 124703"/>
                <a:gd name="connsiteX15" fmla="*/ 19702 w 39740"/>
                <a:gd name="connsiteY15" fmla="*/ 119824 h 124703"/>
                <a:gd name="connsiteX16" fmla="*/ 13670 w 39740"/>
                <a:gd name="connsiteY16" fmla="*/ 111145 h 124703"/>
                <a:gd name="connsiteX17" fmla="*/ 14734 w 39740"/>
                <a:gd name="connsiteY17" fmla="*/ 103882 h 124703"/>
                <a:gd name="connsiteX18" fmla="*/ 39395 w 39740"/>
                <a:gd name="connsiteY18" fmla="*/ 5395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95" y="5395"/>
                  </a:moveTo>
                  <a:cubicBezTo>
                    <a:pt x="39572" y="5040"/>
                    <a:pt x="40105" y="2738"/>
                    <a:pt x="40105" y="2560"/>
                  </a:cubicBezTo>
                  <a:cubicBezTo>
                    <a:pt x="40105" y="1675"/>
                    <a:pt x="39395" y="81"/>
                    <a:pt x="37266" y="81"/>
                  </a:cubicBezTo>
                  <a:cubicBezTo>
                    <a:pt x="33718" y="81"/>
                    <a:pt x="18992" y="1498"/>
                    <a:pt x="14557" y="1852"/>
                  </a:cubicBezTo>
                  <a:cubicBezTo>
                    <a:pt x="13315" y="2029"/>
                    <a:pt x="10831" y="2206"/>
                    <a:pt x="10831" y="5926"/>
                  </a:cubicBezTo>
                  <a:cubicBezTo>
                    <a:pt x="10831" y="8406"/>
                    <a:pt x="13315" y="8406"/>
                    <a:pt x="15267" y="8406"/>
                  </a:cubicBezTo>
                  <a:cubicBezTo>
                    <a:pt x="23782" y="8406"/>
                    <a:pt x="23782" y="9646"/>
                    <a:pt x="23782" y="11063"/>
                  </a:cubicBezTo>
                  <a:cubicBezTo>
                    <a:pt x="23782" y="12303"/>
                    <a:pt x="23428" y="13366"/>
                    <a:pt x="23073" y="14960"/>
                  </a:cubicBezTo>
                  <a:lnTo>
                    <a:pt x="1074" y="102465"/>
                  </a:lnTo>
                  <a:cubicBezTo>
                    <a:pt x="541" y="104236"/>
                    <a:pt x="364" y="106185"/>
                    <a:pt x="364" y="107956"/>
                  </a:cubicBezTo>
                  <a:cubicBezTo>
                    <a:pt x="364" y="119293"/>
                    <a:pt x="10476" y="124784"/>
                    <a:pt x="18992" y="124784"/>
                  </a:cubicBezTo>
                  <a:cubicBezTo>
                    <a:pt x="23250" y="124784"/>
                    <a:pt x="28573" y="123367"/>
                    <a:pt x="33185" y="115396"/>
                  </a:cubicBezTo>
                  <a:cubicBezTo>
                    <a:pt x="36911" y="108842"/>
                    <a:pt x="39395" y="98391"/>
                    <a:pt x="39395" y="97682"/>
                  </a:cubicBezTo>
                  <a:cubicBezTo>
                    <a:pt x="39395" y="95380"/>
                    <a:pt x="37088" y="95380"/>
                    <a:pt x="36556" y="95380"/>
                  </a:cubicBezTo>
                  <a:cubicBezTo>
                    <a:pt x="34072" y="95380"/>
                    <a:pt x="33718" y="96442"/>
                    <a:pt x="33008" y="99631"/>
                  </a:cubicBezTo>
                  <a:cubicBezTo>
                    <a:pt x="30702" y="108488"/>
                    <a:pt x="27331" y="119824"/>
                    <a:pt x="19702" y="119824"/>
                  </a:cubicBezTo>
                  <a:cubicBezTo>
                    <a:pt x="14912" y="119824"/>
                    <a:pt x="13670" y="115396"/>
                    <a:pt x="13670" y="111145"/>
                  </a:cubicBezTo>
                  <a:cubicBezTo>
                    <a:pt x="13670" y="109196"/>
                    <a:pt x="14202" y="105831"/>
                    <a:pt x="14734" y="103882"/>
                  </a:cubicBezTo>
                  <a:lnTo>
                    <a:pt x="39395" y="539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8" name="자유형: 도형 4177">
              <a:extLst>
                <a:ext uri="{FF2B5EF4-FFF2-40B4-BE49-F238E27FC236}">
                  <a16:creationId xmlns:a16="http://schemas.microsoft.com/office/drawing/2014/main" id="{ABFAC105-82C1-4231-C0E0-63D0ADC377B1}"/>
                </a:ext>
              </a:extLst>
            </p:cNvPr>
            <p:cNvSpPr/>
            <p:nvPr>
              <p:custDataLst>
                <p:tags r:id="rId64"/>
              </p:custDataLst>
            </p:nvPr>
          </p:nvSpPr>
          <p:spPr>
            <a:xfrm>
              <a:off x="9369495" y="4261888"/>
              <a:ext cx="77884" cy="153576"/>
            </a:xfrm>
            <a:custGeom>
              <a:avLst/>
              <a:gdLst>
                <a:gd name="connsiteX0" fmla="*/ 78240 w 77884"/>
                <a:gd name="connsiteY0" fmla="*/ 6818 h 153576"/>
                <a:gd name="connsiteX1" fmla="*/ 71144 w 77884"/>
                <a:gd name="connsiteY1" fmla="*/ 87 h 153576"/>
                <a:gd name="connsiteX2" fmla="*/ 61209 w 77884"/>
                <a:gd name="connsiteY2" fmla="*/ 9830 h 153576"/>
                <a:gd name="connsiteX3" fmla="*/ 68305 w 77884"/>
                <a:gd name="connsiteY3" fmla="*/ 16561 h 153576"/>
                <a:gd name="connsiteX4" fmla="*/ 78240 w 77884"/>
                <a:gd name="connsiteY4" fmla="*/ 6818 h 153576"/>
                <a:gd name="connsiteX5" fmla="*/ 40629 w 77884"/>
                <a:gd name="connsiteY5" fmla="*/ 126208 h 153576"/>
                <a:gd name="connsiteX6" fmla="*/ 17742 w 77884"/>
                <a:gd name="connsiteY6" fmla="*/ 148704 h 153576"/>
                <a:gd name="connsiteX7" fmla="*/ 11355 w 77884"/>
                <a:gd name="connsiteY7" fmla="*/ 147641 h 153576"/>
                <a:gd name="connsiteX8" fmla="*/ 17387 w 77884"/>
                <a:gd name="connsiteY8" fmla="*/ 138607 h 153576"/>
                <a:gd name="connsiteX9" fmla="*/ 10468 w 77884"/>
                <a:gd name="connsiteY9" fmla="*/ 132053 h 153576"/>
                <a:gd name="connsiteX10" fmla="*/ 356 w 77884"/>
                <a:gd name="connsiteY10" fmla="*/ 142504 h 153576"/>
                <a:gd name="connsiteX11" fmla="*/ 17920 w 77884"/>
                <a:gd name="connsiteY11" fmla="*/ 153664 h 153576"/>
                <a:gd name="connsiteX12" fmla="*/ 54822 w 77884"/>
                <a:gd name="connsiteY12" fmla="*/ 125676 h 153576"/>
                <a:gd name="connsiteX13" fmla="*/ 70789 w 77884"/>
                <a:gd name="connsiteY13" fmla="*/ 62262 h 153576"/>
                <a:gd name="connsiteX14" fmla="*/ 71676 w 77884"/>
                <a:gd name="connsiteY14" fmla="*/ 56062 h 153576"/>
                <a:gd name="connsiteX15" fmla="*/ 52693 w 77884"/>
                <a:gd name="connsiteY15" fmla="*/ 39411 h 153576"/>
                <a:gd name="connsiteX16" fmla="*/ 21645 w 77884"/>
                <a:gd name="connsiteY16" fmla="*/ 66513 h 153576"/>
                <a:gd name="connsiteX17" fmla="*/ 24661 w 77884"/>
                <a:gd name="connsiteY17" fmla="*/ 68816 h 153576"/>
                <a:gd name="connsiteX18" fmla="*/ 28210 w 77884"/>
                <a:gd name="connsiteY18" fmla="*/ 65627 h 153576"/>
                <a:gd name="connsiteX19" fmla="*/ 52160 w 77884"/>
                <a:gd name="connsiteY19" fmla="*/ 44371 h 153576"/>
                <a:gd name="connsiteX20" fmla="*/ 58192 w 77884"/>
                <a:gd name="connsiteY20" fmla="*/ 53051 h 153576"/>
                <a:gd name="connsiteX21" fmla="*/ 57660 w 77884"/>
                <a:gd name="connsiteY21" fmla="*/ 58365 h 153576"/>
                <a:gd name="connsiteX22" fmla="*/ 40629 w 77884"/>
                <a:gd name="connsiteY22" fmla="*/ 126208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240" y="6818"/>
                  </a:moveTo>
                  <a:cubicBezTo>
                    <a:pt x="78240" y="3807"/>
                    <a:pt x="75934" y="87"/>
                    <a:pt x="71144" y="87"/>
                  </a:cubicBezTo>
                  <a:cubicBezTo>
                    <a:pt x="65999" y="87"/>
                    <a:pt x="61209" y="5047"/>
                    <a:pt x="61209" y="9830"/>
                  </a:cubicBezTo>
                  <a:cubicBezTo>
                    <a:pt x="61209" y="12664"/>
                    <a:pt x="63337" y="16561"/>
                    <a:pt x="68305" y="16561"/>
                  </a:cubicBezTo>
                  <a:cubicBezTo>
                    <a:pt x="73095" y="16561"/>
                    <a:pt x="78240" y="11955"/>
                    <a:pt x="78240" y="6818"/>
                  </a:cubicBezTo>
                  <a:close/>
                  <a:moveTo>
                    <a:pt x="40629" y="126208"/>
                  </a:moveTo>
                  <a:cubicBezTo>
                    <a:pt x="37613" y="138430"/>
                    <a:pt x="28210" y="148704"/>
                    <a:pt x="17742" y="148704"/>
                  </a:cubicBezTo>
                  <a:cubicBezTo>
                    <a:pt x="15436" y="148704"/>
                    <a:pt x="13307" y="148350"/>
                    <a:pt x="11355" y="147641"/>
                  </a:cubicBezTo>
                  <a:cubicBezTo>
                    <a:pt x="15968" y="145516"/>
                    <a:pt x="17387" y="141264"/>
                    <a:pt x="17387" y="138607"/>
                  </a:cubicBezTo>
                  <a:cubicBezTo>
                    <a:pt x="17387" y="134356"/>
                    <a:pt x="14017" y="132053"/>
                    <a:pt x="10468" y="132053"/>
                  </a:cubicBezTo>
                  <a:cubicBezTo>
                    <a:pt x="4969" y="132053"/>
                    <a:pt x="356" y="136836"/>
                    <a:pt x="356" y="142504"/>
                  </a:cubicBezTo>
                  <a:cubicBezTo>
                    <a:pt x="356" y="149235"/>
                    <a:pt x="7275" y="153664"/>
                    <a:pt x="17920" y="153664"/>
                  </a:cubicBezTo>
                  <a:cubicBezTo>
                    <a:pt x="28564" y="153664"/>
                    <a:pt x="49322" y="147287"/>
                    <a:pt x="54822" y="125676"/>
                  </a:cubicBezTo>
                  <a:lnTo>
                    <a:pt x="70789" y="62262"/>
                  </a:lnTo>
                  <a:cubicBezTo>
                    <a:pt x="71321" y="60313"/>
                    <a:pt x="71676" y="58719"/>
                    <a:pt x="71676" y="56062"/>
                  </a:cubicBezTo>
                  <a:cubicBezTo>
                    <a:pt x="71676" y="46320"/>
                    <a:pt x="63337" y="39411"/>
                    <a:pt x="52693" y="39411"/>
                  </a:cubicBezTo>
                  <a:cubicBezTo>
                    <a:pt x="33000" y="39411"/>
                    <a:pt x="21645" y="64033"/>
                    <a:pt x="21645" y="66513"/>
                  </a:cubicBezTo>
                  <a:cubicBezTo>
                    <a:pt x="21645" y="68816"/>
                    <a:pt x="24129" y="68816"/>
                    <a:pt x="24661" y="68816"/>
                  </a:cubicBezTo>
                  <a:cubicBezTo>
                    <a:pt x="26790" y="68816"/>
                    <a:pt x="26968" y="68284"/>
                    <a:pt x="28210" y="65627"/>
                  </a:cubicBezTo>
                  <a:cubicBezTo>
                    <a:pt x="32645" y="55353"/>
                    <a:pt x="41870" y="44371"/>
                    <a:pt x="52160" y="44371"/>
                  </a:cubicBezTo>
                  <a:cubicBezTo>
                    <a:pt x="56596" y="44371"/>
                    <a:pt x="58192" y="47382"/>
                    <a:pt x="58192" y="53051"/>
                  </a:cubicBezTo>
                  <a:cubicBezTo>
                    <a:pt x="58192" y="54999"/>
                    <a:pt x="57838" y="57479"/>
                    <a:pt x="57660" y="58365"/>
                  </a:cubicBezTo>
                  <a:lnTo>
                    <a:pt x="40629" y="12620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79" name="자유형: 도형 4178">
              <a:extLst>
                <a:ext uri="{FF2B5EF4-FFF2-40B4-BE49-F238E27FC236}">
                  <a16:creationId xmlns:a16="http://schemas.microsoft.com/office/drawing/2014/main" id="{36F0623A-41DF-0877-BA05-3F383824B2BC}"/>
                </a:ext>
              </a:extLst>
            </p:cNvPr>
            <p:cNvSpPr/>
            <p:nvPr>
              <p:custDataLst>
                <p:tags r:id="rId65"/>
              </p:custDataLst>
            </p:nvPr>
          </p:nvSpPr>
          <p:spPr>
            <a:xfrm>
              <a:off x="9669289" y="4126983"/>
              <a:ext cx="58799" cy="253050"/>
            </a:xfrm>
            <a:custGeom>
              <a:avLst/>
              <a:gdLst>
                <a:gd name="connsiteX0" fmla="*/ 59167 w 58799"/>
                <a:gd name="connsiteY0" fmla="*/ 126610 h 253050"/>
                <a:gd name="connsiteX1" fmla="*/ 42439 w 58799"/>
                <a:gd name="connsiteY1" fmla="*/ 47658 h 253050"/>
                <a:gd name="connsiteX2" fmla="*/ 2901 w 58799"/>
                <a:gd name="connsiteY2" fmla="*/ 85 h 253050"/>
                <a:gd name="connsiteX3" fmla="*/ 367 w 58799"/>
                <a:gd name="connsiteY3" fmla="*/ 2615 h 253050"/>
                <a:gd name="connsiteX4" fmla="*/ 5183 w 58799"/>
                <a:gd name="connsiteY4" fmla="*/ 8435 h 253050"/>
                <a:gd name="connsiteX5" fmla="*/ 44467 w 58799"/>
                <a:gd name="connsiteY5" fmla="*/ 126610 h 253050"/>
                <a:gd name="connsiteX6" fmla="*/ 3662 w 58799"/>
                <a:gd name="connsiteY6" fmla="*/ 246303 h 253050"/>
                <a:gd name="connsiteX7" fmla="*/ 367 w 58799"/>
                <a:gd name="connsiteY7" fmla="*/ 250605 h 253050"/>
                <a:gd name="connsiteX8" fmla="*/ 2901 w 58799"/>
                <a:gd name="connsiteY8" fmla="*/ 253136 h 253050"/>
                <a:gd name="connsiteX9" fmla="*/ 43200 w 58799"/>
                <a:gd name="connsiteY9" fmla="*/ 203791 h 253050"/>
                <a:gd name="connsiteX10" fmla="*/ 59167 w 58799"/>
                <a:gd name="connsiteY10" fmla="*/ 126610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67" y="126610"/>
                  </a:moveTo>
                  <a:cubicBezTo>
                    <a:pt x="59167" y="106872"/>
                    <a:pt x="56379" y="76253"/>
                    <a:pt x="42439" y="47658"/>
                  </a:cubicBezTo>
                  <a:cubicBezTo>
                    <a:pt x="27232" y="16533"/>
                    <a:pt x="5436" y="85"/>
                    <a:pt x="2901" y="85"/>
                  </a:cubicBezTo>
                  <a:cubicBezTo>
                    <a:pt x="1381" y="85"/>
                    <a:pt x="367" y="1097"/>
                    <a:pt x="367" y="2615"/>
                  </a:cubicBezTo>
                  <a:cubicBezTo>
                    <a:pt x="367" y="3374"/>
                    <a:pt x="367" y="3880"/>
                    <a:pt x="5183" y="8435"/>
                  </a:cubicBezTo>
                  <a:cubicBezTo>
                    <a:pt x="30020" y="33487"/>
                    <a:pt x="44467" y="73723"/>
                    <a:pt x="44467" y="126610"/>
                  </a:cubicBezTo>
                  <a:cubicBezTo>
                    <a:pt x="44467" y="169882"/>
                    <a:pt x="35089" y="214419"/>
                    <a:pt x="3662" y="246303"/>
                  </a:cubicBezTo>
                  <a:cubicBezTo>
                    <a:pt x="367" y="249340"/>
                    <a:pt x="367" y="249846"/>
                    <a:pt x="367" y="250605"/>
                  </a:cubicBezTo>
                  <a:cubicBezTo>
                    <a:pt x="367" y="252123"/>
                    <a:pt x="1381" y="253136"/>
                    <a:pt x="2901" y="253136"/>
                  </a:cubicBezTo>
                  <a:cubicBezTo>
                    <a:pt x="5436" y="253136"/>
                    <a:pt x="28246" y="235928"/>
                    <a:pt x="43200" y="203791"/>
                  </a:cubicBezTo>
                  <a:cubicBezTo>
                    <a:pt x="56125" y="175955"/>
                    <a:pt x="59167" y="147866"/>
                    <a:pt x="59167" y="12661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0" name="자유형: 도형 4179">
              <a:extLst>
                <a:ext uri="{FF2B5EF4-FFF2-40B4-BE49-F238E27FC236}">
                  <a16:creationId xmlns:a16="http://schemas.microsoft.com/office/drawing/2014/main" id="{04E12D9B-17AE-E567-C98A-BB0E3E2B973A}"/>
                </a:ext>
              </a:extLst>
            </p:cNvPr>
            <p:cNvSpPr/>
            <p:nvPr>
              <p:custDataLst>
                <p:tags r:id="rId66"/>
              </p:custDataLst>
            </p:nvPr>
          </p:nvSpPr>
          <p:spPr>
            <a:xfrm>
              <a:off x="9767852" y="4126983"/>
              <a:ext cx="58799" cy="253050"/>
            </a:xfrm>
            <a:custGeom>
              <a:avLst/>
              <a:gdLst>
                <a:gd name="connsiteX0" fmla="*/ 59171 w 58799"/>
                <a:gd name="connsiteY0" fmla="*/ 126610 h 253050"/>
                <a:gd name="connsiteX1" fmla="*/ 42443 w 58799"/>
                <a:gd name="connsiteY1" fmla="*/ 47658 h 253050"/>
                <a:gd name="connsiteX2" fmla="*/ 2905 w 58799"/>
                <a:gd name="connsiteY2" fmla="*/ 85 h 253050"/>
                <a:gd name="connsiteX3" fmla="*/ 371 w 58799"/>
                <a:gd name="connsiteY3" fmla="*/ 2615 h 253050"/>
                <a:gd name="connsiteX4" fmla="*/ 5186 w 58799"/>
                <a:gd name="connsiteY4" fmla="*/ 8435 h 253050"/>
                <a:gd name="connsiteX5" fmla="*/ 44471 w 58799"/>
                <a:gd name="connsiteY5" fmla="*/ 126610 h 253050"/>
                <a:gd name="connsiteX6" fmla="*/ 3666 w 58799"/>
                <a:gd name="connsiteY6" fmla="*/ 246303 h 253050"/>
                <a:gd name="connsiteX7" fmla="*/ 371 w 58799"/>
                <a:gd name="connsiteY7" fmla="*/ 250605 h 253050"/>
                <a:gd name="connsiteX8" fmla="*/ 2905 w 58799"/>
                <a:gd name="connsiteY8" fmla="*/ 253136 h 253050"/>
                <a:gd name="connsiteX9" fmla="*/ 43204 w 58799"/>
                <a:gd name="connsiteY9" fmla="*/ 203791 h 253050"/>
                <a:gd name="connsiteX10" fmla="*/ 59171 w 58799"/>
                <a:gd name="connsiteY10" fmla="*/ 126610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71" y="126610"/>
                  </a:moveTo>
                  <a:cubicBezTo>
                    <a:pt x="59171" y="106872"/>
                    <a:pt x="56383" y="76253"/>
                    <a:pt x="42443" y="47658"/>
                  </a:cubicBezTo>
                  <a:cubicBezTo>
                    <a:pt x="27236" y="16533"/>
                    <a:pt x="5440" y="85"/>
                    <a:pt x="2905" y="85"/>
                  </a:cubicBezTo>
                  <a:cubicBezTo>
                    <a:pt x="1385" y="85"/>
                    <a:pt x="371" y="1097"/>
                    <a:pt x="371" y="2615"/>
                  </a:cubicBezTo>
                  <a:cubicBezTo>
                    <a:pt x="371" y="3374"/>
                    <a:pt x="371" y="3880"/>
                    <a:pt x="5186" y="8435"/>
                  </a:cubicBezTo>
                  <a:cubicBezTo>
                    <a:pt x="30024" y="33487"/>
                    <a:pt x="44471" y="73723"/>
                    <a:pt x="44471" y="126610"/>
                  </a:cubicBezTo>
                  <a:cubicBezTo>
                    <a:pt x="44471" y="169882"/>
                    <a:pt x="35093" y="214419"/>
                    <a:pt x="3666" y="246303"/>
                  </a:cubicBezTo>
                  <a:cubicBezTo>
                    <a:pt x="371" y="249340"/>
                    <a:pt x="371" y="249846"/>
                    <a:pt x="371" y="250605"/>
                  </a:cubicBezTo>
                  <a:cubicBezTo>
                    <a:pt x="371" y="252123"/>
                    <a:pt x="1385" y="253136"/>
                    <a:pt x="2905" y="253136"/>
                  </a:cubicBezTo>
                  <a:cubicBezTo>
                    <a:pt x="5440" y="253136"/>
                    <a:pt x="28250" y="235928"/>
                    <a:pt x="43204" y="203791"/>
                  </a:cubicBezTo>
                  <a:cubicBezTo>
                    <a:pt x="56129" y="175955"/>
                    <a:pt x="59171" y="147866"/>
                    <a:pt x="59171" y="12661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1" name="자유형: 도형 4180">
              <a:extLst>
                <a:ext uri="{FF2B5EF4-FFF2-40B4-BE49-F238E27FC236}">
                  <a16:creationId xmlns:a16="http://schemas.microsoft.com/office/drawing/2014/main" id="{92A94BDF-0AAE-9047-863B-9E0C1907BA6D}"/>
                </a:ext>
              </a:extLst>
            </p:cNvPr>
            <p:cNvSpPr/>
            <p:nvPr>
              <p:custDataLst>
                <p:tags r:id="rId67"/>
              </p:custDataLst>
            </p:nvPr>
          </p:nvSpPr>
          <p:spPr>
            <a:xfrm>
              <a:off x="9873764" y="4289947"/>
              <a:ext cx="29653" cy="75662"/>
            </a:xfrm>
            <a:custGeom>
              <a:avLst/>
              <a:gdLst>
                <a:gd name="connsiteX0" fmla="*/ 30028 w 29653"/>
                <a:gd name="connsiteY0" fmla="*/ 26655 h 75662"/>
                <a:gd name="connsiteX1" fmla="*/ 13807 w 29653"/>
                <a:gd name="connsiteY1" fmla="*/ 85 h 75662"/>
                <a:gd name="connsiteX2" fmla="*/ 375 w 29653"/>
                <a:gd name="connsiteY2" fmla="*/ 13496 h 75662"/>
                <a:gd name="connsiteX3" fmla="*/ 13807 w 29653"/>
                <a:gd name="connsiteY3" fmla="*/ 26908 h 75662"/>
                <a:gd name="connsiteX4" fmla="*/ 22678 w 29653"/>
                <a:gd name="connsiteY4" fmla="*/ 23618 h 75662"/>
                <a:gd name="connsiteX5" fmla="*/ 23945 w 29653"/>
                <a:gd name="connsiteY5" fmla="*/ 22859 h 75662"/>
                <a:gd name="connsiteX6" fmla="*/ 24452 w 29653"/>
                <a:gd name="connsiteY6" fmla="*/ 26655 h 75662"/>
                <a:gd name="connsiteX7" fmla="*/ 7218 w 29653"/>
                <a:gd name="connsiteY7" fmla="*/ 68915 h 75662"/>
                <a:gd name="connsiteX8" fmla="*/ 4430 w 29653"/>
                <a:gd name="connsiteY8" fmla="*/ 72963 h 75662"/>
                <a:gd name="connsiteX9" fmla="*/ 6964 w 29653"/>
                <a:gd name="connsiteY9" fmla="*/ 75747 h 75662"/>
                <a:gd name="connsiteX10" fmla="*/ 30028 w 29653"/>
                <a:gd name="connsiteY10" fmla="*/ 26655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30028" y="26655"/>
                  </a:moveTo>
                  <a:cubicBezTo>
                    <a:pt x="30028" y="9954"/>
                    <a:pt x="23692" y="85"/>
                    <a:pt x="13807" y="85"/>
                  </a:cubicBezTo>
                  <a:cubicBezTo>
                    <a:pt x="5444" y="85"/>
                    <a:pt x="375" y="6411"/>
                    <a:pt x="375" y="13496"/>
                  </a:cubicBezTo>
                  <a:cubicBezTo>
                    <a:pt x="375" y="20329"/>
                    <a:pt x="5444" y="26908"/>
                    <a:pt x="13807" y="26908"/>
                  </a:cubicBezTo>
                  <a:cubicBezTo>
                    <a:pt x="16849" y="26908"/>
                    <a:pt x="20144" y="25896"/>
                    <a:pt x="22678" y="23618"/>
                  </a:cubicBezTo>
                  <a:cubicBezTo>
                    <a:pt x="23438" y="23112"/>
                    <a:pt x="23692" y="22859"/>
                    <a:pt x="23945" y="22859"/>
                  </a:cubicBezTo>
                  <a:cubicBezTo>
                    <a:pt x="24199" y="22859"/>
                    <a:pt x="24452" y="23112"/>
                    <a:pt x="24452" y="26655"/>
                  </a:cubicBezTo>
                  <a:cubicBezTo>
                    <a:pt x="24452" y="45381"/>
                    <a:pt x="15582" y="60564"/>
                    <a:pt x="7218" y="68915"/>
                  </a:cubicBezTo>
                  <a:cubicBezTo>
                    <a:pt x="4430" y="71698"/>
                    <a:pt x="4430" y="72204"/>
                    <a:pt x="4430" y="72963"/>
                  </a:cubicBezTo>
                  <a:cubicBezTo>
                    <a:pt x="4430" y="74735"/>
                    <a:pt x="5697" y="75747"/>
                    <a:pt x="6964" y="75747"/>
                  </a:cubicBezTo>
                  <a:cubicBezTo>
                    <a:pt x="9752" y="75747"/>
                    <a:pt x="30028" y="56262"/>
                    <a:pt x="30028" y="266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2" name="자유형: 도형 4181">
              <a:extLst>
                <a:ext uri="{FF2B5EF4-FFF2-40B4-BE49-F238E27FC236}">
                  <a16:creationId xmlns:a16="http://schemas.microsoft.com/office/drawing/2014/main" id="{91F48526-E687-48E2-5B63-EA0A767B7070}"/>
                </a:ext>
              </a:extLst>
            </p:cNvPr>
            <p:cNvSpPr/>
            <p:nvPr>
              <p:custDataLst>
                <p:tags r:id="rId68"/>
              </p:custDataLst>
            </p:nvPr>
          </p:nvSpPr>
          <p:spPr>
            <a:xfrm>
              <a:off x="10218058" y="4141153"/>
              <a:ext cx="140916" cy="181184"/>
            </a:xfrm>
            <a:custGeom>
              <a:avLst/>
              <a:gdLst>
                <a:gd name="connsiteX0" fmla="*/ 140039 w 140916"/>
                <a:gd name="connsiteY0" fmla="*/ 9701 h 181184"/>
                <a:gd name="connsiteX1" fmla="*/ 141306 w 140916"/>
                <a:gd name="connsiteY1" fmla="*/ 5146 h 181184"/>
                <a:gd name="connsiteX2" fmla="*/ 136237 w 140916"/>
                <a:gd name="connsiteY2" fmla="*/ 85 h 181184"/>
                <a:gd name="connsiteX3" fmla="*/ 130408 w 140916"/>
                <a:gd name="connsiteY3" fmla="*/ 5905 h 181184"/>
                <a:gd name="connsiteX4" fmla="*/ 109372 w 140916"/>
                <a:gd name="connsiteY4" fmla="*/ 61576 h 181184"/>
                <a:gd name="connsiteX5" fmla="*/ 32324 w 140916"/>
                <a:gd name="connsiteY5" fmla="*/ 61576 h 181184"/>
                <a:gd name="connsiteX6" fmla="*/ 11287 w 140916"/>
                <a:gd name="connsiteY6" fmla="*/ 5905 h 181184"/>
                <a:gd name="connsiteX7" fmla="*/ 5458 w 140916"/>
                <a:gd name="connsiteY7" fmla="*/ 85 h 181184"/>
                <a:gd name="connsiteX8" fmla="*/ 389 w 140916"/>
                <a:gd name="connsiteY8" fmla="*/ 5146 h 181184"/>
                <a:gd name="connsiteX9" fmla="*/ 1910 w 140916"/>
                <a:gd name="connsiteY9" fmla="*/ 9701 h 181184"/>
                <a:gd name="connsiteX10" fmla="*/ 65018 w 140916"/>
                <a:gd name="connsiteY10" fmla="*/ 175449 h 181184"/>
                <a:gd name="connsiteX11" fmla="*/ 70848 w 140916"/>
                <a:gd name="connsiteY11" fmla="*/ 181269 h 181184"/>
                <a:gd name="connsiteX12" fmla="*/ 76423 w 140916"/>
                <a:gd name="connsiteY12" fmla="*/ 175955 h 181184"/>
                <a:gd name="connsiteX13" fmla="*/ 140039 w 140916"/>
                <a:gd name="connsiteY13" fmla="*/ 9701 h 181184"/>
                <a:gd name="connsiteX14" fmla="*/ 36379 w 140916"/>
                <a:gd name="connsiteY14" fmla="*/ 71698 h 181184"/>
                <a:gd name="connsiteX15" fmla="*/ 105316 w 140916"/>
                <a:gd name="connsiteY15" fmla="*/ 71698 h 181184"/>
                <a:gd name="connsiteX16" fmla="*/ 70848 w 140916"/>
                <a:gd name="connsiteY16" fmla="*/ 161784 h 181184"/>
                <a:gd name="connsiteX17" fmla="*/ 36379 w 140916"/>
                <a:gd name="connsiteY17" fmla="*/ 71698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40039" y="9701"/>
                  </a:moveTo>
                  <a:cubicBezTo>
                    <a:pt x="141306" y="6917"/>
                    <a:pt x="141306" y="6411"/>
                    <a:pt x="141306" y="5146"/>
                  </a:cubicBezTo>
                  <a:cubicBezTo>
                    <a:pt x="141306" y="2615"/>
                    <a:pt x="139278" y="85"/>
                    <a:pt x="136237" y="85"/>
                  </a:cubicBezTo>
                  <a:cubicBezTo>
                    <a:pt x="132942" y="85"/>
                    <a:pt x="131422" y="3121"/>
                    <a:pt x="130408" y="5905"/>
                  </a:cubicBezTo>
                  <a:lnTo>
                    <a:pt x="109372" y="61576"/>
                  </a:lnTo>
                  <a:lnTo>
                    <a:pt x="32324" y="61576"/>
                  </a:lnTo>
                  <a:lnTo>
                    <a:pt x="11287" y="5905"/>
                  </a:lnTo>
                  <a:cubicBezTo>
                    <a:pt x="10020" y="2362"/>
                    <a:pt x="8753" y="85"/>
                    <a:pt x="5458" y="85"/>
                  </a:cubicBezTo>
                  <a:cubicBezTo>
                    <a:pt x="2924" y="85"/>
                    <a:pt x="389" y="2615"/>
                    <a:pt x="389" y="5146"/>
                  </a:cubicBezTo>
                  <a:cubicBezTo>
                    <a:pt x="389" y="5652"/>
                    <a:pt x="389" y="6158"/>
                    <a:pt x="1910" y="9701"/>
                  </a:cubicBezTo>
                  <a:lnTo>
                    <a:pt x="65018" y="175449"/>
                  </a:lnTo>
                  <a:cubicBezTo>
                    <a:pt x="66285" y="178992"/>
                    <a:pt x="67553" y="181269"/>
                    <a:pt x="70848" y="181269"/>
                  </a:cubicBezTo>
                  <a:cubicBezTo>
                    <a:pt x="74396" y="181269"/>
                    <a:pt x="75410" y="178486"/>
                    <a:pt x="76423" y="175955"/>
                  </a:cubicBezTo>
                  <a:lnTo>
                    <a:pt x="140039" y="9701"/>
                  </a:lnTo>
                  <a:close/>
                  <a:moveTo>
                    <a:pt x="36379" y="71698"/>
                  </a:moveTo>
                  <a:lnTo>
                    <a:pt x="105316" y="71698"/>
                  </a:lnTo>
                  <a:lnTo>
                    <a:pt x="70848" y="161784"/>
                  </a:lnTo>
                  <a:lnTo>
                    <a:pt x="36379" y="716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3" name="자유형: 도형 4182">
              <a:extLst>
                <a:ext uri="{FF2B5EF4-FFF2-40B4-BE49-F238E27FC236}">
                  <a16:creationId xmlns:a16="http://schemas.microsoft.com/office/drawing/2014/main" id="{EA204D08-42D6-8DD3-EC0B-4B4125EC7924}"/>
                </a:ext>
              </a:extLst>
            </p:cNvPr>
            <p:cNvSpPr/>
            <p:nvPr>
              <p:custDataLst>
                <p:tags r:id="rId69"/>
              </p:custDataLst>
            </p:nvPr>
          </p:nvSpPr>
          <p:spPr>
            <a:xfrm>
              <a:off x="10366212" y="4149504"/>
              <a:ext cx="66910" cy="170050"/>
            </a:xfrm>
            <a:custGeom>
              <a:avLst/>
              <a:gdLst>
                <a:gd name="connsiteX0" fmla="*/ 65024 w 66910"/>
                <a:gd name="connsiteY0" fmla="*/ 9195 h 170050"/>
                <a:gd name="connsiteX1" fmla="*/ 55646 w 66910"/>
                <a:gd name="connsiteY1" fmla="*/ 85 h 170050"/>
                <a:gd name="connsiteX2" fmla="*/ 41960 w 66910"/>
                <a:gd name="connsiteY2" fmla="*/ 13496 h 170050"/>
                <a:gd name="connsiteX3" fmla="*/ 51591 w 66910"/>
                <a:gd name="connsiteY3" fmla="*/ 22606 h 170050"/>
                <a:gd name="connsiteX4" fmla="*/ 65024 w 66910"/>
                <a:gd name="connsiteY4" fmla="*/ 9195 h 170050"/>
                <a:gd name="connsiteX5" fmla="*/ 45762 w 66910"/>
                <a:gd name="connsiteY5" fmla="*/ 104342 h 170050"/>
                <a:gd name="connsiteX6" fmla="*/ 51338 w 66910"/>
                <a:gd name="connsiteY6" fmla="*/ 89665 h 170050"/>
                <a:gd name="connsiteX7" fmla="*/ 54632 w 66910"/>
                <a:gd name="connsiteY7" fmla="*/ 76253 h 170050"/>
                <a:gd name="connsiteX8" fmla="*/ 33850 w 66910"/>
                <a:gd name="connsiteY8" fmla="*/ 55503 h 170050"/>
                <a:gd name="connsiteX9" fmla="*/ 395 w 66910"/>
                <a:gd name="connsiteY9" fmla="*/ 94473 h 170050"/>
                <a:gd name="connsiteX10" fmla="*/ 3436 w 66910"/>
                <a:gd name="connsiteY10" fmla="*/ 97003 h 170050"/>
                <a:gd name="connsiteX11" fmla="*/ 7491 w 66910"/>
                <a:gd name="connsiteY11" fmla="*/ 92448 h 170050"/>
                <a:gd name="connsiteX12" fmla="*/ 33089 w 66910"/>
                <a:gd name="connsiteY12" fmla="*/ 61070 h 170050"/>
                <a:gd name="connsiteX13" fmla="*/ 39426 w 66910"/>
                <a:gd name="connsiteY13" fmla="*/ 69168 h 170050"/>
                <a:gd name="connsiteX14" fmla="*/ 36638 w 66910"/>
                <a:gd name="connsiteY14" fmla="*/ 82326 h 170050"/>
                <a:gd name="connsiteX15" fmla="*/ 19150 w 66910"/>
                <a:gd name="connsiteY15" fmla="*/ 129141 h 170050"/>
                <a:gd name="connsiteX16" fmla="*/ 13320 w 66910"/>
                <a:gd name="connsiteY16" fmla="*/ 149385 h 170050"/>
                <a:gd name="connsiteX17" fmla="*/ 34103 w 66910"/>
                <a:gd name="connsiteY17" fmla="*/ 170135 h 170050"/>
                <a:gd name="connsiteX18" fmla="*/ 67305 w 66910"/>
                <a:gd name="connsiteY18" fmla="*/ 131165 h 170050"/>
                <a:gd name="connsiteX19" fmla="*/ 64263 w 66910"/>
                <a:gd name="connsiteY19" fmla="*/ 128635 h 170050"/>
                <a:gd name="connsiteX20" fmla="*/ 60462 w 66910"/>
                <a:gd name="connsiteY20" fmla="*/ 133190 h 170050"/>
                <a:gd name="connsiteX21" fmla="*/ 34610 w 66910"/>
                <a:gd name="connsiteY21" fmla="*/ 164568 h 170050"/>
                <a:gd name="connsiteX22" fmla="*/ 28527 w 66910"/>
                <a:gd name="connsiteY22" fmla="*/ 156217 h 170050"/>
                <a:gd name="connsiteX23" fmla="*/ 35877 w 66910"/>
                <a:gd name="connsiteY23" fmla="*/ 130912 h 170050"/>
                <a:gd name="connsiteX24" fmla="*/ 45762 w 66910"/>
                <a:gd name="connsiteY24" fmla="*/ 104342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5024" y="9195"/>
                  </a:moveTo>
                  <a:cubicBezTo>
                    <a:pt x="65024" y="4134"/>
                    <a:pt x="61476" y="85"/>
                    <a:pt x="55646" y="85"/>
                  </a:cubicBezTo>
                  <a:cubicBezTo>
                    <a:pt x="48803" y="85"/>
                    <a:pt x="41960" y="6664"/>
                    <a:pt x="41960" y="13496"/>
                  </a:cubicBezTo>
                  <a:cubicBezTo>
                    <a:pt x="41960" y="18304"/>
                    <a:pt x="45508" y="22606"/>
                    <a:pt x="51591" y="22606"/>
                  </a:cubicBezTo>
                  <a:cubicBezTo>
                    <a:pt x="57420" y="22606"/>
                    <a:pt x="65024" y="16786"/>
                    <a:pt x="65024" y="9195"/>
                  </a:cubicBezTo>
                  <a:close/>
                  <a:moveTo>
                    <a:pt x="45762" y="104342"/>
                  </a:moveTo>
                  <a:cubicBezTo>
                    <a:pt x="48803" y="97003"/>
                    <a:pt x="48803" y="96497"/>
                    <a:pt x="51338" y="89665"/>
                  </a:cubicBezTo>
                  <a:cubicBezTo>
                    <a:pt x="53365" y="84604"/>
                    <a:pt x="54632" y="81061"/>
                    <a:pt x="54632" y="76253"/>
                  </a:cubicBezTo>
                  <a:cubicBezTo>
                    <a:pt x="54632" y="64866"/>
                    <a:pt x="46522" y="55503"/>
                    <a:pt x="33850" y="55503"/>
                  </a:cubicBezTo>
                  <a:cubicBezTo>
                    <a:pt x="10026" y="55503"/>
                    <a:pt x="395" y="92195"/>
                    <a:pt x="395" y="94473"/>
                  </a:cubicBezTo>
                  <a:cubicBezTo>
                    <a:pt x="395" y="97003"/>
                    <a:pt x="2929" y="97003"/>
                    <a:pt x="3436" y="97003"/>
                  </a:cubicBezTo>
                  <a:cubicBezTo>
                    <a:pt x="5970" y="97003"/>
                    <a:pt x="6224" y="96497"/>
                    <a:pt x="7491" y="92448"/>
                  </a:cubicBezTo>
                  <a:cubicBezTo>
                    <a:pt x="14334" y="68661"/>
                    <a:pt x="24472" y="61070"/>
                    <a:pt x="33089" y="61070"/>
                  </a:cubicBezTo>
                  <a:cubicBezTo>
                    <a:pt x="35117" y="61070"/>
                    <a:pt x="39426" y="61070"/>
                    <a:pt x="39426" y="69168"/>
                  </a:cubicBezTo>
                  <a:cubicBezTo>
                    <a:pt x="39426" y="74482"/>
                    <a:pt x="37651" y="79796"/>
                    <a:pt x="36638" y="82326"/>
                  </a:cubicBezTo>
                  <a:cubicBezTo>
                    <a:pt x="34610" y="88906"/>
                    <a:pt x="23205" y="118260"/>
                    <a:pt x="19150" y="129141"/>
                  </a:cubicBezTo>
                  <a:cubicBezTo>
                    <a:pt x="16615" y="135720"/>
                    <a:pt x="13320" y="144071"/>
                    <a:pt x="13320" y="149385"/>
                  </a:cubicBezTo>
                  <a:cubicBezTo>
                    <a:pt x="13320" y="161278"/>
                    <a:pt x="21938" y="170135"/>
                    <a:pt x="34103" y="170135"/>
                  </a:cubicBezTo>
                  <a:cubicBezTo>
                    <a:pt x="57927" y="170135"/>
                    <a:pt x="67305" y="133443"/>
                    <a:pt x="67305" y="131165"/>
                  </a:cubicBezTo>
                  <a:cubicBezTo>
                    <a:pt x="67305" y="128635"/>
                    <a:pt x="65024" y="128635"/>
                    <a:pt x="64263" y="128635"/>
                  </a:cubicBezTo>
                  <a:cubicBezTo>
                    <a:pt x="61729" y="128635"/>
                    <a:pt x="61729" y="129394"/>
                    <a:pt x="60462" y="133190"/>
                  </a:cubicBezTo>
                  <a:cubicBezTo>
                    <a:pt x="55900" y="149132"/>
                    <a:pt x="47536" y="164568"/>
                    <a:pt x="34610" y="164568"/>
                  </a:cubicBezTo>
                  <a:cubicBezTo>
                    <a:pt x="30301" y="164568"/>
                    <a:pt x="28527" y="162037"/>
                    <a:pt x="28527" y="156217"/>
                  </a:cubicBezTo>
                  <a:cubicBezTo>
                    <a:pt x="28527" y="149891"/>
                    <a:pt x="30048" y="146348"/>
                    <a:pt x="35877" y="130912"/>
                  </a:cubicBezTo>
                  <a:lnTo>
                    <a:pt x="45762" y="10434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4" name="자유형: 도형 4183">
              <a:extLst>
                <a:ext uri="{FF2B5EF4-FFF2-40B4-BE49-F238E27FC236}">
                  <a16:creationId xmlns:a16="http://schemas.microsoft.com/office/drawing/2014/main" id="{94EE8385-76B2-F90E-D041-69488865F653}"/>
                </a:ext>
              </a:extLst>
            </p:cNvPr>
            <p:cNvSpPr/>
            <p:nvPr>
              <p:custDataLst>
                <p:tags r:id="rId70"/>
              </p:custDataLst>
            </p:nvPr>
          </p:nvSpPr>
          <p:spPr>
            <a:xfrm>
              <a:off x="2946429" y="4869408"/>
              <a:ext cx="175132" cy="227492"/>
            </a:xfrm>
            <a:custGeom>
              <a:avLst/>
              <a:gdLst>
                <a:gd name="connsiteX0" fmla="*/ 98694 w 175132"/>
                <a:gd name="connsiteY0" fmla="*/ 176996 h 227492"/>
                <a:gd name="connsiteX1" fmla="*/ 175235 w 175132"/>
                <a:gd name="connsiteY1" fmla="*/ 68184 h 227492"/>
                <a:gd name="connsiteX2" fmla="*/ 110606 w 175132"/>
                <a:gd name="connsiteY2" fmla="*/ 113 h 227492"/>
                <a:gd name="connsiteX3" fmla="*/ 103 w 175132"/>
                <a:gd name="connsiteY3" fmla="*/ 116517 h 227492"/>
                <a:gd name="connsiteX4" fmla="*/ 64985 w 175132"/>
                <a:gd name="connsiteY4" fmla="*/ 184082 h 227492"/>
                <a:gd name="connsiteX5" fmla="*/ 89823 w 175132"/>
                <a:gd name="connsiteY5" fmla="*/ 180286 h 227492"/>
                <a:gd name="connsiteX6" fmla="*/ 88809 w 175132"/>
                <a:gd name="connsiteY6" fmla="*/ 199771 h 227492"/>
                <a:gd name="connsiteX7" fmla="*/ 109846 w 175132"/>
                <a:gd name="connsiteY7" fmla="*/ 227606 h 227492"/>
                <a:gd name="connsiteX8" fmla="*/ 152171 w 175132"/>
                <a:gd name="connsiteY8" fmla="*/ 178514 h 227492"/>
                <a:gd name="connsiteX9" fmla="*/ 149383 w 175132"/>
                <a:gd name="connsiteY9" fmla="*/ 175984 h 227492"/>
                <a:gd name="connsiteX10" fmla="*/ 146342 w 175132"/>
                <a:gd name="connsiteY10" fmla="*/ 178767 h 227492"/>
                <a:gd name="connsiteX11" fmla="*/ 116689 w 175132"/>
                <a:gd name="connsiteY11" fmla="*/ 203060 h 227492"/>
                <a:gd name="connsiteX12" fmla="*/ 98694 w 175132"/>
                <a:gd name="connsiteY12" fmla="*/ 176996 h 227492"/>
                <a:gd name="connsiteX13" fmla="*/ 50792 w 175132"/>
                <a:gd name="connsiteY13" fmla="*/ 174972 h 227492"/>
                <a:gd name="connsiteX14" fmla="*/ 22406 w 175132"/>
                <a:gd name="connsiteY14" fmla="*/ 124615 h 227492"/>
                <a:gd name="connsiteX15" fmla="*/ 48258 w 175132"/>
                <a:gd name="connsiteY15" fmla="*/ 43891 h 227492"/>
                <a:gd name="connsiteX16" fmla="*/ 109085 w 175132"/>
                <a:gd name="connsiteY16" fmla="*/ 6440 h 227492"/>
                <a:gd name="connsiteX17" fmla="*/ 152932 w 175132"/>
                <a:gd name="connsiteY17" fmla="*/ 60087 h 227492"/>
                <a:gd name="connsiteX18" fmla="*/ 97427 w 175132"/>
                <a:gd name="connsiteY18" fmla="*/ 168392 h 227492"/>
                <a:gd name="connsiteX19" fmla="*/ 75123 w 175132"/>
                <a:gd name="connsiteY19" fmla="*/ 141063 h 227492"/>
                <a:gd name="connsiteX20" fmla="*/ 49272 w 175132"/>
                <a:gd name="connsiteY20" fmla="*/ 166874 h 227492"/>
                <a:gd name="connsiteX21" fmla="*/ 50792 w 175132"/>
                <a:gd name="connsiteY21" fmla="*/ 174972 h 227492"/>
                <a:gd name="connsiteX22" fmla="*/ 66506 w 175132"/>
                <a:gd name="connsiteY22" fmla="*/ 177755 h 227492"/>
                <a:gd name="connsiteX23" fmla="*/ 54847 w 175132"/>
                <a:gd name="connsiteY23" fmla="*/ 166874 h 227492"/>
                <a:gd name="connsiteX24" fmla="*/ 75123 w 175132"/>
                <a:gd name="connsiteY24" fmla="*/ 146630 h 227492"/>
                <a:gd name="connsiteX25" fmla="*/ 90584 w 175132"/>
                <a:gd name="connsiteY25" fmla="*/ 168139 h 227492"/>
                <a:gd name="connsiteX26" fmla="*/ 87796 w 175132"/>
                <a:gd name="connsiteY26" fmla="*/ 173200 h 227492"/>
                <a:gd name="connsiteX27" fmla="*/ 66506 w 175132"/>
                <a:gd name="connsiteY27" fmla="*/ 177755 h 22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132" h="227492">
                  <a:moveTo>
                    <a:pt x="98694" y="176996"/>
                  </a:moveTo>
                  <a:cubicBezTo>
                    <a:pt x="137978" y="162066"/>
                    <a:pt x="175235" y="117023"/>
                    <a:pt x="175235" y="68184"/>
                  </a:cubicBezTo>
                  <a:cubicBezTo>
                    <a:pt x="175235" y="27443"/>
                    <a:pt x="148370" y="113"/>
                    <a:pt x="110606" y="113"/>
                  </a:cubicBezTo>
                  <a:cubicBezTo>
                    <a:pt x="55861" y="113"/>
                    <a:pt x="103" y="57556"/>
                    <a:pt x="103" y="116517"/>
                  </a:cubicBezTo>
                  <a:cubicBezTo>
                    <a:pt x="103" y="158523"/>
                    <a:pt x="28489" y="184082"/>
                    <a:pt x="64985" y="184082"/>
                  </a:cubicBezTo>
                  <a:cubicBezTo>
                    <a:pt x="71322" y="184082"/>
                    <a:pt x="79939" y="183069"/>
                    <a:pt x="89823" y="180286"/>
                  </a:cubicBezTo>
                  <a:cubicBezTo>
                    <a:pt x="88809" y="195975"/>
                    <a:pt x="88809" y="196481"/>
                    <a:pt x="88809" y="199771"/>
                  </a:cubicBezTo>
                  <a:cubicBezTo>
                    <a:pt x="88809" y="207868"/>
                    <a:pt x="88809" y="227606"/>
                    <a:pt x="109846" y="227606"/>
                  </a:cubicBezTo>
                  <a:cubicBezTo>
                    <a:pt x="140006" y="227606"/>
                    <a:pt x="152171" y="181298"/>
                    <a:pt x="152171" y="178514"/>
                  </a:cubicBezTo>
                  <a:cubicBezTo>
                    <a:pt x="152171" y="176743"/>
                    <a:pt x="150397" y="175984"/>
                    <a:pt x="149383" y="175984"/>
                  </a:cubicBezTo>
                  <a:cubicBezTo>
                    <a:pt x="147356" y="175984"/>
                    <a:pt x="146849" y="177249"/>
                    <a:pt x="146342" y="178767"/>
                  </a:cubicBezTo>
                  <a:cubicBezTo>
                    <a:pt x="140259" y="196734"/>
                    <a:pt x="125559" y="203060"/>
                    <a:pt x="116689" y="203060"/>
                  </a:cubicBezTo>
                  <a:cubicBezTo>
                    <a:pt x="105030" y="203060"/>
                    <a:pt x="101228" y="196228"/>
                    <a:pt x="98694" y="176996"/>
                  </a:cubicBezTo>
                  <a:close/>
                  <a:moveTo>
                    <a:pt x="50792" y="174972"/>
                  </a:moveTo>
                  <a:cubicBezTo>
                    <a:pt x="31023" y="167127"/>
                    <a:pt x="22406" y="147389"/>
                    <a:pt x="22406" y="124615"/>
                  </a:cubicBezTo>
                  <a:cubicBezTo>
                    <a:pt x="22406" y="107154"/>
                    <a:pt x="28996" y="71221"/>
                    <a:pt x="48258" y="43891"/>
                  </a:cubicBezTo>
                  <a:cubicBezTo>
                    <a:pt x="66760" y="18080"/>
                    <a:pt x="90584" y="6440"/>
                    <a:pt x="109085" y="6440"/>
                  </a:cubicBezTo>
                  <a:cubicBezTo>
                    <a:pt x="134430" y="6440"/>
                    <a:pt x="152932" y="26178"/>
                    <a:pt x="152932" y="60087"/>
                  </a:cubicBezTo>
                  <a:cubicBezTo>
                    <a:pt x="152932" y="85392"/>
                    <a:pt x="140006" y="144606"/>
                    <a:pt x="97427" y="168392"/>
                  </a:cubicBezTo>
                  <a:cubicBezTo>
                    <a:pt x="96159" y="159536"/>
                    <a:pt x="93625" y="141063"/>
                    <a:pt x="75123" y="141063"/>
                  </a:cubicBezTo>
                  <a:cubicBezTo>
                    <a:pt x="61691" y="141063"/>
                    <a:pt x="49272" y="153715"/>
                    <a:pt x="49272" y="166874"/>
                  </a:cubicBezTo>
                  <a:cubicBezTo>
                    <a:pt x="49272" y="171935"/>
                    <a:pt x="50792" y="174719"/>
                    <a:pt x="50792" y="174972"/>
                  </a:cubicBezTo>
                  <a:close/>
                  <a:moveTo>
                    <a:pt x="66506" y="177755"/>
                  </a:moveTo>
                  <a:cubicBezTo>
                    <a:pt x="62958" y="177755"/>
                    <a:pt x="54847" y="177755"/>
                    <a:pt x="54847" y="166874"/>
                  </a:cubicBezTo>
                  <a:cubicBezTo>
                    <a:pt x="54847" y="156752"/>
                    <a:pt x="64478" y="146630"/>
                    <a:pt x="75123" y="146630"/>
                  </a:cubicBezTo>
                  <a:cubicBezTo>
                    <a:pt x="85768" y="146630"/>
                    <a:pt x="90584" y="152703"/>
                    <a:pt x="90584" y="168139"/>
                  </a:cubicBezTo>
                  <a:cubicBezTo>
                    <a:pt x="90584" y="171935"/>
                    <a:pt x="90330" y="172188"/>
                    <a:pt x="87796" y="173200"/>
                  </a:cubicBezTo>
                  <a:cubicBezTo>
                    <a:pt x="81206" y="175984"/>
                    <a:pt x="73603" y="177755"/>
                    <a:pt x="66506" y="177755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5" name="자유형: 도형 4184">
              <a:extLst>
                <a:ext uri="{FF2B5EF4-FFF2-40B4-BE49-F238E27FC236}">
                  <a16:creationId xmlns:a16="http://schemas.microsoft.com/office/drawing/2014/main" id="{3E95CC10-6648-4CBC-1C26-9BAD5C35E2DE}"/>
                </a:ext>
              </a:extLst>
            </p:cNvPr>
            <p:cNvSpPr/>
            <p:nvPr>
              <p:custDataLst>
                <p:tags r:id="rId71"/>
              </p:custDataLst>
            </p:nvPr>
          </p:nvSpPr>
          <p:spPr>
            <a:xfrm>
              <a:off x="3145374" y="4865210"/>
              <a:ext cx="76819" cy="79888"/>
            </a:xfrm>
            <a:custGeom>
              <a:avLst/>
              <a:gdLst>
                <a:gd name="connsiteX0" fmla="*/ 66818 w 76819"/>
                <a:gd name="connsiteY0" fmla="*/ 10383 h 79888"/>
                <a:gd name="connsiteX1" fmla="*/ 57770 w 76819"/>
                <a:gd name="connsiteY1" fmla="*/ 20303 h 79888"/>
                <a:gd name="connsiteX2" fmla="*/ 64689 w 76819"/>
                <a:gd name="connsiteY2" fmla="*/ 26857 h 79888"/>
                <a:gd name="connsiteX3" fmla="*/ 74802 w 76819"/>
                <a:gd name="connsiteY3" fmla="*/ 15520 h 79888"/>
                <a:gd name="connsiteX4" fmla="*/ 51383 w 76819"/>
                <a:gd name="connsiteY4" fmla="*/ 109 h 79888"/>
                <a:gd name="connsiteX5" fmla="*/ 111 w 76819"/>
                <a:gd name="connsiteY5" fmla="*/ 49176 h 79888"/>
                <a:gd name="connsiteX6" fmla="*/ 32932 w 76819"/>
                <a:gd name="connsiteY6" fmla="*/ 79998 h 79888"/>
                <a:gd name="connsiteX7" fmla="*/ 76931 w 76819"/>
                <a:gd name="connsiteY7" fmla="*/ 59981 h 79888"/>
                <a:gd name="connsiteX8" fmla="*/ 73915 w 76819"/>
                <a:gd name="connsiteY8" fmla="*/ 56970 h 79888"/>
                <a:gd name="connsiteX9" fmla="*/ 71076 w 76819"/>
                <a:gd name="connsiteY9" fmla="*/ 58741 h 79888"/>
                <a:gd name="connsiteX10" fmla="*/ 33287 w 76819"/>
                <a:gd name="connsiteY10" fmla="*/ 75038 h 79888"/>
                <a:gd name="connsiteX11" fmla="*/ 14836 w 76819"/>
                <a:gd name="connsiteY11" fmla="*/ 55376 h 79888"/>
                <a:gd name="connsiteX12" fmla="*/ 26545 w 76819"/>
                <a:gd name="connsiteY12" fmla="*/ 18709 h 79888"/>
                <a:gd name="connsiteX13" fmla="*/ 51383 w 76819"/>
                <a:gd name="connsiteY13" fmla="*/ 5069 h 79888"/>
                <a:gd name="connsiteX14" fmla="*/ 66818 w 76819"/>
                <a:gd name="connsiteY14" fmla="*/ 1038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8" y="10383"/>
                  </a:moveTo>
                  <a:cubicBezTo>
                    <a:pt x="60431" y="11446"/>
                    <a:pt x="57770" y="16406"/>
                    <a:pt x="57770" y="20303"/>
                  </a:cubicBezTo>
                  <a:cubicBezTo>
                    <a:pt x="57770" y="25085"/>
                    <a:pt x="61496" y="26857"/>
                    <a:pt x="64689" y="26857"/>
                  </a:cubicBezTo>
                  <a:cubicBezTo>
                    <a:pt x="68592" y="26857"/>
                    <a:pt x="74802" y="24023"/>
                    <a:pt x="74802" y="15520"/>
                  </a:cubicBezTo>
                  <a:cubicBezTo>
                    <a:pt x="74802" y="3475"/>
                    <a:pt x="60963" y="109"/>
                    <a:pt x="51383" y="109"/>
                  </a:cubicBezTo>
                  <a:cubicBezTo>
                    <a:pt x="24771" y="109"/>
                    <a:pt x="111" y="24554"/>
                    <a:pt x="111" y="49176"/>
                  </a:cubicBezTo>
                  <a:cubicBezTo>
                    <a:pt x="111" y="64410"/>
                    <a:pt x="10755" y="79998"/>
                    <a:pt x="32932" y="79998"/>
                  </a:cubicBezTo>
                  <a:cubicBezTo>
                    <a:pt x="62915" y="79998"/>
                    <a:pt x="76931" y="62461"/>
                    <a:pt x="76931" y="59981"/>
                  </a:cubicBezTo>
                  <a:cubicBezTo>
                    <a:pt x="76931" y="58918"/>
                    <a:pt x="75334" y="56970"/>
                    <a:pt x="73915" y="56970"/>
                  </a:cubicBezTo>
                  <a:cubicBezTo>
                    <a:pt x="72850" y="56970"/>
                    <a:pt x="72495" y="57324"/>
                    <a:pt x="71076" y="58741"/>
                  </a:cubicBezTo>
                  <a:cubicBezTo>
                    <a:pt x="57238" y="75038"/>
                    <a:pt x="36480" y="75038"/>
                    <a:pt x="33287" y="75038"/>
                  </a:cubicBezTo>
                  <a:cubicBezTo>
                    <a:pt x="20513" y="75038"/>
                    <a:pt x="14836" y="66358"/>
                    <a:pt x="14836" y="55376"/>
                  </a:cubicBezTo>
                  <a:cubicBezTo>
                    <a:pt x="14836" y="50239"/>
                    <a:pt x="17320" y="30931"/>
                    <a:pt x="26545" y="18709"/>
                  </a:cubicBezTo>
                  <a:cubicBezTo>
                    <a:pt x="33287" y="10029"/>
                    <a:pt x="42512" y="5069"/>
                    <a:pt x="51383" y="5069"/>
                  </a:cubicBezTo>
                  <a:cubicBezTo>
                    <a:pt x="53867" y="5069"/>
                    <a:pt x="62383" y="5423"/>
                    <a:pt x="66818" y="1038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6" name="자유형: 도형 4185">
              <a:extLst>
                <a:ext uri="{FF2B5EF4-FFF2-40B4-BE49-F238E27FC236}">
                  <a16:creationId xmlns:a16="http://schemas.microsoft.com/office/drawing/2014/main" id="{738EBA97-3064-E2AD-58BC-653A318DF023}"/>
                </a:ext>
              </a:extLst>
            </p:cNvPr>
            <p:cNvSpPr/>
            <p:nvPr>
              <p:custDataLst>
                <p:tags r:id="rId72"/>
              </p:custDataLst>
            </p:nvPr>
          </p:nvSpPr>
          <p:spPr>
            <a:xfrm>
              <a:off x="3235772" y="4865210"/>
              <a:ext cx="90480" cy="79888"/>
            </a:xfrm>
            <a:custGeom>
              <a:avLst/>
              <a:gdLst>
                <a:gd name="connsiteX0" fmla="*/ 64160 w 90480"/>
                <a:gd name="connsiteY0" fmla="*/ 10560 h 79888"/>
                <a:gd name="connsiteX1" fmla="*/ 45887 w 90480"/>
                <a:gd name="connsiteY1" fmla="*/ 109 h 79888"/>
                <a:gd name="connsiteX2" fmla="*/ 114 w 90480"/>
                <a:gd name="connsiteY2" fmla="*/ 50593 h 79888"/>
                <a:gd name="connsiteX3" fmla="*/ 26904 w 90480"/>
                <a:gd name="connsiteY3" fmla="*/ 79998 h 79888"/>
                <a:gd name="connsiteX4" fmla="*/ 52096 w 90480"/>
                <a:gd name="connsiteY4" fmla="*/ 67598 h 79888"/>
                <a:gd name="connsiteX5" fmla="*/ 70370 w 90480"/>
                <a:gd name="connsiteY5" fmla="*/ 79998 h 79888"/>
                <a:gd name="connsiteX6" fmla="*/ 84386 w 90480"/>
                <a:gd name="connsiteY6" fmla="*/ 70609 h 79888"/>
                <a:gd name="connsiteX7" fmla="*/ 90595 w 90480"/>
                <a:gd name="connsiteY7" fmla="*/ 52896 h 79888"/>
                <a:gd name="connsiteX8" fmla="*/ 87756 w 90480"/>
                <a:gd name="connsiteY8" fmla="*/ 50593 h 79888"/>
                <a:gd name="connsiteX9" fmla="*/ 83853 w 90480"/>
                <a:gd name="connsiteY9" fmla="*/ 56084 h 79888"/>
                <a:gd name="connsiteX10" fmla="*/ 70902 w 90480"/>
                <a:gd name="connsiteY10" fmla="*/ 75038 h 79888"/>
                <a:gd name="connsiteX11" fmla="*/ 65047 w 90480"/>
                <a:gd name="connsiteY11" fmla="*/ 66358 h 79888"/>
                <a:gd name="connsiteX12" fmla="*/ 67709 w 90480"/>
                <a:gd name="connsiteY12" fmla="*/ 52364 h 79888"/>
                <a:gd name="connsiteX13" fmla="*/ 71612 w 90480"/>
                <a:gd name="connsiteY13" fmla="*/ 36422 h 79888"/>
                <a:gd name="connsiteX14" fmla="*/ 75160 w 90480"/>
                <a:gd name="connsiteY14" fmla="*/ 22960 h 79888"/>
                <a:gd name="connsiteX15" fmla="*/ 78353 w 90480"/>
                <a:gd name="connsiteY15" fmla="*/ 9143 h 79888"/>
                <a:gd name="connsiteX16" fmla="*/ 72321 w 90480"/>
                <a:gd name="connsiteY16" fmla="*/ 3475 h 79888"/>
                <a:gd name="connsiteX17" fmla="*/ 64160 w 90480"/>
                <a:gd name="connsiteY17" fmla="*/ 10560 h 79888"/>
                <a:gd name="connsiteX18" fmla="*/ 52806 w 90480"/>
                <a:gd name="connsiteY18" fmla="*/ 56084 h 79888"/>
                <a:gd name="connsiteX19" fmla="*/ 43758 w 90480"/>
                <a:gd name="connsiteY19" fmla="*/ 67952 h 79888"/>
                <a:gd name="connsiteX20" fmla="*/ 27436 w 90480"/>
                <a:gd name="connsiteY20" fmla="*/ 75038 h 79888"/>
                <a:gd name="connsiteX21" fmla="*/ 14485 w 90480"/>
                <a:gd name="connsiteY21" fmla="*/ 57856 h 79888"/>
                <a:gd name="connsiteX22" fmla="*/ 23710 w 90480"/>
                <a:gd name="connsiteY22" fmla="*/ 21897 h 79888"/>
                <a:gd name="connsiteX23" fmla="*/ 45887 w 90480"/>
                <a:gd name="connsiteY23" fmla="*/ 5069 h 79888"/>
                <a:gd name="connsiteX24" fmla="*/ 61677 w 90480"/>
                <a:gd name="connsiteY24" fmla="*/ 20480 h 79888"/>
                <a:gd name="connsiteX25" fmla="*/ 61144 w 90480"/>
                <a:gd name="connsiteY25" fmla="*/ 22960 h 79888"/>
                <a:gd name="connsiteX26" fmla="*/ 52806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60" y="10560"/>
                  </a:moveTo>
                  <a:cubicBezTo>
                    <a:pt x="60435" y="4715"/>
                    <a:pt x="54403" y="109"/>
                    <a:pt x="45887" y="109"/>
                  </a:cubicBezTo>
                  <a:cubicBezTo>
                    <a:pt x="23178" y="109"/>
                    <a:pt x="114" y="25085"/>
                    <a:pt x="114" y="50593"/>
                  </a:cubicBezTo>
                  <a:cubicBezTo>
                    <a:pt x="114" y="67775"/>
                    <a:pt x="11646" y="79998"/>
                    <a:pt x="26904" y="79998"/>
                  </a:cubicBezTo>
                  <a:cubicBezTo>
                    <a:pt x="36484" y="79998"/>
                    <a:pt x="45000" y="74506"/>
                    <a:pt x="52096" y="67598"/>
                  </a:cubicBezTo>
                  <a:cubicBezTo>
                    <a:pt x="55467" y="78226"/>
                    <a:pt x="65757" y="79998"/>
                    <a:pt x="70370" y="79998"/>
                  </a:cubicBezTo>
                  <a:cubicBezTo>
                    <a:pt x="76757" y="79998"/>
                    <a:pt x="81192" y="76101"/>
                    <a:pt x="84386" y="70609"/>
                  </a:cubicBezTo>
                  <a:cubicBezTo>
                    <a:pt x="88289" y="63701"/>
                    <a:pt x="90595" y="53604"/>
                    <a:pt x="90595" y="52896"/>
                  </a:cubicBezTo>
                  <a:cubicBezTo>
                    <a:pt x="90595" y="50593"/>
                    <a:pt x="88289" y="50593"/>
                    <a:pt x="87756" y="50593"/>
                  </a:cubicBezTo>
                  <a:cubicBezTo>
                    <a:pt x="85273" y="50593"/>
                    <a:pt x="85095" y="51302"/>
                    <a:pt x="83853" y="56084"/>
                  </a:cubicBezTo>
                  <a:cubicBezTo>
                    <a:pt x="81724" y="64587"/>
                    <a:pt x="78353" y="75038"/>
                    <a:pt x="70902" y="75038"/>
                  </a:cubicBezTo>
                  <a:cubicBezTo>
                    <a:pt x="66289" y="75038"/>
                    <a:pt x="65047" y="71141"/>
                    <a:pt x="65047" y="66358"/>
                  </a:cubicBezTo>
                  <a:cubicBezTo>
                    <a:pt x="65047" y="63347"/>
                    <a:pt x="66467" y="56970"/>
                    <a:pt x="67709" y="52364"/>
                  </a:cubicBezTo>
                  <a:cubicBezTo>
                    <a:pt x="68951" y="47582"/>
                    <a:pt x="70725" y="40319"/>
                    <a:pt x="71612" y="36422"/>
                  </a:cubicBezTo>
                  <a:lnTo>
                    <a:pt x="75160" y="22960"/>
                  </a:lnTo>
                  <a:cubicBezTo>
                    <a:pt x="76225" y="18354"/>
                    <a:pt x="78353" y="10029"/>
                    <a:pt x="78353" y="9143"/>
                  </a:cubicBezTo>
                  <a:cubicBezTo>
                    <a:pt x="78353" y="5246"/>
                    <a:pt x="75160" y="3475"/>
                    <a:pt x="72321" y="3475"/>
                  </a:cubicBezTo>
                  <a:cubicBezTo>
                    <a:pt x="69305" y="3475"/>
                    <a:pt x="65225" y="5601"/>
                    <a:pt x="64160" y="10560"/>
                  </a:cubicBezTo>
                  <a:close/>
                  <a:moveTo>
                    <a:pt x="52806" y="56084"/>
                  </a:moveTo>
                  <a:cubicBezTo>
                    <a:pt x="51564" y="61044"/>
                    <a:pt x="47661" y="64587"/>
                    <a:pt x="43758" y="67952"/>
                  </a:cubicBezTo>
                  <a:cubicBezTo>
                    <a:pt x="42161" y="69369"/>
                    <a:pt x="35065" y="75038"/>
                    <a:pt x="27436" y="75038"/>
                  </a:cubicBezTo>
                  <a:cubicBezTo>
                    <a:pt x="20872" y="75038"/>
                    <a:pt x="14485" y="70432"/>
                    <a:pt x="14485" y="57856"/>
                  </a:cubicBezTo>
                  <a:cubicBezTo>
                    <a:pt x="14485" y="48467"/>
                    <a:pt x="19630" y="28982"/>
                    <a:pt x="23710" y="21897"/>
                  </a:cubicBezTo>
                  <a:cubicBezTo>
                    <a:pt x="31871" y="7726"/>
                    <a:pt x="40919" y="5069"/>
                    <a:pt x="45887" y="5069"/>
                  </a:cubicBezTo>
                  <a:cubicBezTo>
                    <a:pt x="58306" y="5069"/>
                    <a:pt x="61677" y="18531"/>
                    <a:pt x="61677" y="20480"/>
                  </a:cubicBezTo>
                  <a:cubicBezTo>
                    <a:pt x="61677" y="21189"/>
                    <a:pt x="61322" y="22428"/>
                    <a:pt x="61144" y="22960"/>
                  </a:cubicBezTo>
                  <a:lnTo>
                    <a:pt x="52806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7" name="자유형: 도형 4186">
              <a:extLst>
                <a:ext uri="{FF2B5EF4-FFF2-40B4-BE49-F238E27FC236}">
                  <a16:creationId xmlns:a16="http://schemas.microsoft.com/office/drawing/2014/main" id="{D38F48A7-B733-0F44-E166-582E59A97AA1}"/>
                </a:ext>
              </a:extLst>
            </p:cNvPr>
            <p:cNvSpPr/>
            <p:nvPr>
              <p:custDataLst>
                <p:tags r:id="rId73"/>
              </p:custDataLst>
            </p:nvPr>
          </p:nvSpPr>
          <p:spPr>
            <a:xfrm>
              <a:off x="3345886" y="4820394"/>
              <a:ext cx="39740" cy="124703"/>
            </a:xfrm>
            <a:custGeom>
              <a:avLst/>
              <a:gdLst>
                <a:gd name="connsiteX0" fmla="*/ 39149 w 39740"/>
                <a:gd name="connsiteY0" fmla="*/ 5423 h 124703"/>
                <a:gd name="connsiteX1" fmla="*/ 39859 w 39740"/>
                <a:gd name="connsiteY1" fmla="*/ 2589 h 124703"/>
                <a:gd name="connsiteX2" fmla="*/ 37021 w 39740"/>
                <a:gd name="connsiteY2" fmla="*/ 109 h 124703"/>
                <a:gd name="connsiteX3" fmla="*/ 14312 w 39740"/>
                <a:gd name="connsiteY3" fmla="*/ 1881 h 124703"/>
                <a:gd name="connsiteX4" fmla="*/ 10586 w 39740"/>
                <a:gd name="connsiteY4" fmla="*/ 5955 h 124703"/>
                <a:gd name="connsiteX5" fmla="*/ 15021 w 39740"/>
                <a:gd name="connsiteY5" fmla="*/ 8435 h 124703"/>
                <a:gd name="connsiteX6" fmla="*/ 23537 w 39740"/>
                <a:gd name="connsiteY6" fmla="*/ 11092 h 124703"/>
                <a:gd name="connsiteX7" fmla="*/ 22827 w 39740"/>
                <a:gd name="connsiteY7" fmla="*/ 14989 h 124703"/>
                <a:gd name="connsiteX8" fmla="*/ 828 w 39740"/>
                <a:gd name="connsiteY8" fmla="*/ 102494 h 124703"/>
                <a:gd name="connsiteX9" fmla="*/ 119 w 39740"/>
                <a:gd name="connsiteY9" fmla="*/ 107985 h 124703"/>
                <a:gd name="connsiteX10" fmla="*/ 18747 w 39740"/>
                <a:gd name="connsiteY10" fmla="*/ 124813 h 124703"/>
                <a:gd name="connsiteX11" fmla="*/ 32940 w 39740"/>
                <a:gd name="connsiteY11" fmla="*/ 115425 h 124703"/>
                <a:gd name="connsiteX12" fmla="*/ 39149 w 39740"/>
                <a:gd name="connsiteY12" fmla="*/ 97711 h 124703"/>
                <a:gd name="connsiteX13" fmla="*/ 36311 w 39740"/>
                <a:gd name="connsiteY13" fmla="*/ 95408 h 124703"/>
                <a:gd name="connsiteX14" fmla="*/ 32763 w 39740"/>
                <a:gd name="connsiteY14" fmla="*/ 99660 h 124703"/>
                <a:gd name="connsiteX15" fmla="*/ 19457 w 39740"/>
                <a:gd name="connsiteY15" fmla="*/ 119853 h 124703"/>
                <a:gd name="connsiteX16" fmla="*/ 13425 w 39740"/>
                <a:gd name="connsiteY16" fmla="*/ 111173 h 124703"/>
                <a:gd name="connsiteX17" fmla="*/ 14489 w 39740"/>
                <a:gd name="connsiteY17" fmla="*/ 103911 h 124703"/>
                <a:gd name="connsiteX18" fmla="*/ 39149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49" y="5423"/>
                  </a:moveTo>
                  <a:cubicBezTo>
                    <a:pt x="39327" y="5069"/>
                    <a:pt x="39859" y="2766"/>
                    <a:pt x="39859" y="2589"/>
                  </a:cubicBezTo>
                  <a:cubicBezTo>
                    <a:pt x="39859" y="1704"/>
                    <a:pt x="39149" y="109"/>
                    <a:pt x="37021" y="109"/>
                  </a:cubicBezTo>
                  <a:cubicBezTo>
                    <a:pt x="33472" y="109"/>
                    <a:pt x="18747" y="1526"/>
                    <a:pt x="14312" y="1881"/>
                  </a:cubicBezTo>
                  <a:cubicBezTo>
                    <a:pt x="13070" y="2058"/>
                    <a:pt x="10586" y="2235"/>
                    <a:pt x="10586" y="5955"/>
                  </a:cubicBezTo>
                  <a:cubicBezTo>
                    <a:pt x="10586" y="8435"/>
                    <a:pt x="13070" y="8435"/>
                    <a:pt x="15021" y="8435"/>
                  </a:cubicBezTo>
                  <a:cubicBezTo>
                    <a:pt x="23537" y="8435"/>
                    <a:pt x="23537" y="9675"/>
                    <a:pt x="23537" y="11092"/>
                  </a:cubicBezTo>
                  <a:cubicBezTo>
                    <a:pt x="23537" y="12332"/>
                    <a:pt x="23182" y="13395"/>
                    <a:pt x="22827" y="14989"/>
                  </a:cubicBezTo>
                  <a:lnTo>
                    <a:pt x="828" y="102494"/>
                  </a:lnTo>
                  <a:cubicBezTo>
                    <a:pt x="296" y="104265"/>
                    <a:pt x="119" y="106214"/>
                    <a:pt x="119" y="107985"/>
                  </a:cubicBezTo>
                  <a:cubicBezTo>
                    <a:pt x="119" y="119322"/>
                    <a:pt x="10231" y="124813"/>
                    <a:pt x="18747" y="124813"/>
                  </a:cubicBezTo>
                  <a:cubicBezTo>
                    <a:pt x="23005" y="124813"/>
                    <a:pt x="28327" y="123396"/>
                    <a:pt x="32940" y="115425"/>
                  </a:cubicBezTo>
                  <a:cubicBezTo>
                    <a:pt x="36666" y="108871"/>
                    <a:pt x="39149" y="98420"/>
                    <a:pt x="39149" y="97711"/>
                  </a:cubicBezTo>
                  <a:cubicBezTo>
                    <a:pt x="39149" y="95408"/>
                    <a:pt x="36843" y="95408"/>
                    <a:pt x="36311" y="95408"/>
                  </a:cubicBezTo>
                  <a:cubicBezTo>
                    <a:pt x="33827" y="95408"/>
                    <a:pt x="33472" y="96471"/>
                    <a:pt x="32763" y="99660"/>
                  </a:cubicBezTo>
                  <a:cubicBezTo>
                    <a:pt x="30456" y="108516"/>
                    <a:pt x="27085" y="119853"/>
                    <a:pt x="19457" y="119853"/>
                  </a:cubicBezTo>
                  <a:cubicBezTo>
                    <a:pt x="14666" y="119853"/>
                    <a:pt x="13425" y="115425"/>
                    <a:pt x="13425" y="111173"/>
                  </a:cubicBezTo>
                  <a:cubicBezTo>
                    <a:pt x="13425" y="109225"/>
                    <a:pt x="13957" y="105859"/>
                    <a:pt x="14489" y="103911"/>
                  </a:cubicBezTo>
                  <a:lnTo>
                    <a:pt x="39149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8" name="자유형: 도형 4187">
              <a:extLst>
                <a:ext uri="{FF2B5EF4-FFF2-40B4-BE49-F238E27FC236}">
                  <a16:creationId xmlns:a16="http://schemas.microsoft.com/office/drawing/2014/main" id="{82126A79-B302-EB35-B3BE-3371C492BB6E}"/>
                </a:ext>
              </a:extLst>
            </p:cNvPr>
            <p:cNvSpPr/>
            <p:nvPr>
              <p:custDataLst>
                <p:tags r:id="rId74"/>
              </p:custDataLst>
            </p:nvPr>
          </p:nvSpPr>
          <p:spPr>
            <a:xfrm>
              <a:off x="3142713" y="4992927"/>
              <a:ext cx="53756" cy="119212"/>
            </a:xfrm>
            <a:custGeom>
              <a:avLst/>
              <a:gdLst>
                <a:gd name="connsiteX0" fmla="*/ 49254 w 53756"/>
                <a:gd name="connsiteY0" fmla="*/ 6847 h 119212"/>
                <a:gd name="connsiteX1" fmla="*/ 42158 w 53756"/>
                <a:gd name="connsiteY1" fmla="*/ 116 h 119212"/>
                <a:gd name="connsiteX2" fmla="*/ 32222 w 53756"/>
                <a:gd name="connsiteY2" fmla="*/ 9858 h 119212"/>
                <a:gd name="connsiteX3" fmla="*/ 39319 w 53756"/>
                <a:gd name="connsiteY3" fmla="*/ 16590 h 119212"/>
                <a:gd name="connsiteX4" fmla="*/ 49254 w 53756"/>
                <a:gd name="connsiteY4" fmla="*/ 6847 h 119212"/>
                <a:gd name="connsiteX5" fmla="*/ 13062 w 53756"/>
                <a:gd name="connsiteY5" fmla="*/ 96832 h 119212"/>
                <a:gd name="connsiteX6" fmla="*/ 11465 w 53756"/>
                <a:gd name="connsiteY6" fmla="*/ 104272 h 119212"/>
                <a:gd name="connsiteX7" fmla="*/ 28319 w 53756"/>
                <a:gd name="connsiteY7" fmla="*/ 119328 h 119212"/>
                <a:gd name="connsiteX8" fmla="*/ 53867 w 53756"/>
                <a:gd name="connsiteY8" fmla="*/ 92226 h 119212"/>
                <a:gd name="connsiteX9" fmla="*/ 51028 w 53756"/>
                <a:gd name="connsiteY9" fmla="*/ 89924 h 119212"/>
                <a:gd name="connsiteX10" fmla="*/ 47657 w 53756"/>
                <a:gd name="connsiteY10" fmla="*/ 92935 h 119212"/>
                <a:gd name="connsiteX11" fmla="*/ 28852 w 53756"/>
                <a:gd name="connsiteY11" fmla="*/ 114368 h 119212"/>
                <a:gd name="connsiteX12" fmla="*/ 24416 w 53756"/>
                <a:gd name="connsiteY12" fmla="*/ 108169 h 119212"/>
                <a:gd name="connsiteX13" fmla="*/ 27255 w 53756"/>
                <a:gd name="connsiteY13" fmla="*/ 96832 h 119212"/>
                <a:gd name="connsiteX14" fmla="*/ 32932 w 53756"/>
                <a:gd name="connsiteY14" fmla="*/ 82661 h 119212"/>
                <a:gd name="connsiteX15" fmla="*/ 41625 w 53756"/>
                <a:gd name="connsiteY15" fmla="*/ 60165 h 119212"/>
                <a:gd name="connsiteX16" fmla="*/ 42690 w 53756"/>
                <a:gd name="connsiteY16" fmla="*/ 54497 h 119212"/>
                <a:gd name="connsiteX17" fmla="*/ 25836 w 53756"/>
                <a:gd name="connsiteY17" fmla="*/ 39440 h 119212"/>
                <a:gd name="connsiteX18" fmla="*/ 111 w 53756"/>
                <a:gd name="connsiteY18" fmla="*/ 66542 h 119212"/>
                <a:gd name="connsiteX19" fmla="*/ 3127 w 53756"/>
                <a:gd name="connsiteY19" fmla="*/ 68845 h 119212"/>
                <a:gd name="connsiteX20" fmla="*/ 6320 w 53756"/>
                <a:gd name="connsiteY20" fmla="*/ 66010 h 119212"/>
                <a:gd name="connsiteX21" fmla="*/ 25303 w 53756"/>
                <a:gd name="connsiteY21" fmla="*/ 44400 h 119212"/>
                <a:gd name="connsiteX22" fmla="*/ 29739 w 53756"/>
                <a:gd name="connsiteY22" fmla="*/ 50600 h 119212"/>
                <a:gd name="connsiteX23" fmla="*/ 24239 w 53756"/>
                <a:gd name="connsiteY23" fmla="*/ 68313 h 119212"/>
                <a:gd name="connsiteX24" fmla="*/ 13062 w 53756"/>
                <a:gd name="connsiteY24" fmla="*/ 9683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4" y="6847"/>
                  </a:moveTo>
                  <a:cubicBezTo>
                    <a:pt x="49254" y="4013"/>
                    <a:pt x="47125" y="116"/>
                    <a:pt x="42158" y="116"/>
                  </a:cubicBezTo>
                  <a:cubicBezTo>
                    <a:pt x="37367" y="116"/>
                    <a:pt x="32222" y="4721"/>
                    <a:pt x="32222" y="9858"/>
                  </a:cubicBezTo>
                  <a:cubicBezTo>
                    <a:pt x="32222" y="12870"/>
                    <a:pt x="34529" y="16590"/>
                    <a:pt x="39319" y="16590"/>
                  </a:cubicBezTo>
                  <a:cubicBezTo>
                    <a:pt x="44464" y="16590"/>
                    <a:pt x="49254" y="11630"/>
                    <a:pt x="49254" y="6847"/>
                  </a:cubicBezTo>
                  <a:close/>
                  <a:moveTo>
                    <a:pt x="13062" y="96832"/>
                  </a:moveTo>
                  <a:cubicBezTo>
                    <a:pt x="12352" y="99135"/>
                    <a:pt x="11465" y="101260"/>
                    <a:pt x="11465" y="104272"/>
                  </a:cubicBezTo>
                  <a:cubicBezTo>
                    <a:pt x="11465" y="112597"/>
                    <a:pt x="18562" y="119328"/>
                    <a:pt x="28319" y="119328"/>
                  </a:cubicBezTo>
                  <a:cubicBezTo>
                    <a:pt x="46061" y="119328"/>
                    <a:pt x="53867" y="94884"/>
                    <a:pt x="53867" y="92226"/>
                  </a:cubicBezTo>
                  <a:cubicBezTo>
                    <a:pt x="53867" y="89924"/>
                    <a:pt x="51561" y="89924"/>
                    <a:pt x="51028" y="89924"/>
                  </a:cubicBezTo>
                  <a:cubicBezTo>
                    <a:pt x="48544" y="89924"/>
                    <a:pt x="48367" y="90987"/>
                    <a:pt x="47657" y="92935"/>
                  </a:cubicBezTo>
                  <a:cubicBezTo>
                    <a:pt x="43577" y="107106"/>
                    <a:pt x="35771" y="114368"/>
                    <a:pt x="28852" y="114368"/>
                  </a:cubicBezTo>
                  <a:cubicBezTo>
                    <a:pt x="25303" y="114368"/>
                    <a:pt x="24416" y="112066"/>
                    <a:pt x="24416" y="108169"/>
                  </a:cubicBezTo>
                  <a:cubicBezTo>
                    <a:pt x="24416" y="104095"/>
                    <a:pt x="25658" y="100729"/>
                    <a:pt x="27255" y="96832"/>
                  </a:cubicBezTo>
                  <a:cubicBezTo>
                    <a:pt x="29029" y="92049"/>
                    <a:pt x="30981" y="87267"/>
                    <a:pt x="32932" y="82661"/>
                  </a:cubicBezTo>
                  <a:cubicBezTo>
                    <a:pt x="34529" y="78410"/>
                    <a:pt x="40916" y="62291"/>
                    <a:pt x="41625" y="60165"/>
                  </a:cubicBezTo>
                  <a:cubicBezTo>
                    <a:pt x="42158" y="58394"/>
                    <a:pt x="42690" y="56268"/>
                    <a:pt x="42690" y="54497"/>
                  </a:cubicBezTo>
                  <a:cubicBezTo>
                    <a:pt x="42690" y="46171"/>
                    <a:pt x="35593" y="39440"/>
                    <a:pt x="25836" y="39440"/>
                  </a:cubicBezTo>
                  <a:cubicBezTo>
                    <a:pt x="8272" y="39440"/>
                    <a:pt x="111" y="63530"/>
                    <a:pt x="111" y="66542"/>
                  </a:cubicBezTo>
                  <a:cubicBezTo>
                    <a:pt x="111" y="68845"/>
                    <a:pt x="2594" y="68845"/>
                    <a:pt x="3127" y="68845"/>
                  </a:cubicBezTo>
                  <a:cubicBezTo>
                    <a:pt x="5610" y="68845"/>
                    <a:pt x="5788" y="67959"/>
                    <a:pt x="6320" y="66010"/>
                  </a:cubicBezTo>
                  <a:cubicBezTo>
                    <a:pt x="10933" y="50777"/>
                    <a:pt x="18739" y="44400"/>
                    <a:pt x="25303" y="44400"/>
                  </a:cubicBezTo>
                  <a:cubicBezTo>
                    <a:pt x="28142" y="44400"/>
                    <a:pt x="29739" y="45817"/>
                    <a:pt x="29739" y="50600"/>
                  </a:cubicBezTo>
                  <a:cubicBezTo>
                    <a:pt x="29739" y="54674"/>
                    <a:pt x="28674" y="57331"/>
                    <a:pt x="24239" y="68313"/>
                  </a:cubicBezTo>
                  <a:lnTo>
                    <a:pt x="13062" y="968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89" name="자유형: 도형 4188">
              <a:extLst>
                <a:ext uri="{FF2B5EF4-FFF2-40B4-BE49-F238E27FC236}">
                  <a16:creationId xmlns:a16="http://schemas.microsoft.com/office/drawing/2014/main" id="{85C933CC-D0AC-BE9D-ABA6-E349E9136C5F}"/>
                </a:ext>
              </a:extLst>
            </p:cNvPr>
            <p:cNvSpPr/>
            <p:nvPr>
              <p:custDataLst>
                <p:tags r:id="rId75"/>
              </p:custDataLst>
            </p:nvPr>
          </p:nvSpPr>
          <p:spPr>
            <a:xfrm>
              <a:off x="3497275" y="4954940"/>
              <a:ext cx="168542" cy="59213"/>
            </a:xfrm>
            <a:custGeom>
              <a:avLst/>
              <a:gdLst>
                <a:gd name="connsiteX0" fmla="*/ 160050 w 168542"/>
                <a:gd name="connsiteY0" fmla="*/ 10236 h 59213"/>
                <a:gd name="connsiteX1" fmla="*/ 168667 w 168542"/>
                <a:gd name="connsiteY1" fmla="*/ 5174 h 59213"/>
                <a:gd name="connsiteX2" fmla="*/ 160303 w 168542"/>
                <a:gd name="connsiteY2" fmla="*/ 113 h 59213"/>
                <a:gd name="connsiteX3" fmla="*/ 8488 w 168542"/>
                <a:gd name="connsiteY3" fmla="*/ 113 h 59213"/>
                <a:gd name="connsiteX4" fmla="*/ 124 w 168542"/>
                <a:gd name="connsiteY4" fmla="*/ 5174 h 59213"/>
                <a:gd name="connsiteX5" fmla="*/ 8742 w 168542"/>
                <a:gd name="connsiteY5" fmla="*/ 10236 h 59213"/>
                <a:gd name="connsiteX6" fmla="*/ 160050 w 168542"/>
                <a:gd name="connsiteY6" fmla="*/ 10236 h 59213"/>
                <a:gd name="connsiteX7" fmla="*/ 160303 w 168542"/>
                <a:gd name="connsiteY7" fmla="*/ 59327 h 59213"/>
                <a:gd name="connsiteX8" fmla="*/ 168667 w 168542"/>
                <a:gd name="connsiteY8" fmla="*/ 54266 h 59213"/>
                <a:gd name="connsiteX9" fmla="*/ 160050 w 168542"/>
                <a:gd name="connsiteY9" fmla="*/ 49205 h 59213"/>
                <a:gd name="connsiteX10" fmla="*/ 8742 w 168542"/>
                <a:gd name="connsiteY10" fmla="*/ 49205 h 59213"/>
                <a:gd name="connsiteX11" fmla="*/ 124 w 168542"/>
                <a:gd name="connsiteY11" fmla="*/ 54266 h 59213"/>
                <a:gd name="connsiteX12" fmla="*/ 8488 w 168542"/>
                <a:gd name="connsiteY12" fmla="*/ 59327 h 59213"/>
                <a:gd name="connsiteX13" fmla="*/ 160303 w 168542"/>
                <a:gd name="connsiteY13" fmla="*/ 59327 h 59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542" h="59213">
                  <a:moveTo>
                    <a:pt x="160050" y="10236"/>
                  </a:moveTo>
                  <a:cubicBezTo>
                    <a:pt x="163851" y="10236"/>
                    <a:pt x="168667" y="10236"/>
                    <a:pt x="168667" y="5174"/>
                  </a:cubicBezTo>
                  <a:cubicBezTo>
                    <a:pt x="168667" y="113"/>
                    <a:pt x="163851" y="113"/>
                    <a:pt x="160303" y="113"/>
                  </a:cubicBezTo>
                  <a:lnTo>
                    <a:pt x="8488" y="113"/>
                  </a:lnTo>
                  <a:cubicBezTo>
                    <a:pt x="4940" y="113"/>
                    <a:pt x="124" y="113"/>
                    <a:pt x="124" y="5174"/>
                  </a:cubicBezTo>
                  <a:cubicBezTo>
                    <a:pt x="124" y="10236"/>
                    <a:pt x="4940" y="10236"/>
                    <a:pt x="8742" y="10236"/>
                  </a:cubicBezTo>
                  <a:lnTo>
                    <a:pt x="160050" y="10236"/>
                  </a:lnTo>
                  <a:close/>
                  <a:moveTo>
                    <a:pt x="160303" y="59327"/>
                  </a:moveTo>
                  <a:cubicBezTo>
                    <a:pt x="163851" y="59327"/>
                    <a:pt x="168667" y="59327"/>
                    <a:pt x="168667" y="54266"/>
                  </a:cubicBezTo>
                  <a:cubicBezTo>
                    <a:pt x="168667" y="49205"/>
                    <a:pt x="163851" y="49205"/>
                    <a:pt x="160050" y="49205"/>
                  </a:cubicBezTo>
                  <a:lnTo>
                    <a:pt x="8742" y="49205"/>
                  </a:lnTo>
                  <a:cubicBezTo>
                    <a:pt x="4940" y="49205"/>
                    <a:pt x="124" y="49205"/>
                    <a:pt x="124" y="54266"/>
                  </a:cubicBezTo>
                  <a:cubicBezTo>
                    <a:pt x="124" y="59327"/>
                    <a:pt x="4940" y="59327"/>
                    <a:pt x="8488" y="59327"/>
                  </a:cubicBezTo>
                  <a:lnTo>
                    <a:pt x="160303" y="593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0" name="자유형: 도형 4189">
              <a:extLst>
                <a:ext uri="{FF2B5EF4-FFF2-40B4-BE49-F238E27FC236}">
                  <a16:creationId xmlns:a16="http://schemas.microsoft.com/office/drawing/2014/main" id="{AEC49237-E5F6-F5E8-DA9F-A7F737A11CF6}"/>
                </a:ext>
              </a:extLst>
            </p:cNvPr>
            <p:cNvSpPr/>
            <p:nvPr>
              <p:custDataLst>
                <p:tags r:id="rId76"/>
              </p:custDataLst>
            </p:nvPr>
          </p:nvSpPr>
          <p:spPr>
            <a:xfrm>
              <a:off x="3764802" y="4807409"/>
              <a:ext cx="337338" cy="354271"/>
            </a:xfrm>
            <a:custGeom>
              <a:avLst/>
              <a:gdLst>
                <a:gd name="connsiteX0" fmla="*/ 306806 w 337338"/>
                <a:gd name="connsiteY0" fmla="*/ 354375 h 354271"/>
                <a:gd name="connsiteX1" fmla="*/ 337474 w 337338"/>
                <a:gd name="connsiteY1" fmla="*/ 273399 h 354271"/>
                <a:gd name="connsiteX2" fmla="*/ 331137 w 337338"/>
                <a:gd name="connsiteY2" fmla="*/ 273399 h 354271"/>
                <a:gd name="connsiteX3" fmla="*/ 265241 w 337338"/>
                <a:gd name="connsiteY3" fmla="*/ 324515 h 354271"/>
                <a:gd name="connsiteX4" fmla="*/ 186419 w 337338"/>
                <a:gd name="connsiteY4" fmla="*/ 332360 h 354271"/>
                <a:gd name="connsiteX5" fmla="*/ 33590 w 337338"/>
                <a:gd name="connsiteY5" fmla="*/ 332360 h 354271"/>
                <a:gd name="connsiteX6" fmla="*/ 162595 w 337338"/>
                <a:gd name="connsiteY6" fmla="*/ 181289 h 354271"/>
                <a:gd name="connsiteX7" fmla="*/ 164876 w 337338"/>
                <a:gd name="connsiteY7" fmla="*/ 177240 h 354271"/>
                <a:gd name="connsiteX8" fmla="*/ 163102 w 337338"/>
                <a:gd name="connsiteY8" fmla="*/ 173444 h 354271"/>
                <a:gd name="connsiteX9" fmla="*/ 44995 w 337338"/>
                <a:gd name="connsiteY9" fmla="*/ 12250 h 354271"/>
                <a:gd name="connsiteX10" fmla="*/ 183884 w 337338"/>
                <a:gd name="connsiteY10" fmla="*/ 12250 h 354271"/>
                <a:gd name="connsiteX11" fmla="*/ 243191 w 337338"/>
                <a:gd name="connsiteY11" fmla="*/ 16299 h 354271"/>
                <a:gd name="connsiteX12" fmla="*/ 298950 w 337338"/>
                <a:gd name="connsiteY12" fmla="*/ 35278 h 354271"/>
                <a:gd name="connsiteX13" fmla="*/ 331137 w 337338"/>
                <a:gd name="connsiteY13" fmla="*/ 71211 h 354271"/>
                <a:gd name="connsiteX14" fmla="*/ 337474 w 337338"/>
                <a:gd name="connsiteY14" fmla="*/ 71211 h 354271"/>
                <a:gd name="connsiteX15" fmla="*/ 306806 w 337338"/>
                <a:gd name="connsiteY15" fmla="*/ 104 h 354271"/>
                <a:gd name="connsiteX16" fmla="*/ 7231 w 337338"/>
                <a:gd name="connsiteY16" fmla="*/ 104 h 354271"/>
                <a:gd name="connsiteX17" fmla="*/ 388 w 337338"/>
                <a:gd name="connsiteY17" fmla="*/ 1875 h 354271"/>
                <a:gd name="connsiteX18" fmla="*/ 135 w 337338"/>
                <a:gd name="connsiteY18" fmla="*/ 10226 h 354271"/>
                <a:gd name="connsiteX19" fmla="*/ 134209 w 337338"/>
                <a:gd name="connsiteY19" fmla="*/ 193435 h 354271"/>
                <a:gd name="connsiteX20" fmla="*/ 2923 w 337338"/>
                <a:gd name="connsiteY20" fmla="*/ 347037 h 354271"/>
                <a:gd name="connsiteX21" fmla="*/ 388 w 337338"/>
                <a:gd name="connsiteY21" fmla="*/ 351592 h 354271"/>
                <a:gd name="connsiteX22" fmla="*/ 7231 w 337338"/>
                <a:gd name="connsiteY22" fmla="*/ 354375 h 354271"/>
                <a:gd name="connsiteX23" fmla="*/ 306806 w 337338"/>
                <a:gd name="connsiteY23" fmla="*/ 354375 h 354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37338" h="354271">
                  <a:moveTo>
                    <a:pt x="306806" y="354375"/>
                  </a:moveTo>
                  <a:lnTo>
                    <a:pt x="337474" y="273399"/>
                  </a:lnTo>
                  <a:lnTo>
                    <a:pt x="331137" y="273399"/>
                  </a:lnTo>
                  <a:cubicBezTo>
                    <a:pt x="321253" y="299716"/>
                    <a:pt x="294388" y="316924"/>
                    <a:pt x="265241" y="324515"/>
                  </a:cubicBezTo>
                  <a:cubicBezTo>
                    <a:pt x="259919" y="325781"/>
                    <a:pt x="235081" y="332360"/>
                    <a:pt x="186419" y="332360"/>
                  </a:cubicBezTo>
                  <a:lnTo>
                    <a:pt x="33590" y="332360"/>
                  </a:lnTo>
                  <a:lnTo>
                    <a:pt x="162595" y="181289"/>
                  </a:lnTo>
                  <a:cubicBezTo>
                    <a:pt x="164369" y="179264"/>
                    <a:pt x="164876" y="178505"/>
                    <a:pt x="164876" y="177240"/>
                  </a:cubicBezTo>
                  <a:cubicBezTo>
                    <a:pt x="164876" y="176734"/>
                    <a:pt x="164876" y="175974"/>
                    <a:pt x="163102" y="173444"/>
                  </a:cubicBezTo>
                  <a:lnTo>
                    <a:pt x="44995" y="12250"/>
                  </a:lnTo>
                  <a:lnTo>
                    <a:pt x="183884" y="12250"/>
                  </a:lnTo>
                  <a:cubicBezTo>
                    <a:pt x="217846" y="12250"/>
                    <a:pt x="240910" y="15793"/>
                    <a:pt x="243191" y="16299"/>
                  </a:cubicBezTo>
                  <a:cubicBezTo>
                    <a:pt x="256877" y="18324"/>
                    <a:pt x="278927" y="22626"/>
                    <a:pt x="298950" y="35278"/>
                  </a:cubicBezTo>
                  <a:cubicBezTo>
                    <a:pt x="305286" y="39327"/>
                    <a:pt x="322520" y="50714"/>
                    <a:pt x="331137" y="71211"/>
                  </a:cubicBezTo>
                  <a:lnTo>
                    <a:pt x="337474" y="71211"/>
                  </a:lnTo>
                  <a:lnTo>
                    <a:pt x="306806" y="104"/>
                  </a:lnTo>
                  <a:lnTo>
                    <a:pt x="7231" y="104"/>
                  </a:lnTo>
                  <a:cubicBezTo>
                    <a:pt x="1402" y="104"/>
                    <a:pt x="1149" y="357"/>
                    <a:pt x="388" y="1875"/>
                  </a:cubicBezTo>
                  <a:cubicBezTo>
                    <a:pt x="135" y="2634"/>
                    <a:pt x="135" y="7442"/>
                    <a:pt x="135" y="10226"/>
                  </a:cubicBezTo>
                  <a:lnTo>
                    <a:pt x="134209" y="193435"/>
                  </a:lnTo>
                  <a:lnTo>
                    <a:pt x="2923" y="347037"/>
                  </a:lnTo>
                  <a:cubicBezTo>
                    <a:pt x="388" y="350074"/>
                    <a:pt x="388" y="351339"/>
                    <a:pt x="388" y="351592"/>
                  </a:cubicBezTo>
                  <a:cubicBezTo>
                    <a:pt x="388" y="354375"/>
                    <a:pt x="2669" y="354375"/>
                    <a:pt x="7231" y="354375"/>
                  </a:cubicBezTo>
                  <a:lnTo>
                    <a:pt x="306806" y="35437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1" name="자유형: 도형 4190">
              <a:extLst>
                <a:ext uri="{FF2B5EF4-FFF2-40B4-BE49-F238E27FC236}">
                  <a16:creationId xmlns:a16="http://schemas.microsoft.com/office/drawing/2014/main" id="{2F678437-A067-34B1-9AD3-5B006A5C3D77}"/>
                </a:ext>
              </a:extLst>
            </p:cNvPr>
            <p:cNvSpPr/>
            <p:nvPr>
              <p:custDataLst>
                <p:tags r:id="rId77"/>
              </p:custDataLst>
            </p:nvPr>
          </p:nvSpPr>
          <p:spPr>
            <a:xfrm>
              <a:off x="3832056" y="5229242"/>
              <a:ext cx="109109" cy="126474"/>
            </a:xfrm>
            <a:custGeom>
              <a:avLst/>
              <a:gdLst>
                <a:gd name="connsiteX0" fmla="*/ 108183 w 109109"/>
                <a:gd name="connsiteY0" fmla="*/ 7919 h 126474"/>
                <a:gd name="connsiteX1" fmla="*/ 109247 w 109109"/>
                <a:gd name="connsiteY1" fmla="*/ 4554 h 126474"/>
                <a:gd name="connsiteX2" fmla="*/ 104989 w 109109"/>
                <a:gd name="connsiteY2" fmla="*/ 125 h 126474"/>
                <a:gd name="connsiteX3" fmla="*/ 100376 w 109109"/>
                <a:gd name="connsiteY3" fmla="*/ 3845 h 126474"/>
                <a:gd name="connsiteX4" fmla="*/ 84054 w 109109"/>
                <a:gd name="connsiteY4" fmla="*/ 42284 h 126474"/>
                <a:gd name="connsiteX5" fmla="*/ 25331 w 109109"/>
                <a:gd name="connsiteY5" fmla="*/ 42284 h 126474"/>
                <a:gd name="connsiteX6" fmla="*/ 9009 w 109109"/>
                <a:gd name="connsiteY6" fmla="*/ 4200 h 126474"/>
                <a:gd name="connsiteX7" fmla="*/ 4573 w 109109"/>
                <a:gd name="connsiteY7" fmla="*/ 125 h 126474"/>
                <a:gd name="connsiteX8" fmla="*/ 138 w 109109"/>
                <a:gd name="connsiteY8" fmla="*/ 4554 h 126474"/>
                <a:gd name="connsiteX9" fmla="*/ 1202 w 109109"/>
                <a:gd name="connsiteY9" fmla="*/ 7919 h 126474"/>
                <a:gd name="connsiteX10" fmla="*/ 50169 w 109109"/>
                <a:gd name="connsiteY10" fmla="*/ 122526 h 126474"/>
                <a:gd name="connsiteX11" fmla="*/ 54781 w 109109"/>
                <a:gd name="connsiteY11" fmla="*/ 126600 h 126474"/>
                <a:gd name="connsiteX12" fmla="*/ 58862 w 109109"/>
                <a:gd name="connsiteY12" fmla="*/ 123235 h 126474"/>
                <a:gd name="connsiteX13" fmla="*/ 61168 w 109109"/>
                <a:gd name="connsiteY13" fmla="*/ 118275 h 126474"/>
                <a:gd name="connsiteX14" fmla="*/ 108183 w 109109"/>
                <a:gd name="connsiteY14" fmla="*/ 7919 h 126474"/>
                <a:gd name="connsiteX15" fmla="*/ 29056 w 109109"/>
                <a:gd name="connsiteY15" fmla="*/ 50963 h 126474"/>
                <a:gd name="connsiteX16" fmla="*/ 80329 w 109109"/>
                <a:gd name="connsiteY16" fmla="*/ 50963 h 126474"/>
                <a:gd name="connsiteX17" fmla="*/ 54781 w 109109"/>
                <a:gd name="connsiteY17" fmla="*/ 111190 h 126474"/>
                <a:gd name="connsiteX18" fmla="*/ 29056 w 109109"/>
                <a:gd name="connsiteY18" fmla="*/ 50963 h 126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9109" h="126474">
                  <a:moveTo>
                    <a:pt x="108183" y="7919"/>
                  </a:moveTo>
                  <a:cubicBezTo>
                    <a:pt x="109247" y="5440"/>
                    <a:pt x="109247" y="5085"/>
                    <a:pt x="109247" y="4554"/>
                  </a:cubicBezTo>
                  <a:cubicBezTo>
                    <a:pt x="109247" y="1720"/>
                    <a:pt x="106941" y="125"/>
                    <a:pt x="104989" y="125"/>
                  </a:cubicBezTo>
                  <a:cubicBezTo>
                    <a:pt x="102683" y="125"/>
                    <a:pt x="101264" y="1720"/>
                    <a:pt x="100376" y="3845"/>
                  </a:cubicBezTo>
                  <a:lnTo>
                    <a:pt x="84054" y="42284"/>
                  </a:lnTo>
                  <a:lnTo>
                    <a:pt x="25331" y="42284"/>
                  </a:lnTo>
                  <a:lnTo>
                    <a:pt x="9009" y="4200"/>
                  </a:lnTo>
                  <a:cubicBezTo>
                    <a:pt x="8122" y="2074"/>
                    <a:pt x="7234" y="125"/>
                    <a:pt x="4573" y="125"/>
                  </a:cubicBezTo>
                  <a:cubicBezTo>
                    <a:pt x="2090" y="125"/>
                    <a:pt x="138" y="2074"/>
                    <a:pt x="138" y="4554"/>
                  </a:cubicBezTo>
                  <a:cubicBezTo>
                    <a:pt x="138" y="5085"/>
                    <a:pt x="138" y="5440"/>
                    <a:pt x="1202" y="7919"/>
                  </a:cubicBezTo>
                  <a:lnTo>
                    <a:pt x="50169" y="122526"/>
                  </a:lnTo>
                  <a:cubicBezTo>
                    <a:pt x="51233" y="124829"/>
                    <a:pt x="51943" y="126600"/>
                    <a:pt x="54781" y="126600"/>
                  </a:cubicBezTo>
                  <a:cubicBezTo>
                    <a:pt x="57442" y="126600"/>
                    <a:pt x="58330" y="124652"/>
                    <a:pt x="58862" y="123235"/>
                  </a:cubicBezTo>
                  <a:cubicBezTo>
                    <a:pt x="59926" y="121463"/>
                    <a:pt x="59926" y="121109"/>
                    <a:pt x="61168" y="118275"/>
                  </a:cubicBezTo>
                  <a:lnTo>
                    <a:pt x="108183" y="7919"/>
                  </a:lnTo>
                  <a:close/>
                  <a:moveTo>
                    <a:pt x="29056" y="50963"/>
                  </a:moveTo>
                  <a:lnTo>
                    <a:pt x="80329" y="50963"/>
                  </a:lnTo>
                  <a:lnTo>
                    <a:pt x="54781" y="111190"/>
                  </a:lnTo>
                  <a:lnTo>
                    <a:pt x="29056" y="5096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2" name="자유형: 도형 4191">
              <a:extLst>
                <a:ext uri="{FF2B5EF4-FFF2-40B4-BE49-F238E27FC236}">
                  <a16:creationId xmlns:a16="http://schemas.microsoft.com/office/drawing/2014/main" id="{AF5C1E4F-FE38-03D8-3EBF-9A9F12B7233D}"/>
                </a:ext>
              </a:extLst>
            </p:cNvPr>
            <p:cNvSpPr/>
            <p:nvPr>
              <p:custDataLst>
                <p:tags r:id="rId78"/>
              </p:custDataLst>
            </p:nvPr>
          </p:nvSpPr>
          <p:spPr>
            <a:xfrm>
              <a:off x="3943973" y="5234733"/>
              <a:ext cx="77884" cy="153576"/>
            </a:xfrm>
            <a:custGeom>
              <a:avLst/>
              <a:gdLst>
                <a:gd name="connsiteX0" fmla="*/ 78027 w 77884"/>
                <a:gd name="connsiteY0" fmla="*/ 6857 h 153576"/>
                <a:gd name="connsiteX1" fmla="*/ 70930 w 77884"/>
                <a:gd name="connsiteY1" fmla="*/ 125 h 153576"/>
                <a:gd name="connsiteX2" fmla="*/ 60995 w 77884"/>
                <a:gd name="connsiteY2" fmla="*/ 9868 h 153576"/>
                <a:gd name="connsiteX3" fmla="*/ 68092 w 77884"/>
                <a:gd name="connsiteY3" fmla="*/ 16599 h 153576"/>
                <a:gd name="connsiteX4" fmla="*/ 78027 w 77884"/>
                <a:gd name="connsiteY4" fmla="*/ 6857 h 153576"/>
                <a:gd name="connsiteX5" fmla="*/ 40415 w 77884"/>
                <a:gd name="connsiteY5" fmla="*/ 126246 h 153576"/>
                <a:gd name="connsiteX6" fmla="*/ 17529 w 77884"/>
                <a:gd name="connsiteY6" fmla="*/ 148742 h 153576"/>
                <a:gd name="connsiteX7" fmla="*/ 11142 w 77884"/>
                <a:gd name="connsiteY7" fmla="*/ 147679 h 153576"/>
                <a:gd name="connsiteX8" fmla="*/ 17174 w 77884"/>
                <a:gd name="connsiteY8" fmla="*/ 138646 h 153576"/>
                <a:gd name="connsiteX9" fmla="*/ 10255 w 77884"/>
                <a:gd name="connsiteY9" fmla="*/ 132092 h 153576"/>
                <a:gd name="connsiteX10" fmla="*/ 142 w 77884"/>
                <a:gd name="connsiteY10" fmla="*/ 142543 h 153576"/>
                <a:gd name="connsiteX11" fmla="*/ 17706 w 77884"/>
                <a:gd name="connsiteY11" fmla="*/ 153702 h 153576"/>
                <a:gd name="connsiteX12" fmla="*/ 54608 w 77884"/>
                <a:gd name="connsiteY12" fmla="*/ 125715 h 153576"/>
                <a:gd name="connsiteX13" fmla="*/ 70576 w 77884"/>
                <a:gd name="connsiteY13" fmla="*/ 62300 h 153576"/>
                <a:gd name="connsiteX14" fmla="*/ 71463 w 77884"/>
                <a:gd name="connsiteY14" fmla="*/ 56100 h 153576"/>
                <a:gd name="connsiteX15" fmla="*/ 52479 w 77884"/>
                <a:gd name="connsiteY15" fmla="*/ 39450 h 153576"/>
                <a:gd name="connsiteX16" fmla="*/ 21432 w 77884"/>
                <a:gd name="connsiteY16" fmla="*/ 66551 h 153576"/>
                <a:gd name="connsiteX17" fmla="*/ 24448 w 77884"/>
                <a:gd name="connsiteY17" fmla="*/ 68854 h 153576"/>
                <a:gd name="connsiteX18" fmla="*/ 27996 w 77884"/>
                <a:gd name="connsiteY18" fmla="*/ 65666 h 153576"/>
                <a:gd name="connsiteX19" fmla="*/ 51947 w 77884"/>
                <a:gd name="connsiteY19" fmla="*/ 44409 h 153576"/>
                <a:gd name="connsiteX20" fmla="*/ 57979 w 77884"/>
                <a:gd name="connsiteY20" fmla="*/ 53089 h 153576"/>
                <a:gd name="connsiteX21" fmla="*/ 57447 w 77884"/>
                <a:gd name="connsiteY21" fmla="*/ 58403 h 153576"/>
                <a:gd name="connsiteX22" fmla="*/ 40415 w 77884"/>
                <a:gd name="connsiteY22" fmla="*/ 126246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27" y="6857"/>
                  </a:moveTo>
                  <a:cubicBezTo>
                    <a:pt x="78027" y="3845"/>
                    <a:pt x="75721" y="125"/>
                    <a:pt x="70930" y="125"/>
                  </a:cubicBezTo>
                  <a:cubicBezTo>
                    <a:pt x="65785" y="125"/>
                    <a:pt x="60995" y="5085"/>
                    <a:pt x="60995" y="9868"/>
                  </a:cubicBezTo>
                  <a:cubicBezTo>
                    <a:pt x="60995" y="12702"/>
                    <a:pt x="63124" y="16599"/>
                    <a:pt x="68092" y="16599"/>
                  </a:cubicBezTo>
                  <a:cubicBezTo>
                    <a:pt x="72882" y="16599"/>
                    <a:pt x="78027" y="11994"/>
                    <a:pt x="78027" y="6857"/>
                  </a:cubicBezTo>
                  <a:close/>
                  <a:moveTo>
                    <a:pt x="40415" y="126246"/>
                  </a:moveTo>
                  <a:cubicBezTo>
                    <a:pt x="37399" y="138468"/>
                    <a:pt x="27996" y="148742"/>
                    <a:pt x="17529" y="148742"/>
                  </a:cubicBezTo>
                  <a:cubicBezTo>
                    <a:pt x="15223" y="148742"/>
                    <a:pt x="13094" y="148388"/>
                    <a:pt x="11142" y="147679"/>
                  </a:cubicBezTo>
                  <a:cubicBezTo>
                    <a:pt x="15755" y="145554"/>
                    <a:pt x="17174" y="141303"/>
                    <a:pt x="17174" y="138646"/>
                  </a:cubicBezTo>
                  <a:cubicBezTo>
                    <a:pt x="17174" y="134394"/>
                    <a:pt x="13803" y="132092"/>
                    <a:pt x="10255" y="132092"/>
                  </a:cubicBezTo>
                  <a:cubicBezTo>
                    <a:pt x="4755" y="132092"/>
                    <a:pt x="142" y="136874"/>
                    <a:pt x="142" y="142543"/>
                  </a:cubicBezTo>
                  <a:cubicBezTo>
                    <a:pt x="142" y="149274"/>
                    <a:pt x="7062" y="153702"/>
                    <a:pt x="17706" y="153702"/>
                  </a:cubicBezTo>
                  <a:cubicBezTo>
                    <a:pt x="28351" y="153702"/>
                    <a:pt x="49109" y="147325"/>
                    <a:pt x="54608" y="125715"/>
                  </a:cubicBezTo>
                  <a:lnTo>
                    <a:pt x="70576" y="62300"/>
                  </a:lnTo>
                  <a:cubicBezTo>
                    <a:pt x="71108" y="60352"/>
                    <a:pt x="71463" y="58757"/>
                    <a:pt x="71463" y="56100"/>
                  </a:cubicBezTo>
                  <a:cubicBezTo>
                    <a:pt x="71463" y="46358"/>
                    <a:pt x="63124" y="39450"/>
                    <a:pt x="52479" y="39450"/>
                  </a:cubicBezTo>
                  <a:cubicBezTo>
                    <a:pt x="32787" y="39450"/>
                    <a:pt x="21432" y="64071"/>
                    <a:pt x="21432" y="66551"/>
                  </a:cubicBezTo>
                  <a:cubicBezTo>
                    <a:pt x="21432" y="68854"/>
                    <a:pt x="23916" y="68854"/>
                    <a:pt x="24448" y="68854"/>
                  </a:cubicBezTo>
                  <a:cubicBezTo>
                    <a:pt x="26577" y="68854"/>
                    <a:pt x="26754" y="68323"/>
                    <a:pt x="27996" y="65666"/>
                  </a:cubicBezTo>
                  <a:cubicBezTo>
                    <a:pt x="32432" y="55392"/>
                    <a:pt x="41657" y="44409"/>
                    <a:pt x="51947" y="44409"/>
                  </a:cubicBezTo>
                  <a:cubicBezTo>
                    <a:pt x="56383" y="44409"/>
                    <a:pt x="57979" y="47421"/>
                    <a:pt x="57979" y="53089"/>
                  </a:cubicBezTo>
                  <a:cubicBezTo>
                    <a:pt x="57979" y="55038"/>
                    <a:pt x="57624" y="57517"/>
                    <a:pt x="57447" y="58403"/>
                  </a:cubicBezTo>
                  <a:lnTo>
                    <a:pt x="40415" y="12624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3" name="자유형: 도형 4192">
              <a:extLst>
                <a:ext uri="{FF2B5EF4-FFF2-40B4-BE49-F238E27FC236}">
                  <a16:creationId xmlns:a16="http://schemas.microsoft.com/office/drawing/2014/main" id="{893BA446-2D82-4F80-8046-7616CFA15DEC}"/>
                </a:ext>
              </a:extLst>
            </p:cNvPr>
            <p:cNvSpPr/>
            <p:nvPr>
              <p:custDataLst>
                <p:tags r:id="rId79"/>
              </p:custDataLst>
            </p:nvPr>
          </p:nvSpPr>
          <p:spPr>
            <a:xfrm>
              <a:off x="4173134" y="4874975"/>
              <a:ext cx="180708" cy="178400"/>
            </a:xfrm>
            <a:custGeom>
              <a:avLst/>
              <a:gdLst>
                <a:gd name="connsiteX0" fmla="*/ 145123 w 180708"/>
                <a:gd name="connsiteY0" fmla="*/ 28961 h 178400"/>
                <a:gd name="connsiteX1" fmla="*/ 177564 w 180708"/>
                <a:gd name="connsiteY1" fmla="*/ 7958 h 178400"/>
                <a:gd name="connsiteX2" fmla="*/ 180859 w 180708"/>
                <a:gd name="connsiteY2" fmla="*/ 3150 h 178400"/>
                <a:gd name="connsiteX3" fmla="*/ 177564 w 180708"/>
                <a:gd name="connsiteY3" fmla="*/ 113 h 178400"/>
                <a:gd name="connsiteX4" fmla="*/ 156782 w 180708"/>
                <a:gd name="connsiteY4" fmla="*/ 873 h 178400"/>
                <a:gd name="connsiteX5" fmla="*/ 131690 w 180708"/>
                <a:gd name="connsiteY5" fmla="*/ 113 h 178400"/>
                <a:gd name="connsiteX6" fmla="*/ 126875 w 180708"/>
                <a:gd name="connsiteY6" fmla="*/ 4921 h 178400"/>
                <a:gd name="connsiteX7" fmla="*/ 130930 w 180708"/>
                <a:gd name="connsiteY7" fmla="*/ 7958 h 178400"/>
                <a:gd name="connsiteX8" fmla="*/ 142588 w 180708"/>
                <a:gd name="connsiteY8" fmla="*/ 16309 h 178400"/>
                <a:gd name="connsiteX9" fmla="*/ 138787 w 180708"/>
                <a:gd name="connsiteY9" fmla="*/ 25925 h 178400"/>
                <a:gd name="connsiteX10" fmla="*/ 60978 w 180708"/>
                <a:gd name="connsiteY10" fmla="*/ 149414 h 178400"/>
                <a:gd name="connsiteX11" fmla="*/ 43744 w 180708"/>
                <a:gd name="connsiteY11" fmla="*/ 15550 h 178400"/>
                <a:gd name="connsiteX12" fmla="*/ 61232 w 180708"/>
                <a:gd name="connsiteY12" fmla="*/ 7958 h 178400"/>
                <a:gd name="connsiteX13" fmla="*/ 67568 w 180708"/>
                <a:gd name="connsiteY13" fmla="*/ 2897 h 178400"/>
                <a:gd name="connsiteX14" fmla="*/ 64020 w 180708"/>
                <a:gd name="connsiteY14" fmla="*/ 113 h 178400"/>
                <a:gd name="connsiteX15" fmla="*/ 32592 w 180708"/>
                <a:gd name="connsiteY15" fmla="*/ 873 h 178400"/>
                <a:gd name="connsiteX16" fmla="*/ 18653 w 180708"/>
                <a:gd name="connsiteY16" fmla="*/ 620 h 178400"/>
                <a:gd name="connsiteX17" fmla="*/ 4966 w 180708"/>
                <a:gd name="connsiteY17" fmla="*/ 113 h 178400"/>
                <a:gd name="connsiteX18" fmla="*/ 151 w 180708"/>
                <a:gd name="connsiteY18" fmla="*/ 4921 h 178400"/>
                <a:gd name="connsiteX19" fmla="*/ 6487 w 180708"/>
                <a:gd name="connsiteY19" fmla="*/ 7958 h 178400"/>
                <a:gd name="connsiteX20" fmla="*/ 21694 w 180708"/>
                <a:gd name="connsiteY20" fmla="*/ 16562 h 178400"/>
                <a:gd name="connsiteX21" fmla="*/ 41716 w 180708"/>
                <a:gd name="connsiteY21" fmla="*/ 172694 h 178400"/>
                <a:gd name="connsiteX22" fmla="*/ 46785 w 180708"/>
                <a:gd name="connsiteY22" fmla="*/ 178514 h 178400"/>
                <a:gd name="connsiteX23" fmla="*/ 53882 w 180708"/>
                <a:gd name="connsiteY23" fmla="*/ 173960 h 178400"/>
                <a:gd name="connsiteX24" fmla="*/ 145123 w 180708"/>
                <a:gd name="connsiteY24" fmla="*/ 28961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123" y="28961"/>
                  </a:moveTo>
                  <a:cubicBezTo>
                    <a:pt x="157542" y="9223"/>
                    <a:pt x="168187" y="8464"/>
                    <a:pt x="177564" y="7958"/>
                  </a:cubicBezTo>
                  <a:cubicBezTo>
                    <a:pt x="180606" y="7705"/>
                    <a:pt x="180859" y="3403"/>
                    <a:pt x="180859" y="3150"/>
                  </a:cubicBezTo>
                  <a:cubicBezTo>
                    <a:pt x="180859" y="1126"/>
                    <a:pt x="179592" y="113"/>
                    <a:pt x="177564" y="113"/>
                  </a:cubicBezTo>
                  <a:cubicBezTo>
                    <a:pt x="170975" y="113"/>
                    <a:pt x="163625" y="873"/>
                    <a:pt x="156782" y="873"/>
                  </a:cubicBezTo>
                  <a:cubicBezTo>
                    <a:pt x="148418" y="873"/>
                    <a:pt x="139801" y="113"/>
                    <a:pt x="131690" y="113"/>
                  </a:cubicBezTo>
                  <a:cubicBezTo>
                    <a:pt x="130170" y="113"/>
                    <a:pt x="126875" y="113"/>
                    <a:pt x="126875" y="4921"/>
                  </a:cubicBezTo>
                  <a:cubicBezTo>
                    <a:pt x="126875" y="7705"/>
                    <a:pt x="129156" y="7958"/>
                    <a:pt x="130930" y="7958"/>
                  </a:cubicBezTo>
                  <a:cubicBezTo>
                    <a:pt x="137773" y="8464"/>
                    <a:pt x="142588" y="10995"/>
                    <a:pt x="142588" y="16309"/>
                  </a:cubicBezTo>
                  <a:cubicBezTo>
                    <a:pt x="142588" y="20104"/>
                    <a:pt x="138787" y="25672"/>
                    <a:pt x="138787" y="25925"/>
                  </a:cubicBezTo>
                  <a:lnTo>
                    <a:pt x="60978" y="149414"/>
                  </a:lnTo>
                  <a:lnTo>
                    <a:pt x="43744" y="15550"/>
                  </a:lnTo>
                  <a:cubicBezTo>
                    <a:pt x="43744" y="11248"/>
                    <a:pt x="49573" y="7958"/>
                    <a:pt x="61232" y="7958"/>
                  </a:cubicBezTo>
                  <a:cubicBezTo>
                    <a:pt x="64780" y="7958"/>
                    <a:pt x="67568" y="7958"/>
                    <a:pt x="67568" y="2897"/>
                  </a:cubicBezTo>
                  <a:cubicBezTo>
                    <a:pt x="67568" y="620"/>
                    <a:pt x="65540" y="113"/>
                    <a:pt x="64020" y="113"/>
                  </a:cubicBezTo>
                  <a:cubicBezTo>
                    <a:pt x="53882" y="113"/>
                    <a:pt x="42984" y="873"/>
                    <a:pt x="32592" y="873"/>
                  </a:cubicBezTo>
                  <a:cubicBezTo>
                    <a:pt x="28030" y="873"/>
                    <a:pt x="23215" y="620"/>
                    <a:pt x="18653" y="620"/>
                  </a:cubicBezTo>
                  <a:cubicBezTo>
                    <a:pt x="14091" y="620"/>
                    <a:pt x="9275" y="113"/>
                    <a:pt x="4966" y="113"/>
                  </a:cubicBezTo>
                  <a:cubicBezTo>
                    <a:pt x="3192" y="113"/>
                    <a:pt x="151" y="113"/>
                    <a:pt x="151" y="4921"/>
                  </a:cubicBezTo>
                  <a:cubicBezTo>
                    <a:pt x="151" y="7958"/>
                    <a:pt x="2432" y="7958"/>
                    <a:pt x="6487" y="7958"/>
                  </a:cubicBezTo>
                  <a:cubicBezTo>
                    <a:pt x="20680" y="7958"/>
                    <a:pt x="20934" y="10235"/>
                    <a:pt x="21694" y="16562"/>
                  </a:cubicBezTo>
                  <a:lnTo>
                    <a:pt x="41716" y="172694"/>
                  </a:lnTo>
                  <a:cubicBezTo>
                    <a:pt x="42477" y="177755"/>
                    <a:pt x="43490" y="178514"/>
                    <a:pt x="46785" y="178514"/>
                  </a:cubicBezTo>
                  <a:cubicBezTo>
                    <a:pt x="50840" y="178514"/>
                    <a:pt x="51854" y="177249"/>
                    <a:pt x="53882" y="173960"/>
                  </a:cubicBezTo>
                  <a:lnTo>
                    <a:pt x="145123" y="2896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4" name="자유형: 도형 4193">
              <a:extLst>
                <a:ext uri="{FF2B5EF4-FFF2-40B4-BE49-F238E27FC236}">
                  <a16:creationId xmlns:a16="http://schemas.microsoft.com/office/drawing/2014/main" id="{09996A59-F457-63EA-1B0F-BDDEDFDA501B}"/>
                </a:ext>
              </a:extLst>
            </p:cNvPr>
            <p:cNvSpPr/>
            <p:nvPr>
              <p:custDataLst>
                <p:tags r:id="rId80"/>
              </p:custDataLst>
            </p:nvPr>
          </p:nvSpPr>
          <p:spPr>
            <a:xfrm>
              <a:off x="4375526" y="4818800"/>
              <a:ext cx="137140" cy="128069"/>
            </a:xfrm>
            <a:custGeom>
              <a:avLst/>
              <a:gdLst>
                <a:gd name="connsiteX0" fmla="*/ 137299 w 137140"/>
                <a:gd name="connsiteY0" fmla="*/ 2412 h 128069"/>
                <a:gd name="connsiteX1" fmla="*/ 134993 w 137140"/>
                <a:gd name="connsiteY1" fmla="*/ 109 h 128069"/>
                <a:gd name="connsiteX2" fmla="*/ 131800 w 137140"/>
                <a:gd name="connsiteY2" fmla="*/ 2235 h 128069"/>
                <a:gd name="connsiteX3" fmla="*/ 118848 w 137140"/>
                <a:gd name="connsiteY3" fmla="*/ 15874 h 128069"/>
                <a:gd name="connsiteX4" fmla="*/ 85495 w 137140"/>
                <a:gd name="connsiteY4" fmla="*/ 109 h 128069"/>
                <a:gd name="connsiteX5" fmla="*/ 159 w 137140"/>
                <a:gd name="connsiteY5" fmla="*/ 78226 h 128069"/>
                <a:gd name="connsiteX6" fmla="*/ 54625 w 137140"/>
                <a:gd name="connsiteY6" fmla="*/ 128178 h 128069"/>
                <a:gd name="connsiteX7" fmla="*/ 99510 w 137140"/>
                <a:gd name="connsiteY7" fmla="*/ 110819 h 128069"/>
                <a:gd name="connsiteX8" fmla="*/ 117429 w 137140"/>
                <a:gd name="connsiteY8" fmla="*/ 82123 h 128069"/>
                <a:gd name="connsiteX9" fmla="*/ 114413 w 137140"/>
                <a:gd name="connsiteY9" fmla="*/ 79820 h 128069"/>
                <a:gd name="connsiteX10" fmla="*/ 111220 w 137140"/>
                <a:gd name="connsiteY10" fmla="*/ 82655 h 128069"/>
                <a:gd name="connsiteX11" fmla="*/ 57641 w 137140"/>
                <a:gd name="connsiteY11" fmla="*/ 121802 h 128069"/>
                <a:gd name="connsiteX12" fmla="*/ 17900 w 137140"/>
                <a:gd name="connsiteY12" fmla="*/ 83717 h 128069"/>
                <a:gd name="connsiteX13" fmla="*/ 39545 w 137140"/>
                <a:gd name="connsiteY13" fmla="*/ 28274 h 128069"/>
                <a:gd name="connsiteX14" fmla="*/ 87269 w 137140"/>
                <a:gd name="connsiteY14" fmla="*/ 6486 h 128069"/>
                <a:gd name="connsiteX15" fmla="*/ 119913 w 137140"/>
                <a:gd name="connsiteY15" fmla="*/ 41205 h 128069"/>
                <a:gd name="connsiteX16" fmla="*/ 119381 w 137140"/>
                <a:gd name="connsiteY16" fmla="*/ 48467 h 128069"/>
                <a:gd name="connsiteX17" fmla="*/ 122574 w 137140"/>
                <a:gd name="connsiteY17" fmla="*/ 50770 h 128069"/>
                <a:gd name="connsiteX18" fmla="*/ 126300 w 137140"/>
                <a:gd name="connsiteY18" fmla="*/ 46873 h 128069"/>
                <a:gd name="connsiteX19" fmla="*/ 137299 w 137140"/>
                <a:gd name="connsiteY19" fmla="*/ 2412 h 1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140" h="128069">
                  <a:moveTo>
                    <a:pt x="137299" y="2412"/>
                  </a:moveTo>
                  <a:cubicBezTo>
                    <a:pt x="137299" y="1526"/>
                    <a:pt x="136767" y="109"/>
                    <a:pt x="134993" y="109"/>
                  </a:cubicBezTo>
                  <a:cubicBezTo>
                    <a:pt x="133751" y="109"/>
                    <a:pt x="133396" y="464"/>
                    <a:pt x="131800" y="2235"/>
                  </a:cubicBezTo>
                  <a:lnTo>
                    <a:pt x="118848" y="15874"/>
                  </a:lnTo>
                  <a:cubicBezTo>
                    <a:pt x="117252" y="13749"/>
                    <a:pt x="107317" y="109"/>
                    <a:pt x="85495" y="109"/>
                  </a:cubicBezTo>
                  <a:cubicBezTo>
                    <a:pt x="42383" y="109"/>
                    <a:pt x="159" y="38194"/>
                    <a:pt x="159" y="78226"/>
                  </a:cubicBezTo>
                  <a:cubicBezTo>
                    <a:pt x="159" y="107099"/>
                    <a:pt x="22868" y="128178"/>
                    <a:pt x="54625" y="128178"/>
                  </a:cubicBezTo>
                  <a:cubicBezTo>
                    <a:pt x="64205" y="128178"/>
                    <a:pt x="81237" y="126230"/>
                    <a:pt x="99510" y="110819"/>
                  </a:cubicBezTo>
                  <a:cubicBezTo>
                    <a:pt x="113526" y="98951"/>
                    <a:pt x="117429" y="83540"/>
                    <a:pt x="117429" y="82123"/>
                  </a:cubicBezTo>
                  <a:cubicBezTo>
                    <a:pt x="117429" y="79820"/>
                    <a:pt x="115300" y="79820"/>
                    <a:pt x="114413" y="79820"/>
                  </a:cubicBezTo>
                  <a:cubicBezTo>
                    <a:pt x="112107" y="79820"/>
                    <a:pt x="111752" y="80706"/>
                    <a:pt x="111220" y="82655"/>
                  </a:cubicBezTo>
                  <a:cubicBezTo>
                    <a:pt x="103946" y="106922"/>
                    <a:pt x="79108" y="121802"/>
                    <a:pt x="57641" y="121802"/>
                  </a:cubicBezTo>
                  <a:cubicBezTo>
                    <a:pt x="38835" y="121802"/>
                    <a:pt x="17900" y="111705"/>
                    <a:pt x="17900" y="83717"/>
                  </a:cubicBezTo>
                  <a:cubicBezTo>
                    <a:pt x="17900" y="78580"/>
                    <a:pt x="19142" y="50593"/>
                    <a:pt x="39545" y="28274"/>
                  </a:cubicBezTo>
                  <a:cubicBezTo>
                    <a:pt x="51786" y="14634"/>
                    <a:pt x="70415" y="6486"/>
                    <a:pt x="87269" y="6486"/>
                  </a:cubicBezTo>
                  <a:cubicBezTo>
                    <a:pt x="107849" y="6486"/>
                    <a:pt x="119913" y="21366"/>
                    <a:pt x="119913" y="41205"/>
                  </a:cubicBezTo>
                  <a:cubicBezTo>
                    <a:pt x="119913" y="46165"/>
                    <a:pt x="119381" y="47405"/>
                    <a:pt x="119381" y="48467"/>
                  </a:cubicBezTo>
                  <a:cubicBezTo>
                    <a:pt x="119381" y="50770"/>
                    <a:pt x="121687" y="50770"/>
                    <a:pt x="122574" y="50770"/>
                  </a:cubicBezTo>
                  <a:cubicBezTo>
                    <a:pt x="125413" y="50770"/>
                    <a:pt x="125413" y="50239"/>
                    <a:pt x="126300" y="46873"/>
                  </a:cubicBezTo>
                  <a:lnTo>
                    <a:pt x="137299" y="24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5" name="자유형: 도형 4194">
              <a:extLst>
                <a:ext uri="{FF2B5EF4-FFF2-40B4-BE49-F238E27FC236}">
                  <a16:creationId xmlns:a16="http://schemas.microsoft.com/office/drawing/2014/main" id="{10C32972-FA58-1F40-8234-7D3078ADD7B4}"/>
                </a:ext>
              </a:extLst>
            </p:cNvPr>
            <p:cNvSpPr/>
            <p:nvPr>
              <p:custDataLst>
                <p:tags r:id="rId81"/>
              </p:custDataLst>
            </p:nvPr>
          </p:nvSpPr>
          <p:spPr>
            <a:xfrm>
              <a:off x="4531725" y="4865210"/>
              <a:ext cx="90480" cy="79888"/>
            </a:xfrm>
            <a:custGeom>
              <a:avLst/>
              <a:gdLst>
                <a:gd name="connsiteX0" fmla="*/ 64211 w 90480"/>
                <a:gd name="connsiteY0" fmla="*/ 10560 h 79888"/>
                <a:gd name="connsiteX1" fmla="*/ 45938 w 90480"/>
                <a:gd name="connsiteY1" fmla="*/ 109 h 79888"/>
                <a:gd name="connsiteX2" fmla="*/ 165 w 90480"/>
                <a:gd name="connsiteY2" fmla="*/ 50593 h 79888"/>
                <a:gd name="connsiteX3" fmla="*/ 26955 w 90480"/>
                <a:gd name="connsiteY3" fmla="*/ 79998 h 79888"/>
                <a:gd name="connsiteX4" fmla="*/ 52147 w 90480"/>
                <a:gd name="connsiteY4" fmla="*/ 67598 h 79888"/>
                <a:gd name="connsiteX5" fmla="*/ 70421 w 90480"/>
                <a:gd name="connsiteY5" fmla="*/ 79998 h 79888"/>
                <a:gd name="connsiteX6" fmla="*/ 84436 w 90480"/>
                <a:gd name="connsiteY6" fmla="*/ 70609 h 79888"/>
                <a:gd name="connsiteX7" fmla="*/ 90646 w 90480"/>
                <a:gd name="connsiteY7" fmla="*/ 52896 h 79888"/>
                <a:gd name="connsiteX8" fmla="*/ 87807 w 90480"/>
                <a:gd name="connsiteY8" fmla="*/ 50593 h 79888"/>
                <a:gd name="connsiteX9" fmla="*/ 83904 w 90480"/>
                <a:gd name="connsiteY9" fmla="*/ 56084 h 79888"/>
                <a:gd name="connsiteX10" fmla="*/ 70953 w 90480"/>
                <a:gd name="connsiteY10" fmla="*/ 75038 h 79888"/>
                <a:gd name="connsiteX11" fmla="*/ 65098 w 90480"/>
                <a:gd name="connsiteY11" fmla="*/ 66358 h 79888"/>
                <a:gd name="connsiteX12" fmla="*/ 67760 w 90480"/>
                <a:gd name="connsiteY12" fmla="*/ 52364 h 79888"/>
                <a:gd name="connsiteX13" fmla="*/ 71663 w 90480"/>
                <a:gd name="connsiteY13" fmla="*/ 36422 h 79888"/>
                <a:gd name="connsiteX14" fmla="*/ 75211 w 90480"/>
                <a:gd name="connsiteY14" fmla="*/ 22960 h 79888"/>
                <a:gd name="connsiteX15" fmla="*/ 78404 w 90480"/>
                <a:gd name="connsiteY15" fmla="*/ 9143 h 79888"/>
                <a:gd name="connsiteX16" fmla="*/ 72372 w 90480"/>
                <a:gd name="connsiteY16" fmla="*/ 3475 h 79888"/>
                <a:gd name="connsiteX17" fmla="*/ 64211 w 90480"/>
                <a:gd name="connsiteY17" fmla="*/ 10560 h 79888"/>
                <a:gd name="connsiteX18" fmla="*/ 52857 w 90480"/>
                <a:gd name="connsiteY18" fmla="*/ 56084 h 79888"/>
                <a:gd name="connsiteX19" fmla="*/ 43809 w 90480"/>
                <a:gd name="connsiteY19" fmla="*/ 67952 h 79888"/>
                <a:gd name="connsiteX20" fmla="*/ 27487 w 90480"/>
                <a:gd name="connsiteY20" fmla="*/ 75038 h 79888"/>
                <a:gd name="connsiteX21" fmla="*/ 14536 w 90480"/>
                <a:gd name="connsiteY21" fmla="*/ 57856 h 79888"/>
                <a:gd name="connsiteX22" fmla="*/ 23761 w 90480"/>
                <a:gd name="connsiteY22" fmla="*/ 21897 h 79888"/>
                <a:gd name="connsiteX23" fmla="*/ 45938 w 90480"/>
                <a:gd name="connsiteY23" fmla="*/ 5069 h 79888"/>
                <a:gd name="connsiteX24" fmla="*/ 61728 w 90480"/>
                <a:gd name="connsiteY24" fmla="*/ 20480 h 79888"/>
                <a:gd name="connsiteX25" fmla="*/ 61195 w 90480"/>
                <a:gd name="connsiteY25" fmla="*/ 22960 h 79888"/>
                <a:gd name="connsiteX26" fmla="*/ 52857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11" y="10560"/>
                  </a:moveTo>
                  <a:cubicBezTo>
                    <a:pt x="60486" y="4715"/>
                    <a:pt x="54454" y="109"/>
                    <a:pt x="45938" y="109"/>
                  </a:cubicBezTo>
                  <a:cubicBezTo>
                    <a:pt x="23229" y="109"/>
                    <a:pt x="165" y="25085"/>
                    <a:pt x="165" y="50593"/>
                  </a:cubicBezTo>
                  <a:cubicBezTo>
                    <a:pt x="165" y="67775"/>
                    <a:pt x="11697" y="79998"/>
                    <a:pt x="26955" y="79998"/>
                  </a:cubicBezTo>
                  <a:cubicBezTo>
                    <a:pt x="36535" y="79998"/>
                    <a:pt x="45051" y="74506"/>
                    <a:pt x="52147" y="67598"/>
                  </a:cubicBezTo>
                  <a:cubicBezTo>
                    <a:pt x="55518" y="78226"/>
                    <a:pt x="65808" y="79998"/>
                    <a:pt x="70421" y="79998"/>
                  </a:cubicBezTo>
                  <a:cubicBezTo>
                    <a:pt x="76808" y="79998"/>
                    <a:pt x="81243" y="76101"/>
                    <a:pt x="84436" y="70609"/>
                  </a:cubicBezTo>
                  <a:cubicBezTo>
                    <a:pt x="88340" y="63701"/>
                    <a:pt x="90646" y="53604"/>
                    <a:pt x="90646" y="52896"/>
                  </a:cubicBezTo>
                  <a:cubicBezTo>
                    <a:pt x="90646" y="50593"/>
                    <a:pt x="88340" y="50593"/>
                    <a:pt x="87807" y="50593"/>
                  </a:cubicBezTo>
                  <a:cubicBezTo>
                    <a:pt x="85324" y="50593"/>
                    <a:pt x="85146" y="51302"/>
                    <a:pt x="83904" y="56084"/>
                  </a:cubicBezTo>
                  <a:cubicBezTo>
                    <a:pt x="81775" y="64587"/>
                    <a:pt x="78404" y="75038"/>
                    <a:pt x="70953" y="75038"/>
                  </a:cubicBezTo>
                  <a:cubicBezTo>
                    <a:pt x="66340" y="75038"/>
                    <a:pt x="65098" y="71141"/>
                    <a:pt x="65098" y="66358"/>
                  </a:cubicBezTo>
                  <a:cubicBezTo>
                    <a:pt x="65098" y="63347"/>
                    <a:pt x="66518" y="56970"/>
                    <a:pt x="67760" y="52364"/>
                  </a:cubicBezTo>
                  <a:cubicBezTo>
                    <a:pt x="69002" y="47582"/>
                    <a:pt x="70776" y="40319"/>
                    <a:pt x="71663" y="36422"/>
                  </a:cubicBezTo>
                  <a:lnTo>
                    <a:pt x="75211" y="22960"/>
                  </a:lnTo>
                  <a:cubicBezTo>
                    <a:pt x="76275" y="18354"/>
                    <a:pt x="78404" y="10029"/>
                    <a:pt x="78404" y="9143"/>
                  </a:cubicBezTo>
                  <a:cubicBezTo>
                    <a:pt x="78404" y="5246"/>
                    <a:pt x="75211" y="3475"/>
                    <a:pt x="72372" y="3475"/>
                  </a:cubicBezTo>
                  <a:cubicBezTo>
                    <a:pt x="69356" y="3475"/>
                    <a:pt x="65276" y="5601"/>
                    <a:pt x="64211" y="10560"/>
                  </a:cubicBezTo>
                  <a:close/>
                  <a:moveTo>
                    <a:pt x="52857" y="56084"/>
                  </a:moveTo>
                  <a:cubicBezTo>
                    <a:pt x="51615" y="61044"/>
                    <a:pt x="47712" y="64587"/>
                    <a:pt x="43809" y="67952"/>
                  </a:cubicBezTo>
                  <a:cubicBezTo>
                    <a:pt x="42212" y="69369"/>
                    <a:pt x="35116" y="75038"/>
                    <a:pt x="27487" y="75038"/>
                  </a:cubicBezTo>
                  <a:cubicBezTo>
                    <a:pt x="20923" y="75038"/>
                    <a:pt x="14536" y="70432"/>
                    <a:pt x="14536" y="57856"/>
                  </a:cubicBezTo>
                  <a:cubicBezTo>
                    <a:pt x="14536" y="48467"/>
                    <a:pt x="19681" y="28982"/>
                    <a:pt x="23761" y="21897"/>
                  </a:cubicBezTo>
                  <a:cubicBezTo>
                    <a:pt x="31922" y="7726"/>
                    <a:pt x="40970" y="5069"/>
                    <a:pt x="45938" y="5069"/>
                  </a:cubicBezTo>
                  <a:cubicBezTo>
                    <a:pt x="58357" y="5069"/>
                    <a:pt x="61728" y="18531"/>
                    <a:pt x="61728" y="20480"/>
                  </a:cubicBezTo>
                  <a:cubicBezTo>
                    <a:pt x="61728" y="21189"/>
                    <a:pt x="61373" y="22428"/>
                    <a:pt x="61195" y="22960"/>
                  </a:cubicBezTo>
                  <a:lnTo>
                    <a:pt x="52857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6" name="자유형: 도형 4195">
              <a:extLst>
                <a:ext uri="{FF2B5EF4-FFF2-40B4-BE49-F238E27FC236}">
                  <a16:creationId xmlns:a16="http://schemas.microsoft.com/office/drawing/2014/main" id="{A92B67C2-6876-E435-1A09-5C577CA8E0AB}"/>
                </a:ext>
              </a:extLst>
            </p:cNvPr>
            <p:cNvSpPr/>
            <p:nvPr>
              <p:custDataLst>
                <p:tags r:id="rId82"/>
              </p:custDataLst>
            </p:nvPr>
          </p:nvSpPr>
          <p:spPr>
            <a:xfrm>
              <a:off x="4641839" y="4820394"/>
              <a:ext cx="39740" cy="124703"/>
            </a:xfrm>
            <a:custGeom>
              <a:avLst/>
              <a:gdLst>
                <a:gd name="connsiteX0" fmla="*/ 39200 w 39740"/>
                <a:gd name="connsiteY0" fmla="*/ 5423 h 124703"/>
                <a:gd name="connsiteX1" fmla="*/ 39910 w 39740"/>
                <a:gd name="connsiteY1" fmla="*/ 2589 h 124703"/>
                <a:gd name="connsiteX2" fmla="*/ 37071 w 39740"/>
                <a:gd name="connsiteY2" fmla="*/ 109 h 124703"/>
                <a:gd name="connsiteX3" fmla="*/ 14363 w 39740"/>
                <a:gd name="connsiteY3" fmla="*/ 1881 h 124703"/>
                <a:gd name="connsiteX4" fmla="*/ 10637 w 39740"/>
                <a:gd name="connsiteY4" fmla="*/ 5955 h 124703"/>
                <a:gd name="connsiteX5" fmla="*/ 15072 w 39740"/>
                <a:gd name="connsiteY5" fmla="*/ 8435 h 124703"/>
                <a:gd name="connsiteX6" fmla="*/ 23588 w 39740"/>
                <a:gd name="connsiteY6" fmla="*/ 11092 h 124703"/>
                <a:gd name="connsiteX7" fmla="*/ 22878 w 39740"/>
                <a:gd name="connsiteY7" fmla="*/ 14989 h 124703"/>
                <a:gd name="connsiteX8" fmla="*/ 879 w 39740"/>
                <a:gd name="connsiteY8" fmla="*/ 102494 h 124703"/>
                <a:gd name="connsiteX9" fmla="*/ 169 w 39740"/>
                <a:gd name="connsiteY9" fmla="*/ 107985 h 124703"/>
                <a:gd name="connsiteX10" fmla="*/ 18798 w 39740"/>
                <a:gd name="connsiteY10" fmla="*/ 124813 h 124703"/>
                <a:gd name="connsiteX11" fmla="*/ 32991 w 39740"/>
                <a:gd name="connsiteY11" fmla="*/ 115425 h 124703"/>
                <a:gd name="connsiteX12" fmla="*/ 39200 w 39740"/>
                <a:gd name="connsiteY12" fmla="*/ 97711 h 124703"/>
                <a:gd name="connsiteX13" fmla="*/ 36362 w 39740"/>
                <a:gd name="connsiteY13" fmla="*/ 95408 h 124703"/>
                <a:gd name="connsiteX14" fmla="*/ 32814 w 39740"/>
                <a:gd name="connsiteY14" fmla="*/ 99660 h 124703"/>
                <a:gd name="connsiteX15" fmla="*/ 19508 w 39740"/>
                <a:gd name="connsiteY15" fmla="*/ 119853 h 124703"/>
                <a:gd name="connsiteX16" fmla="*/ 13475 w 39740"/>
                <a:gd name="connsiteY16" fmla="*/ 111173 h 124703"/>
                <a:gd name="connsiteX17" fmla="*/ 14540 w 39740"/>
                <a:gd name="connsiteY17" fmla="*/ 103911 h 124703"/>
                <a:gd name="connsiteX18" fmla="*/ 39200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00" y="5423"/>
                  </a:moveTo>
                  <a:cubicBezTo>
                    <a:pt x="39378" y="5069"/>
                    <a:pt x="39910" y="2766"/>
                    <a:pt x="39910" y="2589"/>
                  </a:cubicBezTo>
                  <a:cubicBezTo>
                    <a:pt x="39910" y="1704"/>
                    <a:pt x="39200" y="109"/>
                    <a:pt x="37071" y="109"/>
                  </a:cubicBezTo>
                  <a:cubicBezTo>
                    <a:pt x="33523" y="109"/>
                    <a:pt x="18798" y="1526"/>
                    <a:pt x="14363" y="1881"/>
                  </a:cubicBezTo>
                  <a:cubicBezTo>
                    <a:pt x="13121" y="2058"/>
                    <a:pt x="10637" y="2235"/>
                    <a:pt x="10637" y="5955"/>
                  </a:cubicBezTo>
                  <a:cubicBezTo>
                    <a:pt x="10637" y="8435"/>
                    <a:pt x="13121" y="8435"/>
                    <a:pt x="15072" y="8435"/>
                  </a:cubicBezTo>
                  <a:cubicBezTo>
                    <a:pt x="23588" y="8435"/>
                    <a:pt x="23588" y="9675"/>
                    <a:pt x="23588" y="11092"/>
                  </a:cubicBezTo>
                  <a:cubicBezTo>
                    <a:pt x="23588" y="12332"/>
                    <a:pt x="23233" y="13395"/>
                    <a:pt x="22878" y="14989"/>
                  </a:cubicBezTo>
                  <a:lnTo>
                    <a:pt x="879" y="102494"/>
                  </a:lnTo>
                  <a:cubicBezTo>
                    <a:pt x="347" y="104265"/>
                    <a:pt x="169" y="106214"/>
                    <a:pt x="169" y="107985"/>
                  </a:cubicBezTo>
                  <a:cubicBezTo>
                    <a:pt x="169" y="119322"/>
                    <a:pt x="10282" y="124813"/>
                    <a:pt x="18798" y="124813"/>
                  </a:cubicBezTo>
                  <a:cubicBezTo>
                    <a:pt x="23056" y="124813"/>
                    <a:pt x="28378" y="123396"/>
                    <a:pt x="32991" y="115425"/>
                  </a:cubicBezTo>
                  <a:cubicBezTo>
                    <a:pt x="36717" y="108871"/>
                    <a:pt x="39200" y="98420"/>
                    <a:pt x="39200" y="97711"/>
                  </a:cubicBezTo>
                  <a:cubicBezTo>
                    <a:pt x="39200" y="95408"/>
                    <a:pt x="36894" y="95408"/>
                    <a:pt x="36362" y="95408"/>
                  </a:cubicBezTo>
                  <a:cubicBezTo>
                    <a:pt x="33878" y="95408"/>
                    <a:pt x="33523" y="96471"/>
                    <a:pt x="32814" y="99660"/>
                  </a:cubicBezTo>
                  <a:cubicBezTo>
                    <a:pt x="30507" y="108516"/>
                    <a:pt x="27136" y="119853"/>
                    <a:pt x="19508" y="119853"/>
                  </a:cubicBezTo>
                  <a:cubicBezTo>
                    <a:pt x="14717" y="119853"/>
                    <a:pt x="13475" y="115425"/>
                    <a:pt x="13475" y="111173"/>
                  </a:cubicBezTo>
                  <a:cubicBezTo>
                    <a:pt x="13475" y="109225"/>
                    <a:pt x="14008" y="105859"/>
                    <a:pt x="14540" y="103911"/>
                  </a:cubicBezTo>
                  <a:lnTo>
                    <a:pt x="39200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7" name="자유형: 도형 4196">
              <a:extLst>
                <a:ext uri="{FF2B5EF4-FFF2-40B4-BE49-F238E27FC236}">
                  <a16:creationId xmlns:a16="http://schemas.microsoft.com/office/drawing/2014/main" id="{95F17D20-B1D5-38F8-B892-96121EF91105}"/>
                </a:ext>
              </a:extLst>
            </p:cNvPr>
            <p:cNvSpPr/>
            <p:nvPr>
              <p:custDataLst>
                <p:tags r:id="rId83"/>
              </p:custDataLst>
            </p:nvPr>
          </p:nvSpPr>
          <p:spPr>
            <a:xfrm>
              <a:off x="4315124" y="4992927"/>
              <a:ext cx="53756" cy="119212"/>
            </a:xfrm>
            <a:custGeom>
              <a:avLst/>
              <a:gdLst>
                <a:gd name="connsiteX0" fmla="*/ 49300 w 53756"/>
                <a:gd name="connsiteY0" fmla="*/ 6847 h 119212"/>
                <a:gd name="connsiteX1" fmla="*/ 42204 w 53756"/>
                <a:gd name="connsiteY1" fmla="*/ 116 h 119212"/>
                <a:gd name="connsiteX2" fmla="*/ 32269 w 53756"/>
                <a:gd name="connsiteY2" fmla="*/ 9858 h 119212"/>
                <a:gd name="connsiteX3" fmla="*/ 39365 w 53756"/>
                <a:gd name="connsiteY3" fmla="*/ 16590 h 119212"/>
                <a:gd name="connsiteX4" fmla="*/ 49300 w 53756"/>
                <a:gd name="connsiteY4" fmla="*/ 6847 h 119212"/>
                <a:gd name="connsiteX5" fmla="*/ 13108 w 53756"/>
                <a:gd name="connsiteY5" fmla="*/ 96832 h 119212"/>
                <a:gd name="connsiteX6" fmla="*/ 11511 w 53756"/>
                <a:gd name="connsiteY6" fmla="*/ 104272 h 119212"/>
                <a:gd name="connsiteX7" fmla="*/ 28365 w 53756"/>
                <a:gd name="connsiteY7" fmla="*/ 119328 h 119212"/>
                <a:gd name="connsiteX8" fmla="*/ 53913 w 53756"/>
                <a:gd name="connsiteY8" fmla="*/ 92226 h 119212"/>
                <a:gd name="connsiteX9" fmla="*/ 51074 w 53756"/>
                <a:gd name="connsiteY9" fmla="*/ 89924 h 119212"/>
                <a:gd name="connsiteX10" fmla="*/ 47704 w 53756"/>
                <a:gd name="connsiteY10" fmla="*/ 92935 h 119212"/>
                <a:gd name="connsiteX11" fmla="*/ 28898 w 53756"/>
                <a:gd name="connsiteY11" fmla="*/ 114368 h 119212"/>
                <a:gd name="connsiteX12" fmla="*/ 24462 w 53756"/>
                <a:gd name="connsiteY12" fmla="*/ 108169 h 119212"/>
                <a:gd name="connsiteX13" fmla="*/ 27301 w 53756"/>
                <a:gd name="connsiteY13" fmla="*/ 96832 h 119212"/>
                <a:gd name="connsiteX14" fmla="*/ 32978 w 53756"/>
                <a:gd name="connsiteY14" fmla="*/ 82661 h 119212"/>
                <a:gd name="connsiteX15" fmla="*/ 41671 w 53756"/>
                <a:gd name="connsiteY15" fmla="*/ 60165 h 119212"/>
                <a:gd name="connsiteX16" fmla="*/ 42736 w 53756"/>
                <a:gd name="connsiteY16" fmla="*/ 54497 h 119212"/>
                <a:gd name="connsiteX17" fmla="*/ 25882 w 53756"/>
                <a:gd name="connsiteY17" fmla="*/ 39440 h 119212"/>
                <a:gd name="connsiteX18" fmla="*/ 157 w 53756"/>
                <a:gd name="connsiteY18" fmla="*/ 66542 h 119212"/>
                <a:gd name="connsiteX19" fmla="*/ 3173 w 53756"/>
                <a:gd name="connsiteY19" fmla="*/ 68845 h 119212"/>
                <a:gd name="connsiteX20" fmla="*/ 6366 w 53756"/>
                <a:gd name="connsiteY20" fmla="*/ 66010 h 119212"/>
                <a:gd name="connsiteX21" fmla="*/ 25349 w 53756"/>
                <a:gd name="connsiteY21" fmla="*/ 44400 h 119212"/>
                <a:gd name="connsiteX22" fmla="*/ 29785 w 53756"/>
                <a:gd name="connsiteY22" fmla="*/ 50600 h 119212"/>
                <a:gd name="connsiteX23" fmla="*/ 24285 w 53756"/>
                <a:gd name="connsiteY23" fmla="*/ 68313 h 119212"/>
                <a:gd name="connsiteX24" fmla="*/ 13108 w 53756"/>
                <a:gd name="connsiteY24" fmla="*/ 9683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00" y="6847"/>
                  </a:moveTo>
                  <a:cubicBezTo>
                    <a:pt x="49300" y="4013"/>
                    <a:pt x="47171" y="116"/>
                    <a:pt x="42204" y="116"/>
                  </a:cubicBezTo>
                  <a:cubicBezTo>
                    <a:pt x="37414" y="116"/>
                    <a:pt x="32269" y="4721"/>
                    <a:pt x="32269" y="9858"/>
                  </a:cubicBezTo>
                  <a:cubicBezTo>
                    <a:pt x="32269" y="12870"/>
                    <a:pt x="34575" y="16590"/>
                    <a:pt x="39365" y="16590"/>
                  </a:cubicBezTo>
                  <a:cubicBezTo>
                    <a:pt x="44510" y="16590"/>
                    <a:pt x="49300" y="11630"/>
                    <a:pt x="49300" y="6847"/>
                  </a:cubicBezTo>
                  <a:close/>
                  <a:moveTo>
                    <a:pt x="13108" y="96832"/>
                  </a:moveTo>
                  <a:cubicBezTo>
                    <a:pt x="12398" y="99135"/>
                    <a:pt x="11511" y="101260"/>
                    <a:pt x="11511" y="104272"/>
                  </a:cubicBezTo>
                  <a:cubicBezTo>
                    <a:pt x="11511" y="112597"/>
                    <a:pt x="18608" y="119328"/>
                    <a:pt x="28365" y="119328"/>
                  </a:cubicBezTo>
                  <a:cubicBezTo>
                    <a:pt x="46107" y="119328"/>
                    <a:pt x="53913" y="94884"/>
                    <a:pt x="53913" y="92226"/>
                  </a:cubicBezTo>
                  <a:cubicBezTo>
                    <a:pt x="53913" y="89924"/>
                    <a:pt x="51607" y="89924"/>
                    <a:pt x="51074" y="89924"/>
                  </a:cubicBezTo>
                  <a:cubicBezTo>
                    <a:pt x="48591" y="89924"/>
                    <a:pt x="48413" y="90987"/>
                    <a:pt x="47704" y="92935"/>
                  </a:cubicBezTo>
                  <a:cubicBezTo>
                    <a:pt x="43623" y="107106"/>
                    <a:pt x="35817" y="114368"/>
                    <a:pt x="28898" y="114368"/>
                  </a:cubicBezTo>
                  <a:cubicBezTo>
                    <a:pt x="25349" y="114368"/>
                    <a:pt x="24462" y="112066"/>
                    <a:pt x="24462" y="108169"/>
                  </a:cubicBezTo>
                  <a:cubicBezTo>
                    <a:pt x="24462" y="104095"/>
                    <a:pt x="25704" y="100729"/>
                    <a:pt x="27301" y="96832"/>
                  </a:cubicBezTo>
                  <a:cubicBezTo>
                    <a:pt x="29075" y="92049"/>
                    <a:pt x="31027" y="87267"/>
                    <a:pt x="32978" y="82661"/>
                  </a:cubicBezTo>
                  <a:cubicBezTo>
                    <a:pt x="34575" y="78410"/>
                    <a:pt x="40962" y="62291"/>
                    <a:pt x="41671" y="60165"/>
                  </a:cubicBezTo>
                  <a:cubicBezTo>
                    <a:pt x="42204" y="58394"/>
                    <a:pt x="42736" y="56268"/>
                    <a:pt x="42736" y="54497"/>
                  </a:cubicBezTo>
                  <a:cubicBezTo>
                    <a:pt x="42736" y="46171"/>
                    <a:pt x="35639" y="39440"/>
                    <a:pt x="25882" y="39440"/>
                  </a:cubicBezTo>
                  <a:cubicBezTo>
                    <a:pt x="8318" y="39440"/>
                    <a:pt x="157" y="63530"/>
                    <a:pt x="157" y="66542"/>
                  </a:cubicBezTo>
                  <a:cubicBezTo>
                    <a:pt x="157" y="68845"/>
                    <a:pt x="2641" y="68845"/>
                    <a:pt x="3173" y="68845"/>
                  </a:cubicBezTo>
                  <a:cubicBezTo>
                    <a:pt x="5657" y="68845"/>
                    <a:pt x="5834" y="67959"/>
                    <a:pt x="6366" y="66010"/>
                  </a:cubicBezTo>
                  <a:cubicBezTo>
                    <a:pt x="10979" y="50777"/>
                    <a:pt x="18785" y="44400"/>
                    <a:pt x="25349" y="44400"/>
                  </a:cubicBezTo>
                  <a:cubicBezTo>
                    <a:pt x="28188" y="44400"/>
                    <a:pt x="29785" y="45817"/>
                    <a:pt x="29785" y="50600"/>
                  </a:cubicBezTo>
                  <a:cubicBezTo>
                    <a:pt x="29785" y="54674"/>
                    <a:pt x="28720" y="57331"/>
                    <a:pt x="24285" y="68313"/>
                  </a:cubicBezTo>
                  <a:lnTo>
                    <a:pt x="13108" y="968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8" name="자유형: 도형 4197">
              <a:extLst>
                <a:ext uri="{FF2B5EF4-FFF2-40B4-BE49-F238E27FC236}">
                  <a16:creationId xmlns:a16="http://schemas.microsoft.com/office/drawing/2014/main" id="{5300F6C6-307C-999F-1D5C-A5F3A380AB07}"/>
                </a:ext>
              </a:extLst>
            </p:cNvPr>
            <p:cNvSpPr/>
            <p:nvPr>
              <p:custDataLst>
                <p:tags r:id="rId84"/>
              </p:custDataLst>
            </p:nvPr>
          </p:nvSpPr>
          <p:spPr>
            <a:xfrm>
              <a:off x="4722827" y="4874975"/>
              <a:ext cx="180708" cy="178400"/>
            </a:xfrm>
            <a:custGeom>
              <a:avLst/>
              <a:gdLst>
                <a:gd name="connsiteX0" fmla="*/ 145145 w 180708"/>
                <a:gd name="connsiteY0" fmla="*/ 28961 h 178400"/>
                <a:gd name="connsiteX1" fmla="*/ 177586 w 180708"/>
                <a:gd name="connsiteY1" fmla="*/ 7958 h 178400"/>
                <a:gd name="connsiteX2" fmla="*/ 180881 w 180708"/>
                <a:gd name="connsiteY2" fmla="*/ 3150 h 178400"/>
                <a:gd name="connsiteX3" fmla="*/ 177586 w 180708"/>
                <a:gd name="connsiteY3" fmla="*/ 113 h 178400"/>
                <a:gd name="connsiteX4" fmla="*/ 156803 w 180708"/>
                <a:gd name="connsiteY4" fmla="*/ 873 h 178400"/>
                <a:gd name="connsiteX5" fmla="*/ 131712 w 180708"/>
                <a:gd name="connsiteY5" fmla="*/ 113 h 178400"/>
                <a:gd name="connsiteX6" fmla="*/ 126896 w 180708"/>
                <a:gd name="connsiteY6" fmla="*/ 4921 h 178400"/>
                <a:gd name="connsiteX7" fmla="*/ 130951 w 180708"/>
                <a:gd name="connsiteY7" fmla="*/ 7958 h 178400"/>
                <a:gd name="connsiteX8" fmla="*/ 142610 w 180708"/>
                <a:gd name="connsiteY8" fmla="*/ 16309 h 178400"/>
                <a:gd name="connsiteX9" fmla="*/ 138808 w 180708"/>
                <a:gd name="connsiteY9" fmla="*/ 25925 h 178400"/>
                <a:gd name="connsiteX10" fmla="*/ 61000 w 180708"/>
                <a:gd name="connsiteY10" fmla="*/ 149414 h 178400"/>
                <a:gd name="connsiteX11" fmla="*/ 43766 w 180708"/>
                <a:gd name="connsiteY11" fmla="*/ 15550 h 178400"/>
                <a:gd name="connsiteX12" fmla="*/ 61253 w 180708"/>
                <a:gd name="connsiteY12" fmla="*/ 7958 h 178400"/>
                <a:gd name="connsiteX13" fmla="*/ 67590 w 180708"/>
                <a:gd name="connsiteY13" fmla="*/ 2897 h 178400"/>
                <a:gd name="connsiteX14" fmla="*/ 64041 w 180708"/>
                <a:gd name="connsiteY14" fmla="*/ 113 h 178400"/>
                <a:gd name="connsiteX15" fmla="*/ 32614 w 180708"/>
                <a:gd name="connsiteY15" fmla="*/ 873 h 178400"/>
                <a:gd name="connsiteX16" fmla="*/ 18674 w 180708"/>
                <a:gd name="connsiteY16" fmla="*/ 620 h 178400"/>
                <a:gd name="connsiteX17" fmla="*/ 4988 w 180708"/>
                <a:gd name="connsiteY17" fmla="*/ 113 h 178400"/>
                <a:gd name="connsiteX18" fmla="*/ 173 w 180708"/>
                <a:gd name="connsiteY18" fmla="*/ 4921 h 178400"/>
                <a:gd name="connsiteX19" fmla="*/ 6509 w 180708"/>
                <a:gd name="connsiteY19" fmla="*/ 7958 h 178400"/>
                <a:gd name="connsiteX20" fmla="*/ 21716 w 180708"/>
                <a:gd name="connsiteY20" fmla="*/ 16562 h 178400"/>
                <a:gd name="connsiteX21" fmla="*/ 41738 w 180708"/>
                <a:gd name="connsiteY21" fmla="*/ 172694 h 178400"/>
                <a:gd name="connsiteX22" fmla="*/ 46807 w 180708"/>
                <a:gd name="connsiteY22" fmla="*/ 178514 h 178400"/>
                <a:gd name="connsiteX23" fmla="*/ 53903 w 180708"/>
                <a:gd name="connsiteY23" fmla="*/ 173960 h 178400"/>
                <a:gd name="connsiteX24" fmla="*/ 145145 w 180708"/>
                <a:gd name="connsiteY24" fmla="*/ 28961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145" y="28961"/>
                  </a:moveTo>
                  <a:cubicBezTo>
                    <a:pt x="157563" y="9223"/>
                    <a:pt x="168208" y="8464"/>
                    <a:pt x="177586" y="7958"/>
                  </a:cubicBezTo>
                  <a:cubicBezTo>
                    <a:pt x="180627" y="7705"/>
                    <a:pt x="180881" y="3403"/>
                    <a:pt x="180881" y="3150"/>
                  </a:cubicBezTo>
                  <a:cubicBezTo>
                    <a:pt x="180881" y="1126"/>
                    <a:pt x="179613" y="113"/>
                    <a:pt x="177586" y="113"/>
                  </a:cubicBezTo>
                  <a:cubicBezTo>
                    <a:pt x="170996" y="113"/>
                    <a:pt x="163646" y="873"/>
                    <a:pt x="156803" y="873"/>
                  </a:cubicBezTo>
                  <a:cubicBezTo>
                    <a:pt x="148439" y="873"/>
                    <a:pt x="139822" y="113"/>
                    <a:pt x="131712" y="113"/>
                  </a:cubicBezTo>
                  <a:cubicBezTo>
                    <a:pt x="130191" y="113"/>
                    <a:pt x="126896" y="113"/>
                    <a:pt x="126896" y="4921"/>
                  </a:cubicBezTo>
                  <a:cubicBezTo>
                    <a:pt x="126896" y="7705"/>
                    <a:pt x="129177" y="7958"/>
                    <a:pt x="130951" y="7958"/>
                  </a:cubicBezTo>
                  <a:cubicBezTo>
                    <a:pt x="137795" y="8464"/>
                    <a:pt x="142610" y="10995"/>
                    <a:pt x="142610" y="16309"/>
                  </a:cubicBezTo>
                  <a:cubicBezTo>
                    <a:pt x="142610" y="20104"/>
                    <a:pt x="138808" y="25672"/>
                    <a:pt x="138808" y="25925"/>
                  </a:cubicBezTo>
                  <a:lnTo>
                    <a:pt x="61000" y="149414"/>
                  </a:lnTo>
                  <a:lnTo>
                    <a:pt x="43766" y="15550"/>
                  </a:lnTo>
                  <a:cubicBezTo>
                    <a:pt x="43766" y="11248"/>
                    <a:pt x="49595" y="7958"/>
                    <a:pt x="61253" y="7958"/>
                  </a:cubicBezTo>
                  <a:cubicBezTo>
                    <a:pt x="64802" y="7958"/>
                    <a:pt x="67590" y="7958"/>
                    <a:pt x="67590" y="2897"/>
                  </a:cubicBezTo>
                  <a:cubicBezTo>
                    <a:pt x="67590" y="620"/>
                    <a:pt x="65562" y="113"/>
                    <a:pt x="64041" y="113"/>
                  </a:cubicBezTo>
                  <a:cubicBezTo>
                    <a:pt x="53903" y="113"/>
                    <a:pt x="43005" y="873"/>
                    <a:pt x="32614" y="873"/>
                  </a:cubicBezTo>
                  <a:cubicBezTo>
                    <a:pt x="28052" y="873"/>
                    <a:pt x="23236" y="620"/>
                    <a:pt x="18674" y="620"/>
                  </a:cubicBezTo>
                  <a:cubicBezTo>
                    <a:pt x="14112" y="620"/>
                    <a:pt x="9297" y="113"/>
                    <a:pt x="4988" y="113"/>
                  </a:cubicBezTo>
                  <a:cubicBezTo>
                    <a:pt x="3214" y="113"/>
                    <a:pt x="173" y="113"/>
                    <a:pt x="173" y="4921"/>
                  </a:cubicBezTo>
                  <a:cubicBezTo>
                    <a:pt x="173" y="7958"/>
                    <a:pt x="2454" y="7958"/>
                    <a:pt x="6509" y="7958"/>
                  </a:cubicBezTo>
                  <a:cubicBezTo>
                    <a:pt x="20702" y="7958"/>
                    <a:pt x="20955" y="10235"/>
                    <a:pt x="21716" y="16562"/>
                  </a:cubicBezTo>
                  <a:lnTo>
                    <a:pt x="41738" y="172694"/>
                  </a:lnTo>
                  <a:cubicBezTo>
                    <a:pt x="42498" y="177755"/>
                    <a:pt x="43512" y="178514"/>
                    <a:pt x="46807" y="178514"/>
                  </a:cubicBezTo>
                  <a:cubicBezTo>
                    <a:pt x="50862" y="178514"/>
                    <a:pt x="51876" y="177249"/>
                    <a:pt x="53903" y="173960"/>
                  </a:cubicBezTo>
                  <a:lnTo>
                    <a:pt x="145145" y="2896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99" name="자유형: 도형 4198">
              <a:extLst>
                <a:ext uri="{FF2B5EF4-FFF2-40B4-BE49-F238E27FC236}">
                  <a16:creationId xmlns:a16="http://schemas.microsoft.com/office/drawing/2014/main" id="{E6718EC3-6333-C1C5-1039-CE02B9137B21}"/>
                </a:ext>
              </a:extLst>
            </p:cNvPr>
            <p:cNvSpPr/>
            <p:nvPr>
              <p:custDataLst>
                <p:tags r:id="rId85"/>
              </p:custDataLst>
            </p:nvPr>
          </p:nvSpPr>
          <p:spPr>
            <a:xfrm>
              <a:off x="4925220" y="4818800"/>
              <a:ext cx="137140" cy="128069"/>
            </a:xfrm>
            <a:custGeom>
              <a:avLst/>
              <a:gdLst>
                <a:gd name="connsiteX0" fmla="*/ 137321 w 137140"/>
                <a:gd name="connsiteY0" fmla="*/ 2412 h 128069"/>
                <a:gd name="connsiteX1" fmla="*/ 135015 w 137140"/>
                <a:gd name="connsiteY1" fmla="*/ 109 h 128069"/>
                <a:gd name="connsiteX2" fmla="*/ 131821 w 137140"/>
                <a:gd name="connsiteY2" fmla="*/ 2235 h 128069"/>
                <a:gd name="connsiteX3" fmla="*/ 118870 w 137140"/>
                <a:gd name="connsiteY3" fmla="*/ 15874 h 128069"/>
                <a:gd name="connsiteX4" fmla="*/ 85516 w 137140"/>
                <a:gd name="connsiteY4" fmla="*/ 109 h 128069"/>
                <a:gd name="connsiteX5" fmla="*/ 181 w 137140"/>
                <a:gd name="connsiteY5" fmla="*/ 78226 h 128069"/>
                <a:gd name="connsiteX6" fmla="*/ 54646 w 137140"/>
                <a:gd name="connsiteY6" fmla="*/ 128178 h 128069"/>
                <a:gd name="connsiteX7" fmla="*/ 99532 w 137140"/>
                <a:gd name="connsiteY7" fmla="*/ 110819 h 128069"/>
                <a:gd name="connsiteX8" fmla="*/ 117451 w 137140"/>
                <a:gd name="connsiteY8" fmla="*/ 82123 h 128069"/>
                <a:gd name="connsiteX9" fmla="*/ 114435 w 137140"/>
                <a:gd name="connsiteY9" fmla="*/ 79820 h 128069"/>
                <a:gd name="connsiteX10" fmla="*/ 111241 w 137140"/>
                <a:gd name="connsiteY10" fmla="*/ 82655 h 128069"/>
                <a:gd name="connsiteX11" fmla="*/ 57662 w 137140"/>
                <a:gd name="connsiteY11" fmla="*/ 121802 h 128069"/>
                <a:gd name="connsiteX12" fmla="*/ 17922 w 137140"/>
                <a:gd name="connsiteY12" fmla="*/ 83717 h 128069"/>
                <a:gd name="connsiteX13" fmla="*/ 39566 w 137140"/>
                <a:gd name="connsiteY13" fmla="*/ 28274 h 128069"/>
                <a:gd name="connsiteX14" fmla="*/ 87291 w 137140"/>
                <a:gd name="connsiteY14" fmla="*/ 6486 h 128069"/>
                <a:gd name="connsiteX15" fmla="*/ 119935 w 137140"/>
                <a:gd name="connsiteY15" fmla="*/ 41205 h 128069"/>
                <a:gd name="connsiteX16" fmla="*/ 119402 w 137140"/>
                <a:gd name="connsiteY16" fmla="*/ 48467 h 128069"/>
                <a:gd name="connsiteX17" fmla="*/ 122596 w 137140"/>
                <a:gd name="connsiteY17" fmla="*/ 50770 h 128069"/>
                <a:gd name="connsiteX18" fmla="*/ 126321 w 137140"/>
                <a:gd name="connsiteY18" fmla="*/ 46873 h 128069"/>
                <a:gd name="connsiteX19" fmla="*/ 137321 w 137140"/>
                <a:gd name="connsiteY19" fmla="*/ 2412 h 128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37140" h="128069">
                  <a:moveTo>
                    <a:pt x="137321" y="2412"/>
                  </a:moveTo>
                  <a:cubicBezTo>
                    <a:pt x="137321" y="1526"/>
                    <a:pt x="136789" y="109"/>
                    <a:pt x="135015" y="109"/>
                  </a:cubicBezTo>
                  <a:cubicBezTo>
                    <a:pt x="133773" y="109"/>
                    <a:pt x="133418" y="464"/>
                    <a:pt x="131821" y="2235"/>
                  </a:cubicBezTo>
                  <a:lnTo>
                    <a:pt x="118870" y="15874"/>
                  </a:lnTo>
                  <a:cubicBezTo>
                    <a:pt x="117273" y="13749"/>
                    <a:pt x="107338" y="109"/>
                    <a:pt x="85516" y="109"/>
                  </a:cubicBezTo>
                  <a:cubicBezTo>
                    <a:pt x="42405" y="109"/>
                    <a:pt x="181" y="38194"/>
                    <a:pt x="181" y="78226"/>
                  </a:cubicBezTo>
                  <a:cubicBezTo>
                    <a:pt x="181" y="107099"/>
                    <a:pt x="22889" y="128178"/>
                    <a:pt x="54646" y="128178"/>
                  </a:cubicBezTo>
                  <a:cubicBezTo>
                    <a:pt x="64227" y="128178"/>
                    <a:pt x="81258" y="126230"/>
                    <a:pt x="99532" y="110819"/>
                  </a:cubicBezTo>
                  <a:cubicBezTo>
                    <a:pt x="113548" y="98951"/>
                    <a:pt x="117451" y="83540"/>
                    <a:pt x="117451" y="82123"/>
                  </a:cubicBezTo>
                  <a:cubicBezTo>
                    <a:pt x="117451" y="79820"/>
                    <a:pt x="115322" y="79820"/>
                    <a:pt x="114435" y="79820"/>
                  </a:cubicBezTo>
                  <a:cubicBezTo>
                    <a:pt x="112128" y="79820"/>
                    <a:pt x="111774" y="80706"/>
                    <a:pt x="111241" y="82655"/>
                  </a:cubicBezTo>
                  <a:cubicBezTo>
                    <a:pt x="103967" y="106922"/>
                    <a:pt x="79130" y="121802"/>
                    <a:pt x="57662" y="121802"/>
                  </a:cubicBezTo>
                  <a:cubicBezTo>
                    <a:pt x="38857" y="121802"/>
                    <a:pt x="17922" y="111705"/>
                    <a:pt x="17922" y="83717"/>
                  </a:cubicBezTo>
                  <a:cubicBezTo>
                    <a:pt x="17922" y="78580"/>
                    <a:pt x="19164" y="50593"/>
                    <a:pt x="39566" y="28274"/>
                  </a:cubicBezTo>
                  <a:cubicBezTo>
                    <a:pt x="51808" y="14634"/>
                    <a:pt x="70436" y="6486"/>
                    <a:pt x="87291" y="6486"/>
                  </a:cubicBezTo>
                  <a:cubicBezTo>
                    <a:pt x="107870" y="6486"/>
                    <a:pt x="119935" y="21366"/>
                    <a:pt x="119935" y="41205"/>
                  </a:cubicBezTo>
                  <a:cubicBezTo>
                    <a:pt x="119935" y="46165"/>
                    <a:pt x="119402" y="47405"/>
                    <a:pt x="119402" y="48467"/>
                  </a:cubicBezTo>
                  <a:cubicBezTo>
                    <a:pt x="119402" y="50770"/>
                    <a:pt x="121709" y="50770"/>
                    <a:pt x="122596" y="50770"/>
                  </a:cubicBezTo>
                  <a:cubicBezTo>
                    <a:pt x="125434" y="50770"/>
                    <a:pt x="125434" y="50239"/>
                    <a:pt x="126321" y="46873"/>
                  </a:cubicBezTo>
                  <a:lnTo>
                    <a:pt x="137321" y="24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0" name="자유형: 도형 4199">
              <a:extLst>
                <a:ext uri="{FF2B5EF4-FFF2-40B4-BE49-F238E27FC236}">
                  <a16:creationId xmlns:a16="http://schemas.microsoft.com/office/drawing/2014/main" id="{64E16AE6-9B4C-1968-E6FC-5F46D24576E9}"/>
                </a:ext>
              </a:extLst>
            </p:cNvPr>
            <p:cNvSpPr/>
            <p:nvPr>
              <p:custDataLst>
                <p:tags r:id="rId86"/>
              </p:custDataLst>
            </p:nvPr>
          </p:nvSpPr>
          <p:spPr>
            <a:xfrm>
              <a:off x="5081419" y="4865210"/>
              <a:ext cx="90480" cy="79888"/>
            </a:xfrm>
            <a:custGeom>
              <a:avLst/>
              <a:gdLst>
                <a:gd name="connsiteX0" fmla="*/ 64233 w 90480"/>
                <a:gd name="connsiteY0" fmla="*/ 10560 h 79888"/>
                <a:gd name="connsiteX1" fmla="*/ 45959 w 90480"/>
                <a:gd name="connsiteY1" fmla="*/ 109 h 79888"/>
                <a:gd name="connsiteX2" fmla="*/ 187 w 90480"/>
                <a:gd name="connsiteY2" fmla="*/ 50593 h 79888"/>
                <a:gd name="connsiteX3" fmla="*/ 26976 w 90480"/>
                <a:gd name="connsiteY3" fmla="*/ 79998 h 79888"/>
                <a:gd name="connsiteX4" fmla="*/ 52169 w 90480"/>
                <a:gd name="connsiteY4" fmla="*/ 67598 h 79888"/>
                <a:gd name="connsiteX5" fmla="*/ 70442 w 90480"/>
                <a:gd name="connsiteY5" fmla="*/ 79998 h 79888"/>
                <a:gd name="connsiteX6" fmla="*/ 84458 w 90480"/>
                <a:gd name="connsiteY6" fmla="*/ 70609 h 79888"/>
                <a:gd name="connsiteX7" fmla="*/ 90668 w 90480"/>
                <a:gd name="connsiteY7" fmla="*/ 52896 h 79888"/>
                <a:gd name="connsiteX8" fmla="*/ 87829 w 90480"/>
                <a:gd name="connsiteY8" fmla="*/ 50593 h 79888"/>
                <a:gd name="connsiteX9" fmla="*/ 83926 w 90480"/>
                <a:gd name="connsiteY9" fmla="*/ 56084 h 79888"/>
                <a:gd name="connsiteX10" fmla="*/ 70975 w 90480"/>
                <a:gd name="connsiteY10" fmla="*/ 75038 h 79888"/>
                <a:gd name="connsiteX11" fmla="*/ 65120 w 90480"/>
                <a:gd name="connsiteY11" fmla="*/ 66358 h 79888"/>
                <a:gd name="connsiteX12" fmla="*/ 67781 w 90480"/>
                <a:gd name="connsiteY12" fmla="*/ 52364 h 79888"/>
                <a:gd name="connsiteX13" fmla="*/ 71684 w 90480"/>
                <a:gd name="connsiteY13" fmla="*/ 36422 h 79888"/>
                <a:gd name="connsiteX14" fmla="*/ 75233 w 90480"/>
                <a:gd name="connsiteY14" fmla="*/ 22960 h 79888"/>
                <a:gd name="connsiteX15" fmla="*/ 78426 w 90480"/>
                <a:gd name="connsiteY15" fmla="*/ 9143 h 79888"/>
                <a:gd name="connsiteX16" fmla="*/ 72394 w 90480"/>
                <a:gd name="connsiteY16" fmla="*/ 3475 h 79888"/>
                <a:gd name="connsiteX17" fmla="*/ 64233 w 90480"/>
                <a:gd name="connsiteY17" fmla="*/ 10560 h 79888"/>
                <a:gd name="connsiteX18" fmla="*/ 52879 w 90480"/>
                <a:gd name="connsiteY18" fmla="*/ 56084 h 79888"/>
                <a:gd name="connsiteX19" fmla="*/ 43830 w 90480"/>
                <a:gd name="connsiteY19" fmla="*/ 67952 h 79888"/>
                <a:gd name="connsiteX20" fmla="*/ 27508 w 90480"/>
                <a:gd name="connsiteY20" fmla="*/ 75038 h 79888"/>
                <a:gd name="connsiteX21" fmla="*/ 14557 w 90480"/>
                <a:gd name="connsiteY21" fmla="*/ 57856 h 79888"/>
                <a:gd name="connsiteX22" fmla="*/ 23783 w 90480"/>
                <a:gd name="connsiteY22" fmla="*/ 21897 h 79888"/>
                <a:gd name="connsiteX23" fmla="*/ 45959 w 90480"/>
                <a:gd name="connsiteY23" fmla="*/ 5069 h 79888"/>
                <a:gd name="connsiteX24" fmla="*/ 61749 w 90480"/>
                <a:gd name="connsiteY24" fmla="*/ 20480 h 79888"/>
                <a:gd name="connsiteX25" fmla="*/ 61217 w 90480"/>
                <a:gd name="connsiteY25" fmla="*/ 22960 h 79888"/>
                <a:gd name="connsiteX26" fmla="*/ 52879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33" y="10560"/>
                  </a:moveTo>
                  <a:cubicBezTo>
                    <a:pt x="60507" y="4715"/>
                    <a:pt x="54475" y="109"/>
                    <a:pt x="45959" y="109"/>
                  </a:cubicBezTo>
                  <a:cubicBezTo>
                    <a:pt x="23251" y="109"/>
                    <a:pt x="187" y="25085"/>
                    <a:pt x="187" y="50593"/>
                  </a:cubicBezTo>
                  <a:cubicBezTo>
                    <a:pt x="187" y="67775"/>
                    <a:pt x="11719" y="79998"/>
                    <a:pt x="26976" y="79998"/>
                  </a:cubicBezTo>
                  <a:cubicBezTo>
                    <a:pt x="36557" y="79998"/>
                    <a:pt x="45072" y="74506"/>
                    <a:pt x="52169" y="67598"/>
                  </a:cubicBezTo>
                  <a:cubicBezTo>
                    <a:pt x="55540" y="78226"/>
                    <a:pt x="65830" y="79998"/>
                    <a:pt x="70442" y="79998"/>
                  </a:cubicBezTo>
                  <a:cubicBezTo>
                    <a:pt x="76829" y="79998"/>
                    <a:pt x="81265" y="76101"/>
                    <a:pt x="84458" y="70609"/>
                  </a:cubicBezTo>
                  <a:cubicBezTo>
                    <a:pt x="88361" y="63701"/>
                    <a:pt x="90668" y="53604"/>
                    <a:pt x="90668" y="52896"/>
                  </a:cubicBezTo>
                  <a:cubicBezTo>
                    <a:pt x="90668" y="50593"/>
                    <a:pt x="88361" y="50593"/>
                    <a:pt x="87829" y="50593"/>
                  </a:cubicBezTo>
                  <a:cubicBezTo>
                    <a:pt x="85345" y="50593"/>
                    <a:pt x="85168" y="51302"/>
                    <a:pt x="83926" y="56084"/>
                  </a:cubicBezTo>
                  <a:cubicBezTo>
                    <a:pt x="81797" y="64587"/>
                    <a:pt x="78426" y="75038"/>
                    <a:pt x="70975" y="75038"/>
                  </a:cubicBezTo>
                  <a:cubicBezTo>
                    <a:pt x="66362" y="75038"/>
                    <a:pt x="65120" y="71141"/>
                    <a:pt x="65120" y="66358"/>
                  </a:cubicBezTo>
                  <a:cubicBezTo>
                    <a:pt x="65120" y="63347"/>
                    <a:pt x="66539" y="56970"/>
                    <a:pt x="67781" y="52364"/>
                  </a:cubicBezTo>
                  <a:cubicBezTo>
                    <a:pt x="69023" y="47582"/>
                    <a:pt x="70797" y="40319"/>
                    <a:pt x="71684" y="36422"/>
                  </a:cubicBezTo>
                  <a:lnTo>
                    <a:pt x="75233" y="22960"/>
                  </a:lnTo>
                  <a:cubicBezTo>
                    <a:pt x="76297" y="18354"/>
                    <a:pt x="78426" y="10029"/>
                    <a:pt x="78426" y="9143"/>
                  </a:cubicBezTo>
                  <a:cubicBezTo>
                    <a:pt x="78426" y="5246"/>
                    <a:pt x="75233" y="3475"/>
                    <a:pt x="72394" y="3475"/>
                  </a:cubicBezTo>
                  <a:cubicBezTo>
                    <a:pt x="69378" y="3475"/>
                    <a:pt x="65297" y="5601"/>
                    <a:pt x="64233" y="10560"/>
                  </a:cubicBezTo>
                  <a:close/>
                  <a:moveTo>
                    <a:pt x="52879" y="56084"/>
                  </a:moveTo>
                  <a:cubicBezTo>
                    <a:pt x="51637" y="61044"/>
                    <a:pt x="47734" y="64587"/>
                    <a:pt x="43830" y="67952"/>
                  </a:cubicBezTo>
                  <a:cubicBezTo>
                    <a:pt x="42234" y="69369"/>
                    <a:pt x="35137" y="75038"/>
                    <a:pt x="27508" y="75038"/>
                  </a:cubicBezTo>
                  <a:cubicBezTo>
                    <a:pt x="20944" y="75038"/>
                    <a:pt x="14557" y="70432"/>
                    <a:pt x="14557" y="57856"/>
                  </a:cubicBezTo>
                  <a:cubicBezTo>
                    <a:pt x="14557" y="48467"/>
                    <a:pt x="19702" y="28982"/>
                    <a:pt x="23783" y="21897"/>
                  </a:cubicBezTo>
                  <a:cubicBezTo>
                    <a:pt x="31944" y="7726"/>
                    <a:pt x="40992" y="5069"/>
                    <a:pt x="45959" y="5069"/>
                  </a:cubicBezTo>
                  <a:cubicBezTo>
                    <a:pt x="58378" y="5069"/>
                    <a:pt x="61749" y="18531"/>
                    <a:pt x="61749" y="20480"/>
                  </a:cubicBezTo>
                  <a:cubicBezTo>
                    <a:pt x="61749" y="21189"/>
                    <a:pt x="61394" y="22428"/>
                    <a:pt x="61217" y="22960"/>
                  </a:cubicBezTo>
                  <a:lnTo>
                    <a:pt x="52879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1" name="자유형: 도형 4200">
              <a:extLst>
                <a:ext uri="{FF2B5EF4-FFF2-40B4-BE49-F238E27FC236}">
                  <a16:creationId xmlns:a16="http://schemas.microsoft.com/office/drawing/2014/main" id="{755FBEE0-EA42-440F-AE4A-21662BE61401}"/>
                </a:ext>
              </a:extLst>
            </p:cNvPr>
            <p:cNvSpPr/>
            <p:nvPr>
              <p:custDataLst>
                <p:tags r:id="rId87"/>
              </p:custDataLst>
            </p:nvPr>
          </p:nvSpPr>
          <p:spPr>
            <a:xfrm>
              <a:off x="5191533" y="4820394"/>
              <a:ext cx="39740" cy="124703"/>
            </a:xfrm>
            <a:custGeom>
              <a:avLst/>
              <a:gdLst>
                <a:gd name="connsiteX0" fmla="*/ 39222 w 39740"/>
                <a:gd name="connsiteY0" fmla="*/ 5423 h 124703"/>
                <a:gd name="connsiteX1" fmla="*/ 39932 w 39740"/>
                <a:gd name="connsiteY1" fmla="*/ 2589 h 124703"/>
                <a:gd name="connsiteX2" fmla="*/ 37093 w 39740"/>
                <a:gd name="connsiteY2" fmla="*/ 109 h 124703"/>
                <a:gd name="connsiteX3" fmla="*/ 14384 w 39740"/>
                <a:gd name="connsiteY3" fmla="*/ 1881 h 124703"/>
                <a:gd name="connsiteX4" fmla="*/ 10658 w 39740"/>
                <a:gd name="connsiteY4" fmla="*/ 5955 h 124703"/>
                <a:gd name="connsiteX5" fmla="*/ 15094 w 39740"/>
                <a:gd name="connsiteY5" fmla="*/ 8435 h 124703"/>
                <a:gd name="connsiteX6" fmla="*/ 23610 w 39740"/>
                <a:gd name="connsiteY6" fmla="*/ 11092 h 124703"/>
                <a:gd name="connsiteX7" fmla="*/ 22900 w 39740"/>
                <a:gd name="connsiteY7" fmla="*/ 14989 h 124703"/>
                <a:gd name="connsiteX8" fmla="*/ 901 w 39740"/>
                <a:gd name="connsiteY8" fmla="*/ 102494 h 124703"/>
                <a:gd name="connsiteX9" fmla="*/ 191 w 39740"/>
                <a:gd name="connsiteY9" fmla="*/ 107985 h 124703"/>
                <a:gd name="connsiteX10" fmla="*/ 18819 w 39740"/>
                <a:gd name="connsiteY10" fmla="*/ 124813 h 124703"/>
                <a:gd name="connsiteX11" fmla="*/ 33013 w 39740"/>
                <a:gd name="connsiteY11" fmla="*/ 115425 h 124703"/>
                <a:gd name="connsiteX12" fmla="*/ 39222 w 39740"/>
                <a:gd name="connsiteY12" fmla="*/ 97711 h 124703"/>
                <a:gd name="connsiteX13" fmla="*/ 36383 w 39740"/>
                <a:gd name="connsiteY13" fmla="*/ 95408 h 124703"/>
                <a:gd name="connsiteX14" fmla="*/ 32835 w 39740"/>
                <a:gd name="connsiteY14" fmla="*/ 99660 h 124703"/>
                <a:gd name="connsiteX15" fmla="*/ 19529 w 39740"/>
                <a:gd name="connsiteY15" fmla="*/ 119853 h 124703"/>
                <a:gd name="connsiteX16" fmla="*/ 13497 w 39740"/>
                <a:gd name="connsiteY16" fmla="*/ 111173 h 124703"/>
                <a:gd name="connsiteX17" fmla="*/ 14562 w 39740"/>
                <a:gd name="connsiteY17" fmla="*/ 103911 h 124703"/>
                <a:gd name="connsiteX18" fmla="*/ 39222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22" y="5423"/>
                  </a:moveTo>
                  <a:cubicBezTo>
                    <a:pt x="39399" y="5069"/>
                    <a:pt x="39932" y="2766"/>
                    <a:pt x="39932" y="2589"/>
                  </a:cubicBezTo>
                  <a:cubicBezTo>
                    <a:pt x="39932" y="1704"/>
                    <a:pt x="39222" y="109"/>
                    <a:pt x="37093" y="109"/>
                  </a:cubicBezTo>
                  <a:cubicBezTo>
                    <a:pt x="33545" y="109"/>
                    <a:pt x="18819" y="1526"/>
                    <a:pt x="14384" y="1881"/>
                  </a:cubicBezTo>
                  <a:cubicBezTo>
                    <a:pt x="13142" y="2058"/>
                    <a:pt x="10658" y="2235"/>
                    <a:pt x="10658" y="5955"/>
                  </a:cubicBezTo>
                  <a:cubicBezTo>
                    <a:pt x="10658" y="8435"/>
                    <a:pt x="13142" y="8435"/>
                    <a:pt x="15094" y="8435"/>
                  </a:cubicBezTo>
                  <a:cubicBezTo>
                    <a:pt x="23610" y="8435"/>
                    <a:pt x="23610" y="9675"/>
                    <a:pt x="23610" y="11092"/>
                  </a:cubicBezTo>
                  <a:cubicBezTo>
                    <a:pt x="23610" y="12332"/>
                    <a:pt x="23255" y="13395"/>
                    <a:pt x="22900" y="14989"/>
                  </a:cubicBezTo>
                  <a:lnTo>
                    <a:pt x="901" y="102494"/>
                  </a:lnTo>
                  <a:cubicBezTo>
                    <a:pt x="368" y="104265"/>
                    <a:pt x="191" y="106214"/>
                    <a:pt x="191" y="107985"/>
                  </a:cubicBezTo>
                  <a:cubicBezTo>
                    <a:pt x="191" y="119322"/>
                    <a:pt x="10304" y="124813"/>
                    <a:pt x="18819" y="124813"/>
                  </a:cubicBezTo>
                  <a:cubicBezTo>
                    <a:pt x="23077" y="124813"/>
                    <a:pt x="28400" y="123396"/>
                    <a:pt x="33013" y="115425"/>
                  </a:cubicBezTo>
                  <a:cubicBezTo>
                    <a:pt x="36738" y="108871"/>
                    <a:pt x="39222" y="98420"/>
                    <a:pt x="39222" y="97711"/>
                  </a:cubicBezTo>
                  <a:cubicBezTo>
                    <a:pt x="39222" y="95408"/>
                    <a:pt x="36916" y="95408"/>
                    <a:pt x="36383" y="95408"/>
                  </a:cubicBezTo>
                  <a:cubicBezTo>
                    <a:pt x="33900" y="95408"/>
                    <a:pt x="33545" y="96471"/>
                    <a:pt x="32835" y="99660"/>
                  </a:cubicBezTo>
                  <a:cubicBezTo>
                    <a:pt x="30529" y="108516"/>
                    <a:pt x="27158" y="119853"/>
                    <a:pt x="19529" y="119853"/>
                  </a:cubicBezTo>
                  <a:cubicBezTo>
                    <a:pt x="14739" y="119853"/>
                    <a:pt x="13497" y="115425"/>
                    <a:pt x="13497" y="111173"/>
                  </a:cubicBezTo>
                  <a:cubicBezTo>
                    <a:pt x="13497" y="109225"/>
                    <a:pt x="14029" y="105859"/>
                    <a:pt x="14562" y="103911"/>
                  </a:cubicBezTo>
                  <a:lnTo>
                    <a:pt x="39222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2" name="자유형: 도형 4201">
              <a:extLst>
                <a:ext uri="{FF2B5EF4-FFF2-40B4-BE49-F238E27FC236}">
                  <a16:creationId xmlns:a16="http://schemas.microsoft.com/office/drawing/2014/main" id="{D4C98E62-2C7B-EF35-FCD7-7EDE732BC3FD}"/>
                </a:ext>
              </a:extLst>
            </p:cNvPr>
            <p:cNvSpPr/>
            <p:nvPr>
              <p:custDataLst>
                <p:tags r:id="rId88"/>
              </p:custDataLst>
            </p:nvPr>
          </p:nvSpPr>
          <p:spPr>
            <a:xfrm>
              <a:off x="4856479" y="4992927"/>
              <a:ext cx="77884" cy="153576"/>
            </a:xfrm>
            <a:custGeom>
              <a:avLst/>
              <a:gdLst>
                <a:gd name="connsiteX0" fmla="*/ 78063 w 77884"/>
                <a:gd name="connsiteY0" fmla="*/ 6847 h 153576"/>
                <a:gd name="connsiteX1" fmla="*/ 70966 w 77884"/>
                <a:gd name="connsiteY1" fmla="*/ 116 h 153576"/>
                <a:gd name="connsiteX2" fmla="*/ 61031 w 77884"/>
                <a:gd name="connsiteY2" fmla="*/ 9858 h 153576"/>
                <a:gd name="connsiteX3" fmla="*/ 68128 w 77884"/>
                <a:gd name="connsiteY3" fmla="*/ 16590 h 153576"/>
                <a:gd name="connsiteX4" fmla="*/ 78063 w 77884"/>
                <a:gd name="connsiteY4" fmla="*/ 6847 h 153576"/>
                <a:gd name="connsiteX5" fmla="*/ 40451 w 77884"/>
                <a:gd name="connsiteY5" fmla="*/ 126237 h 153576"/>
                <a:gd name="connsiteX6" fmla="*/ 17565 w 77884"/>
                <a:gd name="connsiteY6" fmla="*/ 148733 h 153576"/>
                <a:gd name="connsiteX7" fmla="*/ 11178 w 77884"/>
                <a:gd name="connsiteY7" fmla="*/ 147670 h 153576"/>
                <a:gd name="connsiteX8" fmla="*/ 17210 w 77884"/>
                <a:gd name="connsiteY8" fmla="*/ 138636 h 153576"/>
                <a:gd name="connsiteX9" fmla="*/ 10291 w 77884"/>
                <a:gd name="connsiteY9" fmla="*/ 132082 h 153576"/>
                <a:gd name="connsiteX10" fmla="*/ 178 w 77884"/>
                <a:gd name="connsiteY10" fmla="*/ 142533 h 153576"/>
                <a:gd name="connsiteX11" fmla="*/ 17742 w 77884"/>
                <a:gd name="connsiteY11" fmla="*/ 153693 h 153576"/>
                <a:gd name="connsiteX12" fmla="*/ 54644 w 77884"/>
                <a:gd name="connsiteY12" fmla="*/ 125705 h 153576"/>
                <a:gd name="connsiteX13" fmla="*/ 70611 w 77884"/>
                <a:gd name="connsiteY13" fmla="*/ 62291 h 153576"/>
                <a:gd name="connsiteX14" fmla="*/ 71499 w 77884"/>
                <a:gd name="connsiteY14" fmla="*/ 56091 h 153576"/>
                <a:gd name="connsiteX15" fmla="*/ 52515 w 77884"/>
                <a:gd name="connsiteY15" fmla="*/ 39440 h 153576"/>
                <a:gd name="connsiteX16" fmla="*/ 21468 w 77884"/>
                <a:gd name="connsiteY16" fmla="*/ 66542 h 153576"/>
                <a:gd name="connsiteX17" fmla="*/ 24484 w 77884"/>
                <a:gd name="connsiteY17" fmla="*/ 68845 h 153576"/>
                <a:gd name="connsiteX18" fmla="*/ 28032 w 77884"/>
                <a:gd name="connsiteY18" fmla="*/ 65656 h 153576"/>
                <a:gd name="connsiteX19" fmla="*/ 51983 w 77884"/>
                <a:gd name="connsiteY19" fmla="*/ 44400 h 153576"/>
                <a:gd name="connsiteX20" fmla="*/ 58015 w 77884"/>
                <a:gd name="connsiteY20" fmla="*/ 53079 h 153576"/>
                <a:gd name="connsiteX21" fmla="*/ 57483 w 77884"/>
                <a:gd name="connsiteY21" fmla="*/ 58394 h 153576"/>
                <a:gd name="connsiteX22" fmla="*/ 40451 w 77884"/>
                <a:gd name="connsiteY22" fmla="*/ 12623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63" y="6847"/>
                  </a:moveTo>
                  <a:cubicBezTo>
                    <a:pt x="78063" y="3836"/>
                    <a:pt x="75756" y="116"/>
                    <a:pt x="70966" y="116"/>
                  </a:cubicBezTo>
                  <a:cubicBezTo>
                    <a:pt x="65821" y="116"/>
                    <a:pt x="61031" y="5076"/>
                    <a:pt x="61031" y="9858"/>
                  </a:cubicBezTo>
                  <a:cubicBezTo>
                    <a:pt x="61031" y="12693"/>
                    <a:pt x="63160" y="16590"/>
                    <a:pt x="68128" y="16590"/>
                  </a:cubicBezTo>
                  <a:cubicBezTo>
                    <a:pt x="72918" y="16590"/>
                    <a:pt x="78063" y="11984"/>
                    <a:pt x="78063" y="6847"/>
                  </a:cubicBezTo>
                  <a:close/>
                  <a:moveTo>
                    <a:pt x="40451" y="126237"/>
                  </a:moveTo>
                  <a:cubicBezTo>
                    <a:pt x="37435" y="138459"/>
                    <a:pt x="28032" y="148733"/>
                    <a:pt x="17565" y="148733"/>
                  </a:cubicBezTo>
                  <a:cubicBezTo>
                    <a:pt x="15258" y="148733"/>
                    <a:pt x="13130" y="148379"/>
                    <a:pt x="11178" y="147670"/>
                  </a:cubicBezTo>
                  <a:cubicBezTo>
                    <a:pt x="15791" y="145544"/>
                    <a:pt x="17210" y="141293"/>
                    <a:pt x="17210" y="138636"/>
                  </a:cubicBezTo>
                  <a:cubicBezTo>
                    <a:pt x="17210" y="134385"/>
                    <a:pt x="13839" y="132082"/>
                    <a:pt x="10291" y="132082"/>
                  </a:cubicBezTo>
                  <a:cubicBezTo>
                    <a:pt x="4791" y="132082"/>
                    <a:pt x="178" y="136865"/>
                    <a:pt x="178" y="142533"/>
                  </a:cubicBezTo>
                  <a:cubicBezTo>
                    <a:pt x="178" y="149264"/>
                    <a:pt x="7097" y="153693"/>
                    <a:pt x="17742" y="153693"/>
                  </a:cubicBezTo>
                  <a:cubicBezTo>
                    <a:pt x="28387" y="153693"/>
                    <a:pt x="49144" y="147316"/>
                    <a:pt x="54644" y="125705"/>
                  </a:cubicBezTo>
                  <a:lnTo>
                    <a:pt x="70611" y="62291"/>
                  </a:lnTo>
                  <a:cubicBezTo>
                    <a:pt x="71144" y="60342"/>
                    <a:pt x="71499" y="58748"/>
                    <a:pt x="71499" y="56091"/>
                  </a:cubicBezTo>
                  <a:cubicBezTo>
                    <a:pt x="71499" y="46348"/>
                    <a:pt x="63160" y="39440"/>
                    <a:pt x="52515" y="39440"/>
                  </a:cubicBezTo>
                  <a:cubicBezTo>
                    <a:pt x="32822" y="39440"/>
                    <a:pt x="21468" y="64062"/>
                    <a:pt x="21468" y="66542"/>
                  </a:cubicBezTo>
                  <a:cubicBezTo>
                    <a:pt x="21468" y="68845"/>
                    <a:pt x="23952" y="68845"/>
                    <a:pt x="24484" y="68845"/>
                  </a:cubicBezTo>
                  <a:cubicBezTo>
                    <a:pt x="26613" y="68845"/>
                    <a:pt x="26790" y="68313"/>
                    <a:pt x="28032" y="65656"/>
                  </a:cubicBezTo>
                  <a:cubicBezTo>
                    <a:pt x="32468" y="55382"/>
                    <a:pt x="41693" y="44400"/>
                    <a:pt x="51983" y="44400"/>
                  </a:cubicBezTo>
                  <a:cubicBezTo>
                    <a:pt x="56418" y="44400"/>
                    <a:pt x="58015" y="47411"/>
                    <a:pt x="58015" y="53079"/>
                  </a:cubicBezTo>
                  <a:cubicBezTo>
                    <a:pt x="58015" y="55028"/>
                    <a:pt x="57660" y="57508"/>
                    <a:pt x="57483" y="58394"/>
                  </a:cubicBezTo>
                  <a:lnTo>
                    <a:pt x="40451" y="1262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3" name="자유형: 도형 4202">
              <a:extLst>
                <a:ext uri="{FF2B5EF4-FFF2-40B4-BE49-F238E27FC236}">
                  <a16:creationId xmlns:a16="http://schemas.microsoft.com/office/drawing/2014/main" id="{6AAB0D66-D0A5-5F78-93C4-06FE414FF919}"/>
                </a:ext>
              </a:extLst>
            </p:cNvPr>
            <p:cNvSpPr/>
            <p:nvPr>
              <p:custDataLst>
                <p:tags r:id="rId89"/>
              </p:custDataLst>
            </p:nvPr>
          </p:nvSpPr>
          <p:spPr>
            <a:xfrm>
              <a:off x="5283419" y="4858021"/>
              <a:ext cx="58799" cy="253050"/>
            </a:xfrm>
            <a:custGeom>
              <a:avLst/>
              <a:gdLst>
                <a:gd name="connsiteX0" fmla="*/ 58994 w 58799"/>
                <a:gd name="connsiteY0" fmla="*/ 250634 h 253050"/>
                <a:gd name="connsiteX1" fmla="*/ 54685 w 58799"/>
                <a:gd name="connsiteY1" fmla="*/ 245067 h 253050"/>
                <a:gd name="connsiteX2" fmla="*/ 14894 w 58799"/>
                <a:gd name="connsiteY2" fmla="*/ 126639 h 253050"/>
                <a:gd name="connsiteX3" fmla="*/ 55699 w 58799"/>
                <a:gd name="connsiteY3" fmla="*/ 6946 h 253050"/>
                <a:gd name="connsiteX4" fmla="*/ 58994 w 58799"/>
                <a:gd name="connsiteY4" fmla="*/ 2644 h 253050"/>
                <a:gd name="connsiteX5" fmla="*/ 56460 w 58799"/>
                <a:gd name="connsiteY5" fmla="*/ 113 h 253050"/>
                <a:gd name="connsiteX6" fmla="*/ 16161 w 58799"/>
                <a:gd name="connsiteY6" fmla="*/ 49458 h 253050"/>
                <a:gd name="connsiteX7" fmla="*/ 194 w 58799"/>
                <a:gd name="connsiteY7" fmla="*/ 126639 h 253050"/>
                <a:gd name="connsiteX8" fmla="*/ 16922 w 58799"/>
                <a:gd name="connsiteY8" fmla="*/ 205591 h 253050"/>
                <a:gd name="connsiteX9" fmla="*/ 56460 w 58799"/>
                <a:gd name="connsiteY9" fmla="*/ 253164 h 253050"/>
                <a:gd name="connsiteX10" fmla="*/ 58994 w 58799"/>
                <a:gd name="connsiteY10" fmla="*/ 250634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8994" y="250634"/>
                  </a:moveTo>
                  <a:cubicBezTo>
                    <a:pt x="58994" y="249875"/>
                    <a:pt x="58994" y="249369"/>
                    <a:pt x="54685" y="245067"/>
                  </a:cubicBezTo>
                  <a:cubicBezTo>
                    <a:pt x="23004" y="213182"/>
                    <a:pt x="14894" y="165356"/>
                    <a:pt x="14894" y="126639"/>
                  </a:cubicBezTo>
                  <a:cubicBezTo>
                    <a:pt x="14894" y="82608"/>
                    <a:pt x="24525" y="38577"/>
                    <a:pt x="55699" y="6946"/>
                  </a:cubicBezTo>
                  <a:cubicBezTo>
                    <a:pt x="58994" y="3909"/>
                    <a:pt x="58994" y="3403"/>
                    <a:pt x="58994" y="2644"/>
                  </a:cubicBezTo>
                  <a:cubicBezTo>
                    <a:pt x="58994" y="873"/>
                    <a:pt x="57980" y="113"/>
                    <a:pt x="56460" y="113"/>
                  </a:cubicBezTo>
                  <a:cubicBezTo>
                    <a:pt x="53925" y="113"/>
                    <a:pt x="31115" y="17321"/>
                    <a:pt x="16161" y="49458"/>
                  </a:cubicBezTo>
                  <a:cubicBezTo>
                    <a:pt x="3236" y="77294"/>
                    <a:pt x="194" y="105383"/>
                    <a:pt x="194" y="126639"/>
                  </a:cubicBezTo>
                  <a:cubicBezTo>
                    <a:pt x="194" y="146377"/>
                    <a:pt x="2982" y="176996"/>
                    <a:pt x="16922" y="205591"/>
                  </a:cubicBezTo>
                  <a:cubicBezTo>
                    <a:pt x="32129" y="236716"/>
                    <a:pt x="53925" y="253164"/>
                    <a:pt x="56460" y="253164"/>
                  </a:cubicBezTo>
                  <a:cubicBezTo>
                    <a:pt x="57980" y="253164"/>
                    <a:pt x="58994" y="252405"/>
                    <a:pt x="58994" y="2506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4" name="자유형: 도형 4203">
              <a:extLst>
                <a:ext uri="{FF2B5EF4-FFF2-40B4-BE49-F238E27FC236}">
                  <a16:creationId xmlns:a16="http://schemas.microsoft.com/office/drawing/2014/main" id="{2252C972-DD72-1463-9300-4DE16C58A30F}"/>
                </a:ext>
              </a:extLst>
            </p:cNvPr>
            <p:cNvSpPr/>
            <p:nvPr>
              <p:custDataLst>
                <p:tags r:id="rId90"/>
              </p:custDataLst>
            </p:nvPr>
          </p:nvSpPr>
          <p:spPr>
            <a:xfrm>
              <a:off x="5369564" y="4869408"/>
              <a:ext cx="179947" cy="183968"/>
            </a:xfrm>
            <a:custGeom>
              <a:avLst/>
              <a:gdLst>
                <a:gd name="connsiteX0" fmla="*/ 180146 w 179947"/>
                <a:gd name="connsiteY0" fmla="*/ 2644 h 183968"/>
                <a:gd name="connsiteX1" fmla="*/ 177358 w 179947"/>
                <a:gd name="connsiteY1" fmla="*/ 113 h 183968"/>
                <a:gd name="connsiteX2" fmla="*/ 173556 w 179947"/>
                <a:gd name="connsiteY2" fmla="*/ 3150 h 183968"/>
                <a:gd name="connsiteX3" fmla="*/ 155815 w 179947"/>
                <a:gd name="connsiteY3" fmla="*/ 22635 h 183968"/>
                <a:gd name="connsiteX4" fmla="*/ 113743 w 179947"/>
                <a:gd name="connsiteY4" fmla="*/ 113 h 183968"/>
                <a:gd name="connsiteX5" fmla="*/ 198 w 179947"/>
                <a:gd name="connsiteY5" fmla="*/ 114746 h 183968"/>
                <a:gd name="connsiteX6" fmla="*/ 69389 w 179947"/>
                <a:gd name="connsiteY6" fmla="*/ 184082 h 183968"/>
                <a:gd name="connsiteX7" fmla="*/ 101070 w 179947"/>
                <a:gd name="connsiteY7" fmla="*/ 178008 h 183968"/>
                <a:gd name="connsiteX8" fmla="*/ 123120 w 179947"/>
                <a:gd name="connsiteY8" fmla="*/ 162572 h 183968"/>
                <a:gd name="connsiteX9" fmla="*/ 134525 w 179947"/>
                <a:gd name="connsiteY9" fmla="*/ 178261 h 183968"/>
                <a:gd name="connsiteX10" fmla="*/ 136299 w 179947"/>
                <a:gd name="connsiteY10" fmla="*/ 177249 h 183968"/>
                <a:gd name="connsiteX11" fmla="*/ 140608 w 179947"/>
                <a:gd name="connsiteY11" fmla="*/ 161813 h 183968"/>
                <a:gd name="connsiteX12" fmla="*/ 145424 w 179947"/>
                <a:gd name="connsiteY12" fmla="*/ 142328 h 183968"/>
                <a:gd name="connsiteX13" fmla="*/ 148718 w 179947"/>
                <a:gd name="connsiteY13" fmla="*/ 129423 h 183968"/>
                <a:gd name="connsiteX14" fmla="*/ 166206 w 179947"/>
                <a:gd name="connsiteY14" fmla="*/ 117276 h 183968"/>
                <a:gd name="connsiteX15" fmla="*/ 170261 w 179947"/>
                <a:gd name="connsiteY15" fmla="*/ 112215 h 183968"/>
                <a:gd name="connsiteX16" fmla="*/ 166967 w 179947"/>
                <a:gd name="connsiteY16" fmla="*/ 109431 h 183968"/>
                <a:gd name="connsiteX17" fmla="*/ 140355 w 179947"/>
                <a:gd name="connsiteY17" fmla="*/ 110191 h 183968"/>
                <a:gd name="connsiteX18" fmla="*/ 104872 w 179947"/>
                <a:gd name="connsiteY18" fmla="*/ 109431 h 183968"/>
                <a:gd name="connsiteX19" fmla="*/ 99549 w 179947"/>
                <a:gd name="connsiteY19" fmla="*/ 114493 h 183968"/>
                <a:gd name="connsiteX20" fmla="*/ 107153 w 179947"/>
                <a:gd name="connsiteY20" fmla="*/ 117276 h 183968"/>
                <a:gd name="connsiteX21" fmla="*/ 120586 w 179947"/>
                <a:gd name="connsiteY21" fmla="*/ 117782 h 183968"/>
                <a:gd name="connsiteX22" fmla="*/ 128443 w 179947"/>
                <a:gd name="connsiteY22" fmla="*/ 122590 h 183968"/>
                <a:gd name="connsiteX23" fmla="*/ 123120 w 179947"/>
                <a:gd name="connsiteY23" fmla="*/ 145618 h 183968"/>
                <a:gd name="connsiteX24" fmla="*/ 74205 w 179947"/>
                <a:gd name="connsiteY24" fmla="*/ 176237 h 183968"/>
                <a:gd name="connsiteX25" fmla="*/ 23262 w 179947"/>
                <a:gd name="connsiteY25" fmla="*/ 123096 h 183968"/>
                <a:gd name="connsiteX26" fmla="*/ 52408 w 179947"/>
                <a:gd name="connsiteY26" fmla="*/ 40602 h 183968"/>
                <a:gd name="connsiteX27" fmla="*/ 115770 w 179947"/>
                <a:gd name="connsiteY27" fmla="*/ 7958 h 183968"/>
                <a:gd name="connsiteX28" fmla="*/ 156575 w 179947"/>
                <a:gd name="connsiteY28" fmla="*/ 56797 h 183968"/>
                <a:gd name="connsiteX29" fmla="*/ 155815 w 179947"/>
                <a:gd name="connsiteY29" fmla="*/ 69702 h 183968"/>
                <a:gd name="connsiteX30" fmla="*/ 159617 w 179947"/>
                <a:gd name="connsiteY30" fmla="*/ 72233 h 183968"/>
                <a:gd name="connsiteX31" fmla="*/ 164179 w 179947"/>
                <a:gd name="connsiteY31" fmla="*/ 67172 h 183968"/>
                <a:gd name="connsiteX32" fmla="*/ 180146 w 179947"/>
                <a:gd name="connsiteY32" fmla="*/ 2644 h 183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9947" h="183968">
                  <a:moveTo>
                    <a:pt x="180146" y="2644"/>
                  </a:moveTo>
                  <a:cubicBezTo>
                    <a:pt x="180146" y="1885"/>
                    <a:pt x="179639" y="113"/>
                    <a:pt x="177358" y="113"/>
                  </a:cubicBezTo>
                  <a:cubicBezTo>
                    <a:pt x="176598" y="113"/>
                    <a:pt x="176344" y="367"/>
                    <a:pt x="173556" y="3150"/>
                  </a:cubicBezTo>
                  <a:lnTo>
                    <a:pt x="155815" y="22635"/>
                  </a:lnTo>
                  <a:cubicBezTo>
                    <a:pt x="153534" y="19092"/>
                    <a:pt x="141875" y="113"/>
                    <a:pt x="113743" y="113"/>
                  </a:cubicBezTo>
                  <a:cubicBezTo>
                    <a:pt x="57224" y="113"/>
                    <a:pt x="198" y="56038"/>
                    <a:pt x="198" y="114746"/>
                  </a:cubicBezTo>
                  <a:cubicBezTo>
                    <a:pt x="198" y="154981"/>
                    <a:pt x="28331" y="184082"/>
                    <a:pt x="69389" y="184082"/>
                  </a:cubicBezTo>
                  <a:cubicBezTo>
                    <a:pt x="80541" y="184082"/>
                    <a:pt x="91946" y="181804"/>
                    <a:pt x="101070" y="178008"/>
                  </a:cubicBezTo>
                  <a:cubicBezTo>
                    <a:pt x="113743" y="172947"/>
                    <a:pt x="118558" y="167633"/>
                    <a:pt x="123120" y="162572"/>
                  </a:cubicBezTo>
                  <a:cubicBezTo>
                    <a:pt x="125401" y="168898"/>
                    <a:pt x="131991" y="178261"/>
                    <a:pt x="134525" y="178261"/>
                  </a:cubicBezTo>
                  <a:cubicBezTo>
                    <a:pt x="135792" y="178261"/>
                    <a:pt x="136299" y="177502"/>
                    <a:pt x="136299" y="177249"/>
                  </a:cubicBezTo>
                  <a:cubicBezTo>
                    <a:pt x="136806" y="176743"/>
                    <a:pt x="139341" y="167127"/>
                    <a:pt x="140608" y="161813"/>
                  </a:cubicBezTo>
                  <a:lnTo>
                    <a:pt x="145424" y="142328"/>
                  </a:lnTo>
                  <a:cubicBezTo>
                    <a:pt x="146437" y="138026"/>
                    <a:pt x="147705" y="133724"/>
                    <a:pt x="148718" y="129423"/>
                  </a:cubicBezTo>
                  <a:cubicBezTo>
                    <a:pt x="151506" y="118035"/>
                    <a:pt x="151760" y="117529"/>
                    <a:pt x="166206" y="117276"/>
                  </a:cubicBezTo>
                  <a:cubicBezTo>
                    <a:pt x="167473" y="117276"/>
                    <a:pt x="170261" y="117023"/>
                    <a:pt x="170261" y="112215"/>
                  </a:cubicBezTo>
                  <a:cubicBezTo>
                    <a:pt x="170261" y="110444"/>
                    <a:pt x="168994" y="109431"/>
                    <a:pt x="166967" y="109431"/>
                  </a:cubicBezTo>
                  <a:cubicBezTo>
                    <a:pt x="161137" y="109431"/>
                    <a:pt x="146184" y="110191"/>
                    <a:pt x="140355" y="110191"/>
                  </a:cubicBezTo>
                  <a:cubicBezTo>
                    <a:pt x="132498" y="110191"/>
                    <a:pt x="112729" y="109431"/>
                    <a:pt x="104872" y="109431"/>
                  </a:cubicBezTo>
                  <a:cubicBezTo>
                    <a:pt x="102591" y="109431"/>
                    <a:pt x="99549" y="109431"/>
                    <a:pt x="99549" y="114493"/>
                  </a:cubicBezTo>
                  <a:cubicBezTo>
                    <a:pt x="99549" y="117276"/>
                    <a:pt x="101577" y="117276"/>
                    <a:pt x="107153" y="117276"/>
                  </a:cubicBezTo>
                  <a:cubicBezTo>
                    <a:pt x="107406" y="117276"/>
                    <a:pt x="114756" y="117276"/>
                    <a:pt x="120586" y="117782"/>
                  </a:cubicBezTo>
                  <a:cubicBezTo>
                    <a:pt x="127175" y="118541"/>
                    <a:pt x="128443" y="119300"/>
                    <a:pt x="128443" y="122590"/>
                  </a:cubicBezTo>
                  <a:cubicBezTo>
                    <a:pt x="128443" y="124868"/>
                    <a:pt x="125655" y="136255"/>
                    <a:pt x="123120" y="145618"/>
                  </a:cubicBezTo>
                  <a:cubicBezTo>
                    <a:pt x="116024" y="173453"/>
                    <a:pt x="83075" y="176237"/>
                    <a:pt x="74205" y="176237"/>
                  </a:cubicBezTo>
                  <a:cubicBezTo>
                    <a:pt x="49874" y="176237"/>
                    <a:pt x="23262" y="161813"/>
                    <a:pt x="23262" y="123096"/>
                  </a:cubicBezTo>
                  <a:cubicBezTo>
                    <a:pt x="23262" y="115252"/>
                    <a:pt x="25796" y="73498"/>
                    <a:pt x="52408" y="40602"/>
                  </a:cubicBezTo>
                  <a:cubicBezTo>
                    <a:pt x="66094" y="23394"/>
                    <a:pt x="90679" y="7958"/>
                    <a:pt x="115770" y="7958"/>
                  </a:cubicBezTo>
                  <a:cubicBezTo>
                    <a:pt x="141622" y="7958"/>
                    <a:pt x="156575" y="27443"/>
                    <a:pt x="156575" y="56797"/>
                  </a:cubicBezTo>
                  <a:cubicBezTo>
                    <a:pt x="156575" y="66919"/>
                    <a:pt x="155815" y="67172"/>
                    <a:pt x="155815" y="69702"/>
                  </a:cubicBezTo>
                  <a:cubicBezTo>
                    <a:pt x="155815" y="72233"/>
                    <a:pt x="158603" y="72233"/>
                    <a:pt x="159617" y="72233"/>
                  </a:cubicBezTo>
                  <a:cubicBezTo>
                    <a:pt x="162911" y="72233"/>
                    <a:pt x="162911" y="71727"/>
                    <a:pt x="164179" y="67172"/>
                  </a:cubicBezTo>
                  <a:lnTo>
                    <a:pt x="180146" y="264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5" name="자유형: 도형 4204">
              <a:extLst>
                <a:ext uri="{FF2B5EF4-FFF2-40B4-BE49-F238E27FC236}">
                  <a16:creationId xmlns:a16="http://schemas.microsoft.com/office/drawing/2014/main" id="{D33755A9-2231-3D28-6D8D-517774E1820B}"/>
                </a:ext>
              </a:extLst>
            </p:cNvPr>
            <p:cNvSpPr/>
            <p:nvPr>
              <p:custDataLst>
                <p:tags r:id="rId91"/>
              </p:custDataLst>
            </p:nvPr>
          </p:nvSpPr>
          <p:spPr>
            <a:xfrm>
              <a:off x="5564503" y="4968326"/>
              <a:ext cx="53756" cy="119212"/>
            </a:xfrm>
            <a:custGeom>
              <a:avLst/>
              <a:gdLst>
                <a:gd name="connsiteX0" fmla="*/ 49349 w 53756"/>
                <a:gd name="connsiteY0" fmla="*/ 6846 h 119212"/>
                <a:gd name="connsiteX1" fmla="*/ 42253 w 53756"/>
                <a:gd name="connsiteY1" fmla="*/ 115 h 119212"/>
                <a:gd name="connsiteX2" fmla="*/ 32318 w 53756"/>
                <a:gd name="connsiteY2" fmla="*/ 9857 h 119212"/>
                <a:gd name="connsiteX3" fmla="*/ 39414 w 53756"/>
                <a:gd name="connsiteY3" fmla="*/ 16589 h 119212"/>
                <a:gd name="connsiteX4" fmla="*/ 49349 w 53756"/>
                <a:gd name="connsiteY4" fmla="*/ 6846 h 119212"/>
                <a:gd name="connsiteX5" fmla="*/ 13157 w 53756"/>
                <a:gd name="connsiteY5" fmla="*/ 96831 h 119212"/>
                <a:gd name="connsiteX6" fmla="*/ 11560 w 53756"/>
                <a:gd name="connsiteY6" fmla="*/ 104271 h 119212"/>
                <a:gd name="connsiteX7" fmla="*/ 28415 w 53756"/>
                <a:gd name="connsiteY7" fmla="*/ 119327 h 119212"/>
                <a:gd name="connsiteX8" fmla="*/ 53962 w 53756"/>
                <a:gd name="connsiteY8" fmla="*/ 92226 h 119212"/>
                <a:gd name="connsiteX9" fmla="*/ 51123 w 53756"/>
                <a:gd name="connsiteY9" fmla="*/ 89923 h 119212"/>
                <a:gd name="connsiteX10" fmla="*/ 47753 w 53756"/>
                <a:gd name="connsiteY10" fmla="*/ 92934 h 119212"/>
                <a:gd name="connsiteX11" fmla="*/ 28947 w 53756"/>
                <a:gd name="connsiteY11" fmla="*/ 114367 h 119212"/>
                <a:gd name="connsiteX12" fmla="*/ 24511 w 53756"/>
                <a:gd name="connsiteY12" fmla="*/ 108168 h 119212"/>
                <a:gd name="connsiteX13" fmla="*/ 27350 w 53756"/>
                <a:gd name="connsiteY13" fmla="*/ 96831 h 119212"/>
                <a:gd name="connsiteX14" fmla="*/ 33027 w 53756"/>
                <a:gd name="connsiteY14" fmla="*/ 82660 h 119212"/>
                <a:gd name="connsiteX15" fmla="*/ 41721 w 53756"/>
                <a:gd name="connsiteY15" fmla="*/ 60164 h 119212"/>
                <a:gd name="connsiteX16" fmla="*/ 42785 w 53756"/>
                <a:gd name="connsiteY16" fmla="*/ 54496 h 119212"/>
                <a:gd name="connsiteX17" fmla="*/ 25931 w 53756"/>
                <a:gd name="connsiteY17" fmla="*/ 39439 h 119212"/>
                <a:gd name="connsiteX18" fmla="*/ 206 w 53756"/>
                <a:gd name="connsiteY18" fmla="*/ 66541 h 119212"/>
                <a:gd name="connsiteX19" fmla="*/ 3222 w 53756"/>
                <a:gd name="connsiteY19" fmla="*/ 68844 h 119212"/>
                <a:gd name="connsiteX20" fmla="*/ 6415 w 53756"/>
                <a:gd name="connsiteY20" fmla="*/ 66009 h 119212"/>
                <a:gd name="connsiteX21" fmla="*/ 25399 w 53756"/>
                <a:gd name="connsiteY21" fmla="*/ 44399 h 119212"/>
                <a:gd name="connsiteX22" fmla="*/ 29834 w 53756"/>
                <a:gd name="connsiteY22" fmla="*/ 50599 h 119212"/>
                <a:gd name="connsiteX23" fmla="*/ 24334 w 53756"/>
                <a:gd name="connsiteY23" fmla="*/ 68312 h 119212"/>
                <a:gd name="connsiteX24" fmla="*/ 13157 w 53756"/>
                <a:gd name="connsiteY24" fmla="*/ 96831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49" y="6846"/>
                  </a:moveTo>
                  <a:cubicBezTo>
                    <a:pt x="49349" y="4012"/>
                    <a:pt x="47220" y="115"/>
                    <a:pt x="42253" y="115"/>
                  </a:cubicBezTo>
                  <a:cubicBezTo>
                    <a:pt x="37463" y="115"/>
                    <a:pt x="32318" y="4720"/>
                    <a:pt x="32318" y="9857"/>
                  </a:cubicBezTo>
                  <a:cubicBezTo>
                    <a:pt x="32318" y="12869"/>
                    <a:pt x="34624" y="16589"/>
                    <a:pt x="39414" y="16589"/>
                  </a:cubicBezTo>
                  <a:cubicBezTo>
                    <a:pt x="44559" y="16589"/>
                    <a:pt x="49349" y="11629"/>
                    <a:pt x="49349" y="6846"/>
                  </a:cubicBezTo>
                  <a:close/>
                  <a:moveTo>
                    <a:pt x="13157" y="96831"/>
                  </a:moveTo>
                  <a:cubicBezTo>
                    <a:pt x="12447" y="99134"/>
                    <a:pt x="11560" y="101259"/>
                    <a:pt x="11560" y="104271"/>
                  </a:cubicBezTo>
                  <a:cubicBezTo>
                    <a:pt x="11560" y="112596"/>
                    <a:pt x="18657" y="119327"/>
                    <a:pt x="28415" y="119327"/>
                  </a:cubicBezTo>
                  <a:cubicBezTo>
                    <a:pt x="46156" y="119327"/>
                    <a:pt x="53962" y="94883"/>
                    <a:pt x="53962" y="92226"/>
                  </a:cubicBezTo>
                  <a:cubicBezTo>
                    <a:pt x="53962" y="89923"/>
                    <a:pt x="51656" y="89923"/>
                    <a:pt x="51123" y="89923"/>
                  </a:cubicBezTo>
                  <a:cubicBezTo>
                    <a:pt x="48640" y="89923"/>
                    <a:pt x="48462" y="90986"/>
                    <a:pt x="47753" y="92934"/>
                  </a:cubicBezTo>
                  <a:cubicBezTo>
                    <a:pt x="43672" y="107105"/>
                    <a:pt x="35866" y="114367"/>
                    <a:pt x="28947" y="114367"/>
                  </a:cubicBezTo>
                  <a:cubicBezTo>
                    <a:pt x="25399" y="114367"/>
                    <a:pt x="24511" y="112065"/>
                    <a:pt x="24511" y="108168"/>
                  </a:cubicBezTo>
                  <a:cubicBezTo>
                    <a:pt x="24511" y="104094"/>
                    <a:pt x="25753" y="100728"/>
                    <a:pt x="27350" y="96831"/>
                  </a:cubicBezTo>
                  <a:cubicBezTo>
                    <a:pt x="29124" y="92048"/>
                    <a:pt x="31076" y="87266"/>
                    <a:pt x="33027" y="82660"/>
                  </a:cubicBezTo>
                  <a:cubicBezTo>
                    <a:pt x="34624" y="78409"/>
                    <a:pt x="41011" y="62290"/>
                    <a:pt x="41721" y="60164"/>
                  </a:cubicBezTo>
                  <a:cubicBezTo>
                    <a:pt x="42253" y="58393"/>
                    <a:pt x="42785" y="56267"/>
                    <a:pt x="42785" y="54496"/>
                  </a:cubicBezTo>
                  <a:cubicBezTo>
                    <a:pt x="42785" y="46170"/>
                    <a:pt x="35689" y="39439"/>
                    <a:pt x="25931" y="39439"/>
                  </a:cubicBezTo>
                  <a:cubicBezTo>
                    <a:pt x="8367" y="39439"/>
                    <a:pt x="206" y="63530"/>
                    <a:pt x="206" y="66541"/>
                  </a:cubicBezTo>
                  <a:cubicBezTo>
                    <a:pt x="206" y="68844"/>
                    <a:pt x="2690" y="68844"/>
                    <a:pt x="3222" y="68844"/>
                  </a:cubicBezTo>
                  <a:cubicBezTo>
                    <a:pt x="5706" y="68844"/>
                    <a:pt x="5883" y="67958"/>
                    <a:pt x="6415" y="66009"/>
                  </a:cubicBezTo>
                  <a:cubicBezTo>
                    <a:pt x="11028" y="50776"/>
                    <a:pt x="18834" y="44399"/>
                    <a:pt x="25399" y="44399"/>
                  </a:cubicBezTo>
                  <a:cubicBezTo>
                    <a:pt x="28237" y="44399"/>
                    <a:pt x="29834" y="45816"/>
                    <a:pt x="29834" y="50599"/>
                  </a:cubicBezTo>
                  <a:cubicBezTo>
                    <a:pt x="29834" y="54673"/>
                    <a:pt x="28769" y="57330"/>
                    <a:pt x="24334" y="68312"/>
                  </a:cubicBezTo>
                  <a:lnTo>
                    <a:pt x="13157" y="9683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6" name="자유형: 도형 4205">
              <a:extLst>
                <a:ext uri="{FF2B5EF4-FFF2-40B4-BE49-F238E27FC236}">
                  <a16:creationId xmlns:a16="http://schemas.microsoft.com/office/drawing/2014/main" id="{09216A83-B20F-CE12-299C-99D8B31F5E52}"/>
                </a:ext>
              </a:extLst>
            </p:cNvPr>
            <p:cNvSpPr/>
            <p:nvPr>
              <p:custDataLst>
                <p:tags r:id="rId92"/>
              </p:custDataLst>
            </p:nvPr>
          </p:nvSpPr>
          <p:spPr>
            <a:xfrm>
              <a:off x="5627872" y="4968326"/>
              <a:ext cx="77884" cy="153576"/>
            </a:xfrm>
            <a:custGeom>
              <a:avLst/>
              <a:gdLst>
                <a:gd name="connsiteX0" fmla="*/ 78093 w 77884"/>
                <a:gd name="connsiteY0" fmla="*/ 6846 h 153576"/>
                <a:gd name="connsiteX1" fmla="*/ 70997 w 77884"/>
                <a:gd name="connsiteY1" fmla="*/ 115 h 153576"/>
                <a:gd name="connsiteX2" fmla="*/ 61061 w 77884"/>
                <a:gd name="connsiteY2" fmla="*/ 9857 h 153576"/>
                <a:gd name="connsiteX3" fmla="*/ 68158 w 77884"/>
                <a:gd name="connsiteY3" fmla="*/ 16589 h 153576"/>
                <a:gd name="connsiteX4" fmla="*/ 78093 w 77884"/>
                <a:gd name="connsiteY4" fmla="*/ 6846 h 153576"/>
                <a:gd name="connsiteX5" fmla="*/ 40482 w 77884"/>
                <a:gd name="connsiteY5" fmla="*/ 126236 h 153576"/>
                <a:gd name="connsiteX6" fmla="*/ 17595 w 77884"/>
                <a:gd name="connsiteY6" fmla="*/ 148732 h 153576"/>
                <a:gd name="connsiteX7" fmla="*/ 11208 w 77884"/>
                <a:gd name="connsiteY7" fmla="*/ 147669 h 153576"/>
                <a:gd name="connsiteX8" fmla="*/ 17240 w 77884"/>
                <a:gd name="connsiteY8" fmla="*/ 138635 h 153576"/>
                <a:gd name="connsiteX9" fmla="*/ 10321 w 77884"/>
                <a:gd name="connsiteY9" fmla="*/ 132081 h 153576"/>
                <a:gd name="connsiteX10" fmla="*/ 209 w 77884"/>
                <a:gd name="connsiteY10" fmla="*/ 142532 h 153576"/>
                <a:gd name="connsiteX11" fmla="*/ 17773 w 77884"/>
                <a:gd name="connsiteY11" fmla="*/ 153692 h 153576"/>
                <a:gd name="connsiteX12" fmla="*/ 54675 w 77884"/>
                <a:gd name="connsiteY12" fmla="*/ 125704 h 153576"/>
                <a:gd name="connsiteX13" fmla="*/ 70642 w 77884"/>
                <a:gd name="connsiteY13" fmla="*/ 62290 h 153576"/>
                <a:gd name="connsiteX14" fmla="*/ 71529 w 77884"/>
                <a:gd name="connsiteY14" fmla="*/ 56090 h 153576"/>
                <a:gd name="connsiteX15" fmla="*/ 52546 w 77884"/>
                <a:gd name="connsiteY15" fmla="*/ 39439 h 153576"/>
                <a:gd name="connsiteX16" fmla="*/ 21498 w 77884"/>
                <a:gd name="connsiteY16" fmla="*/ 66541 h 153576"/>
                <a:gd name="connsiteX17" fmla="*/ 24514 w 77884"/>
                <a:gd name="connsiteY17" fmla="*/ 68844 h 153576"/>
                <a:gd name="connsiteX18" fmla="*/ 28063 w 77884"/>
                <a:gd name="connsiteY18" fmla="*/ 65655 h 153576"/>
                <a:gd name="connsiteX19" fmla="*/ 52013 w 77884"/>
                <a:gd name="connsiteY19" fmla="*/ 44399 h 153576"/>
                <a:gd name="connsiteX20" fmla="*/ 58045 w 77884"/>
                <a:gd name="connsiteY20" fmla="*/ 53079 h 153576"/>
                <a:gd name="connsiteX21" fmla="*/ 57513 w 77884"/>
                <a:gd name="connsiteY21" fmla="*/ 58393 h 153576"/>
                <a:gd name="connsiteX22" fmla="*/ 40482 w 77884"/>
                <a:gd name="connsiteY22" fmla="*/ 126236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093" y="6846"/>
                  </a:moveTo>
                  <a:cubicBezTo>
                    <a:pt x="78093" y="3835"/>
                    <a:pt x="75787" y="115"/>
                    <a:pt x="70997" y="115"/>
                  </a:cubicBezTo>
                  <a:cubicBezTo>
                    <a:pt x="65852" y="115"/>
                    <a:pt x="61061" y="5075"/>
                    <a:pt x="61061" y="9857"/>
                  </a:cubicBezTo>
                  <a:cubicBezTo>
                    <a:pt x="61061" y="12692"/>
                    <a:pt x="63190" y="16589"/>
                    <a:pt x="68158" y="16589"/>
                  </a:cubicBezTo>
                  <a:cubicBezTo>
                    <a:pt x="72948" y="16589"/>
                    <a:pt x="78093" y="11983"/>
                    <a:pt x="78093" y="6846"/>
                  </a:cubicBezTo>
                  <a:close/>
                  <a:moveTo>
                    <a:pt x="40482" y="126236"/>
                  </a:moveTo>
                  <a:cubicBezTo>
                    <a:pt x="37465" y="138458"/>
                    <a:pt x="28063" y="148732"/>
                    <a:pt x="17595" y="148732"/>
                  </a:cubicBezTo>
                  <a:cubicBezTo>
                    <a:pt x="15289" y="148732"/>
                    <a:pt x="13160" y="148378"/>
                    <a:pt x="11208" y="147669"/>
                  </a:cubicBezTo>
                  <a:cubicBezTo>
                    <a:pt x="15821" y="145543"/>
                    <a:pt x="17240" y="141292"/>
                    <a:pt x="17240" y="138635"/>
                  </a:cubicBezTo>
                  <a:cubicBezTo>
                    <a:pt x="17240" y="134384"/>
                    <a:pt x="13870" y="132081"/>
                    <a:pt x="10321" y="132081"/>
                  </a:cubicBezTo>
                  <a:cubicBezTo>
                    <a:pt x="4821" y="132081"/>
                    <a:pt x="209" y="136864"/>
                    <a:pt x="209" y="142532"/>
                  </a:cubicBezTo>
                  <a:cubicBezTo>
                    <a:pt x="209" y="149263"/>
                    <a:pt x="7128" y="153692"/>
                    <a:pt x="17773" y="153692"/>
                  </a:cubicBezTo>
                  <a:cubicBezTo>
                    <a:pt x="28417" y="153692"/>
                    <a:pt x="49175" y="147315"/>
                    <a:pt x="54675" y="125704"/>
                  </a:cubicBezTo>
                  <a:lnTo>
                    <a:pt x="70642" y="62290"/>
                  </a:lnTo>
                  <a:cubicBezTo>
                    <a:pt x="71174" y="60341"/>
                    <a:pt x="71529" y="58747"/>
                    <a:pt x="71529" y="56090"/>
                  </a:cubicBezTo>
                  <a:cubicBezTo>
                    <a:pt x="71529" y="46347"/>
                    <a:pt x="63190" y="39439"/>
                    <a:pt x="52546" y="39439"/>
                  </a:cubicBezTo>
                  <a:cubicBezTo>
                    <a:pt x="32853" y="39439"/>
                    <a:pt x="21498" y="64061"/>
                    <a:pt x="21498" y="66541"/>
                  </a:cubicBezTo>
                  <a:cubicBezTo>
                    <a:pt x="21498" y="68844"/>
                    <a:pt x="23982" y="68844"/>
                    <a:pt x="24514" y="68844"/>
                  </a:cubicBezTo>
                  <a:cubicBezTo>
                    <a:pt x="26643" y="68844"/>
                    <a:pt x="26821" y="68312"/>
                    <a:pt x="28063" y="65655"/>
                  </a:cubicBezTo>
                  <a:cubicBezTo>
                    <a:pt x="32498" y="55381"/>
                    <a:pt x="41723" y="44399"/>
                    <a:pt x="52013" y="44399"/>
                  </a:cubicBezTo>
                  <a:cubicBezTo>
                    <a:pt x="56449" y="44399"/>
                    <a:pt x="58045" y="47410"/>
                    <a:pt x="58045" y="53079"/>
                  </a:cubicBezTo>
                  <a:cubicBezTo>
                    <a:pt x="58045" y="55027"/>
                    <a:pt x="57691" y="57507"/>
                    <a:pt x="57513" y="58393"/>
                  </a:cubicBezTo>
                  <a:lnTo>
                    <a:pt x="40482" y="1262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7" name="자유형: 도형 4206">
              <a:extLst>
                <a:ext uri="{FF2B5EF4-FFF2-40B4-BE49-F238E27FC236}">
                  <a16:creationId xmlns:a16="http://schemas.microsoft.com/office/drawing/2014/main" id="{427B9693-9E5C-949B-D41B-79A7FE5D9EC8}"/>
                </a:ext>
              </a:extLst>
            </p:cNvPr>
            <p:cNvSpPr/>
            <p:nvPr>
              <p:custDataLst>
                <p:tags r:id="rId93"/>
              </p:custDataLst>
            </p:nvPr>
          </p:nvSpPr>
          <p:spPr>
            <a:xfrm>
              <a:off x="5747843" y="4935961"/>
              <a:ext cx="93268" cy="114632"/>
            </a:xfrm>
            <a:custGeom>
              <a:avLst/>
              <a:gdLst>
                <a:gd name="connsiteX0" fmla="*/ 86132 w 93268"/>
                <a:gd name="connsiteY0" fmla="*/ 17321 h 114632"/>
                <a:gd name="connsiteX1" fmla="*/ 73966 w 93268"/>
                <a:gd name="connsiteY1" fmla="*/ 28708 h 114632"/>
                <a:gd name="connsiteX2" fmla="*/ 81823 w 93268"/>
                <a:gd name="connsiteY2" fmla="*/ 36047 h 114632"/>
                <a:gd name="connsiteX3" fmla="*/ 93482 w 93268"/>
                <a:gd name="connsiteY3" fmla="*/ 21876 h 114632"/>
                <a:gd name="connsiteX4" fmla="*/ 63321 w 93268"/>
                <a:gd name="connsiteY4" fmla="*/ 113 h 114632"/>
                <a:gd name="connsiteX5" fmla="*/ 20489 w 93268"/>
                <a:gd name="connsiteY5" fmla="*/ 37059 h 114632"/>
                <a:gd name="connsiteX6" fmla="*/ 46594 w 93268"/>
                <a:gd name="connsiteY6" fmla="*/ 62111 h 114632"/>
                <a:gd name="connsiteX7" fmla="*/ 72952 w 93268"/>
                <a:gd name="connsiteY7" fmla="*/ 81343 h 114632"/>
                <a:gd name="connsiteX8" fmla="*/ 36709 w 93268"/>
                <a:gd name="connsiteY8" fmla="*/ 109178 h 114632"/>
                <a:gd name="connsiteX9" fmla="*/ 7816 w 93268"/>
                <a:gd name="connsiteY9" fmla="*/ 95767 h 114632"/>
                <a:gd name="connsiteX10" fmla="*/ 23784 w 93268"/>
                <a:gd name="connsiteY10" fmla="*/ 82355 h 114632"/>
                <a:gd name="connsiteX11" fmla="*/ 14406 w 93268"/>
                <a:gd name="connsiteY11" fmla="*/ 73498 h 114632"/>
                <a:gd name="connsiteX12" fmla="*/ 213 w 93268"/>
                <a:gd name="connsiteY12" fmla="*/ 90200 h 114632"/>
                <a:gd name="connsiteX13" fmla="*/ 36456 w 93268"/>
                <a:gd name="connsiteY13" fmla="*/ 114746 h 114632"/>
                <a:gd name="connsiteX14" fmla="*/ 87399 w 93268"/>
                <a:gd name="connsiteY14" fmla="*/ 72739 h 114632"/>
                <a:gd name="connsiteX15" fmla="*/ 79542 w 93268"/>
                <a:gd name="connsiteY15" fmla="*/ 54266 h 114632"/>
                <a:gd name="connsiteX16" fmla="*/ 54197 w 93268"/>
                <a:gd name="connsiteY16" fmla="*/ 43638 h 114632"/>
                <a:gd name="connsiteX17" fmla="*/ 34935 w 93268"/>
                <a:gd name="connsiteY17" fmla="*/ 28455 h 114632"/>
                <a:gd name="connsiteX18" fmla="*/ 63321 w 93268"/>
                <a:gd name="connsiteY18" fmla="*/ 5681 h 114632"/>
                <a:gd name="connsiteX19" fmla="*/ 86132 w 93268"/>
                <a:gd name="connsiteY19" fmla="*/ 1732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268" h="114632">
                  <a:moveTo>
                    <a:pt x="86132" y="17321"/>
                  </a:moveTo>
                  <a:cubicBezTo>
                    <a:pt x="79035" y="17574"/>
                    <a:pt x="73966" y="23141"/>
                    <a:pt x="73966" y="28708"/>
                  </a:cubicBezTo>
                  <a:cubicBezTo>
                    <a:pt x="73966" y="32251"/>
                    <a:pt x="76247" y="36047"/>
                    <a:pt x="81823" y="36047"/>
                  </a:cubicBezTo>
                  <a:cubicBezTo>
                    <a:pt x="87399" y="36047"/>
                    <a:pt x="93482" y="31745"/>
                    <a:pt x="93482" y="21876"/>
                  </a:cubicBezTo>
                  <a:cubicBezTo>
                    <a:pt x="93482" y="10489"/>
                    <a:pt x="82583" y="113"/>
                    <a:pt x="63321" y="113"/>
                  </a:cubicBezTo>
                  <a:cubicBezTo>
                    <a:pt x="29866" y="113"/>
                    <a:pt x="20489" y="25925"/>
                    <a:pt x="20489" y="37059"/>
                  </a:cubicBezTo>
                  <a:cubicBezTo>
                    <a:pt x="20489" y="56797"/>
                    <a:pt x="39244" y="60593"/>
                    <a:pt x="46594" y="62111"/>
                  </a:cubicBezTo>
                  <a:cubicBezTo>
                    <a:pt x="59773" y="64641"/>
                    <a:pt x="72952" y="67425"/>
                    <a:pt x="72952" y="81343"/>
                  </a:cubicBezTo>
                  <a:cubicBezTo>
                    <a:pt x="72952" y="87922"/>
                    <a:pt x="67123" y="109178"/>
                    <a:pt x="36709" y="109178"/>
                  </a:cubicBezTo>
                  <a:cubicBezTo>
                    <a:pt x="33161" y="109178"/>
                    <a:pt x="13646" y="109178"/>
                    <a:pt x="7816" y="95767"/>
                  </a:cubicBezTo>
                  <a:cubicBezTo>
                    <a:pt x="17447" y="97032"/>
                    <a:pt x="23784" y="89440"/>
                    <a:pt x="23784" y="82355"/>
                  </a:cubicBezTo>
                  <a:cubicBezTo>
                    <a:pt x="23784" y="76535"/>
                    <a:pt x="19728" y="73498"/>
                    <a:pt x="14406" y="73498"/>
                  </a:cubicBezTo>
                  <a:cubicBezTo>
                    <a:pt x="7816" y="73498"/>
                    <a:pt x="213" y="78812"/>
                    <a:pt x="213" y="90200"/>
                  </a:cubicBezTo>
                  <a:cubicBezTo>
                    <a:pt x="213" y="104624"/>
                    <a:pt x="14659" y="114746"/>
                    <a:pt x="36456" y="114746"/>
                  </a:cubicBezTo>
                  <a:cubicBezTo>
                    <a:pt x="77514" y="114746"/>
                    <a:pt x="87399" y="84126"/>
                    <a:pt x="87399" y="72739"/>
                  </a:cubicBezTo>
                  <a:cubicBezTo>
                    <a:pt x="87399" y="63629"/>
                    <a:pt x="82583" y="57303"/>
                    <a:pt x="79542" y="54266"/>
                  </a:cubicBezTo>
                  <a:cubicBezTo>
                    <a:pt x="72699" y="47181"/>
                    <a:pt x="65349" y="45916"/>
                    <a:pt x="54197" y="43638"/>
                  </a:cubicBezTo>
                  <a:cubicBezTo>
                    <a:pt x="45073" y="41614"/>
                    <a:pt x="34935" y="39842"/>
                    <a:pt x="34935" y="28455"/>
                  </a:cubicBezTo>
                  <a:cubicBezTo>
                    <a:pt x="34935" y="21117"/>
                    <a:pt x="41018" y="5681"/>
                    <a:pt x="63321" y="5681"/>
                  </a:cubicBezTo>
                  <a:cubicBezTo>
                    <a:pt x="69658" y="5681"/>
                    <a:pt x="82330" y="7452"/>
                    <a:pt x="86132" y="1732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8" name="자유형: 도형 4207">
              <a:extLst>
                <a:ext uri="{FF2B5EF4-FFF2-40B4-BE49-F238E27FC236}">
                  <a16:creationId xmlns:a16="http://schemas.microsoft.com/office/drawing/2014/main" id="{DE523527-0FA3-5EB5-489D-66C56D113617}"/>
                </a:ext>
              </a:extLst>
            </p:cNvPr>
            <p:cNvSpPr/>
            <p:nvPr>
              <p:custDataLst>
                <p:tags r:id="rId94"/>
              </p:custDataLst>
            </p:nvPr>
          </p:nvSpPr>
          <p:spPr>
            <a:xfrm>
              <a:off x="5860817" y="4880543"/>
              <a:ext cx="66910" cy="170050"/>
            </a:xfrm>
            <a:custGeom>
              <a:avLst/>
              <a:gdLst>
                <a:gd name="connsiteX0" fmla="*/ 64847 w 66910"/>
                <a:gd name="connsiteY0" fmla="*/ 9223 h 170050"/>
                <a:gd name="connsiteX1" fmla="*/ 55469 w 66910"/>
                <a:gd name="connsiteY1" fmla="*/ 113 h 170050"/>
                <a:gd name="connsiteX2" fmla="*/ 41783 w 66910"/>
                <a:gd name="connsiteY2" fmla="*/ 13525 h 170050"/>
                <a:gd name="connsiteX3" fmla="*/ 51414 w 66910"/>
                <a:gd name="connsiteY3" fmla="*/ 22635 h 170050"/>
                <a:gd name="connsiteX4" fmla="*/ 64847 w 66910"/>
                <a:gd name="connsiteY4" fmla="*/ 9223 h 170050"/>
                <a:gd name="connsiteX5" fmla="*/ 45585 w 66910"/>
                <a:gd name="connsiteY5" fmla="*/ 104370 h 170050"/>
                <a:gd name="connsiteX6" fmla="*/ 51161 w 66910"/>
                <a:gd name="connsiteY6" fmla="*/ 89694 h 170050"/>
                <a:gd name="connsiteX7" fmla="*/ 54455 w 66910"/>
                <a:gd name="connsiteY7" fmla="*/ 76282 h 170050"/>
                <a:gd name="connsiteX8" fmla="*/ 33673 w 66910"/>
                <a:gd name="connsiteY8" fmla="*/ 55532 h 170050"/>
                <a:gd name="connsiteX9" fmla="*/ 218 w 66910"/>
                <a:gd name="connsiteY9" fmla="*/ 94501 h 170050"/>
                <a:gd name="connsiteX10" fmla="*/ 3259 w 66910"/>
                <a:gd name="connsiteY10" fmla="*/ 97032 h 170050"/>
                <a:gd name="connsiteX11" fmla="*/ 7314 w 66910"/>
                <a:gd name="connsiteY11" fmla="*/ 92477 h 170050"/>
                <a:gd name="connsiteX12" fmla="*/ 32912 w 66910"/>
                <a:gd name="connsiteY12" fmla="*/ 61099 h 170050"/>
                <a:gd name="connsiteX13" fmla="*/ 39248 w 66910"/>
                <a:gd name="connsiteY13" fmla="*/ 69196 h 170050"/>
                <a:gd name="connsiteX14" fmla="*/ 36461 w 66910"/>
                <a:gd name="connsiteY14" fmla="*/ 82355 h 170050"/>
                <a:gd name="connsiteX15" fmla="*/ 18973 w 66910"/>
                <a:gd name="connsiteY15" fmla="*/ 129169 h 170050"/>
                <a:gd name="connsiteX16" fmla="*/ 13143 w 66910"/>
                <a:gd name="connsiteY16" fmla="*/ 149414 h 170050"/>
                <a:gd name="connsiteX17" fmla="*/ 33926 w 66910"/>
                <a:gd name="connsiteY17" fmla="*/ 170164 h 170050"/>
                <a:gd name="connsiteX18" fmla="*/ 67128 w 66910"/>
                <a:gd name="connsiteY18" fmla="*/ 131194 h 170050"/>
                <a:gd name="connsiteX19" fmla="*/ 64086 w 66910"/>
                <a:gd name="connsiteY19" fmla="*/ 128663 h 170050"/>
                <a:gd name="connsiteX20" fmla="*/ 60285 w 66910"/>
                <a:gd name="connsiteY20" fmla="*/ 133218 h 170050"/>
                <a:gd name="connsiteX21" fmla="*/ 34433 w 66910"/>
                <a:gd name="connsiteY21" fmla="*/ 164597 h 170050"/>
                <a:gd name="connsiteX22" fmla="*/ 28350 w 66910"/>
                <a:gd name="connsiteY22" fmla="*/ 156246 h 170050"/>
                <a:gd name="connsiteX23" fmla="*/ 35700 w 66910"/>
                <a:gd name="connsiteY23" fmla="*/ 130941 h 170050"/>
                <a:gd name="connsiteX24" fmla="*/ 45585 w 66910"/>
                <a:gd name="connsiteY24" fmla="*/ 10437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847" y="9223"/>
                  </a:moveTo>
                  <a:cubicBezTo>
                    <a:pt x="64847" y="4162"/>
                    <a:pt x="61298" y="113"/>
                    <a:pt x="55469" y="113"/>
                  </a:cubicBezTo>
                  <a:cubicBezTo>
                    <a:pt x="48626" y="113"/>
                    <a:pt x="41783" y="6693"/>
                    <a:pt x="41783" y="13525"/>
                  </a:cubicBezTo>
                  <a:cubicBezTo>
                    <a:pt x="41783" y="18333"/>
                    <a:pt x="45331" y="22635"/>
                    <a:pt x="51414" y="22635"/>
                  </a:cubicBezTo>
                  <a:cubicBezTo>
                    <a:pt x="57243" y="22635"/>
                    <a:pt x="64847" y="16815"/>
                    <a:pt x="64847" y="9223"/>
                  </a:cubicBezTo>
                  <a:close/>
                  <a:moveTo>
                    <a:pt x="45585" y="104370"/>
                  </a:moveTo>
                  <a:cubicBezTo>
                    <a:pt x="48626" y="97032"/>
                    <a:pt x="48626" y="96526"/>
                    <a:pt x="51161" y="89694"/>
                  </a:cubicBezTo>
                  <a:cubicBezTo>
                    <a:pt x="53188" y="84633"/>
                    <a:pt x="54455" y="81090"/>
                    <a:pt x="54455" y="76282"/>
                  </a:cubicBezTo>
                  <a:cubicBezTo>
                    <a:pt x="54455" y="64895"/>
                    <a:pt x="46345" y="55532"/>
                    <a:pt x="33673" y="55532"/>
                  </a:cubicBezTo>
                  <a:cubicBezTo>
                    <a:pt x="9849" y="55532"/>
                    <a:pt x="218" y="92224"/>
                    <a:pt x="218" y="94501"/>
                  </a:cubicBezTo>
                  <a:cubicBezTo>
                    <a:pt x="218" y="97032"/>
                    <a:pt x="2752" y="97032"/>
                    <a:pt x="3259" y="97032"/>
                  </a:cubicBezTo>
                  <a:cubicBezTo>
                    <a:pt x="5793" y="97032"/>
                    <a:pt x="6047" y="96526"/>
                    <a:pt x="7314" y="92477"/>
                  </a:cubicBezTo>
                  <a:cubicBezTo>
                    <a:pt x="14157" y="68690"/>
                    <a:pt x="24295" y="61099"/>
                    <a:pt x="32912" y="61099"/>
                  </a:cubicBezTo>
                  <a:cubicBezTo>
                    <a:pt x="34940" y="61099"/>
                    <a:pt x="39248" y="61099"/>
                    <a:pt x="39248" y="69196"/>
                  </a:cubicBezTo>
                  <a:cubicBezTo>
                    <a:pt x="39248" y="74510"/>
                    <a:pt x="37474" y="79825"/>
                    <a:pt x="36461" y="82355"/>
                  </a:cubicBezTo>
                  <a:cubicBezTo>
                    <a:pt x="34433" y="88934"/>
                    <a:pt x="23028" y="118288"/>
                    <a:pt x="18973" y="129169"/>
                  </a:cubicBezTo>
                  <a:cubicBezTo>
                    <a:pt x="16438" y="135749"/>
                    <a:pt x="13143" y="144099"/>
                    <a:pt x="13143" y="149414"/>
                  </a:cubicBezTo>
                  <a:cubicBezTo>
                    <a:pt x="13143" y="161307"/>
                    <a:pt x="21761" y="170164"/>
                    <a:pt x="33926" y="170164"/>
                  </a:cubicBezTo>
                  <a:cubicBezTo>
                    <a:pt x="57750" y="170164"/>
                    <a:pt x="67128" y="133471"/>
                    <a:pt x="67128" y="131194"/>
                  </a:cubicBezTo>
                  <a:cubicBezTo>
                    <a:pt x="67128" y="128663"/>
                    <a:pt x="64847" y="128663"/>
                    <a:pt x="64086" y="128663"/>
                  </a:cubicBezTo>
                  <a:cubicBezTo>
                    <a:pt x="61552" y="128663"/>
                    <a:pt x="61552" y="129423"/>
                    <a:pt x="60285" y="133218"/>
                  </a:cubicBezTo>
                  <a:cubicBezTo>
                    <a:pt x="55723" y="149161"/>
                    <a:pt x="47359" y="164597"/>
                    <a:pt x="34433" y="164597"/>
                  </a:cubicBezTo>
                  <a:cubicBezTo>
                    <a:pt x="30124" y="164597"/>
                    <a:pt x="28350" y="162066"/>
                    <a:pt x="28350" y="156246"/>
                  </a:cubicBezTo>
                  <a:cubicBezTo>
                    <a:pt x="28350" y="149920"/>
                    <a:pt x="29871" y="146377"/>
                    <a:pt x="35700" y="130941"/>
                  </a:cubicBezTo>
                  <a:lnTo>
                    <a:pt x="45585" y="1043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09" name="자유형: 도형 4208">
              <a:extLst>
                <a:ext uri="{FF2B5EF4-FFF2-40B4-BE49-F238E27FC236}">
                  <a16:creationId xmlns:a16="http://schemas.microsoft.com/office/drawing/2014/main" id="{90EC8F28-99FE-9C39-1C0A-F01231772B17}"/>
                </a:ext>
              </a:extLst>
            </p:cNvPr>
            <p:cNvSpPr/>
            <p:nvPr>
              <p:custDataLst>
                <p:tags r:id="rId95"/>
              </p:custDataLst>
            </p:nvPr>
          </p:nvSpPr>
          <p:spPr>
            <a:xfrm>
              <a:off x="5948133" y="4935961"/>
              <a:ext cx="137368" cy="114632"/>
            </a:xfrm>
            <a:custGeom>
              <a:avLst/>
              <a:gdLst>
                <a:gd name="connsiteX0" fmla="*/ 15174 w 137368"/>
                <a:gd name="connsiteY0" fmla="*/ 97032 h 114632"/>
                <a:gd name="connsiteX1" fmla="*/ 12893 w 137368"/>
                <a:gd name="connsiteY1" fmla="*/ 107913 h 114632"/>
                <a:gd name="connsiteX2" fmla="*/ 20243 w 137368"/>
                <a:gd name="connsiteY2" fmla="*/ 114746 h 114632"/>
                <a:gd name="connsiteX3" fmla="*/ 29621 w 137368"/>
                <a:gd name="connsiteY3" fmla="*/ 107660 h 114632"/>
                <a:gd name="connsiteX4" fmla="*/ 34436 w 137368"/>
                <a:gd name="connsiteY4" fmla="*/ 88934 h 114632"/>
                <a:gd name="connsiteX5" fmla="*/ 40012 w 137368"/>
                <a:gd name="connsiteY5" fmla="*/ 66160 h 114632"/>
                <a:gd name="connsiteX6" fmla="*/ 44321 w 137368"/>
                <a:gd name="connsiteY6" fmla="*/ 49205 h 114632"/>
                <a:gd name="connsiteX7" fmla="*/ 47616 w 137368"/>
                <a:gd name="connsiteY7" fmla="*/ 36553 h 114632"/>
                <a:gd name="connsiteX8" fmla="*/ 88928 w 137368"/>
                <a:gd name="connsiteY8" fmla="*/ 5681 h 114632"/>
                <a:gd name="connsiteX9" fmla="*/ 102614 w 137368"/>
                <a:gd name="connsiteY9" fmla="*/ 23394 h 114632"/>
                <a:gd name="connsiteX10" fmla="*/ 86140 w 137368"/>
                <a:gd name="connsiteY10" fmla="*/ 82355 h 114632"/>
                <a:gd name="connsiteX11" fmla="*/ 83605 w 137368"/>
                <a:gd name="connsiteY11" fmla="*/ 93995 h 114632"/>
                <a:gd name="connsiteX12" fmla="*/ 104388 w 137368"/>
                <a:gd name="connsiteY12" fmla="*/ 114746 h 114632"/>
                <a:gd name="connsiteX13" fmla="*/ 137590 w 137368"/>
                <a:gd name="connsiteY13" fmla="*/ 75776 h 114632"/>
                <a:gd name="connsiteX14" fmla="*/ 134548 w 137368"/>
                <a:gd name="connsiteY14" fmla="*/ 73245 h 114632"/>
                <a:gd name="connsiteX15" fmla="*/ 130746 w 137368"/>
                <a:gd name="connsiteY15" fmla="*/ 77800 h 114632"/>
                <a:gd name="connsiteX16" fmla="*/ 104895 w 137368"/>
                <a:gd name="connsiteY16" fmla="*/ 109178 h 114632"/>
                <a:gd name="connsiteX17" fmla="*/ 98812 w 137368"/>
                <a:gd name="connsiteY17" fmla="*/ 100828 h 114632"/>
                <a:gd name="connsiteX18" fmla="*/ 103374 w 137368"/>
                <a:gd name="connsiteY18" fmla="*/ 82861 h 114632"/>
                <a:gd name="connsiteX19" fmla="*/ 118834 w 137368"/>
                <a:gd name="connsiteY19" fmla="*/ 27190 h 114632"/>
                <a:gd name="connsiteX20" fmla="*/ 89688 w 137368"/>
                <a:gd name="connsiteY20" fmla="*/ 113 h 114632"/>
                <a:gd name="connsiteX21" fmla="*/ 50150 w 137368"/>
                <a:gd name="connsiteY21" fmla="*/ 22129 h 114632"/>
                <a:gd name="connsiteX22" fmla="*/ 26833 w 137368"/>
                <a:gd name="connsiteY22" fmla="*/ 113 h 114632"/>
                <a:gd name="connsiteX23" fmla="*/ 7824 w 137368"/>
                <a:gd name="connsiteY23" fmla="*/ 14537 h 114632"/>
                <a:gd name="connsiteX24" fmla="*/ 221 w 137368"/>
                <a:gd name="connsiteY24" fmla="*/ 39083 h 114632"/>
                <a:gd name="connsiteX25" fmla="*/ 3262 w 137368"/>
                <a:gd name="connsiteY25" fmla="*/ 41614 h 114632"/>
                <a:gd name="connsiteX26" fmla="*/ 7571 w 137368"/>
                <a:gd name="connsiteY26" fmla="*/ 35794 h 114632"/>
                <a:gd name="connsiteX27" fmla="*/ 26073 w 137368"/>
                <a:gd name="connsiteY27" fmla="*/ 5681 h 114632"/>
                <a:gd name="connsiteX28" fmla="*/ 33930 w 137368"/>
                <a:gd name="connsiteY28" fmla="*/ 17321 h 114632"/>
                <a:gd name="connsiteX29" fmla="*/ 29874 w 137368"/>
                <a:gd name="connsiteY29" fmla="*/ 38577 h 114632"/>
                <a:gd name="connsiteX30" fmla="*/ 15174 w 137368"/>
                <a:gd name="connsiteY30" fmla="*/ 97032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37368" h="114632">
                  <a:moveTo>
                    <a:pt x="15174" y="97032"/>
                  </a:moveTo>
                  <a:cubicBezTo>
                    <a:pt x="14414" y="100828"/>
                    <a:pt x="12893" y="106648"/>
                    <a:pt x="12893" y="107913"/>
                  </a:cubicBezTo>
                  <a:cubicBezTo>
                    <a:pt x="12893" y="112468"/>
                    <a:pt x="16442" y="114746"/>
                    <a:pt x="20243" y="114746"/>
                  </a:cubicBezTo>
                  <a:cubicBezTo>
                    <a:pt x="23285" y="114746"/>
                    <a:pt x="27847" y="112721"/>
                    <a:pt x="29621" y="107660"/>
                  </a:cubicBezTo>
                  <a:cubicBezTo>
                    <a:pt x="29874" y="107154"/>
                    <a:pt x="32916" y="95261"/>
                    <a:pt x="34436" y="88934"/>
                  </a:cubicBezTo>
                  <a:lnTo>
                    <a:pt x="40012" y="66160"/>
                  </a:lnTo>
                  <a:cubicBezTo>
                    <a:pt x="41533" y="60593"/>
                    <a:pt x="43054" y="55026"/>
                    <a:pt x="44321" y="49205"/>
                  </a:cubicBezTo>
                  <a:cubicBezTo>
                    <a:pt x="45335" y="44903"/>
                    <a:pt x="47362" y="37565"/>
                    <a:pt x="47616" y="36553"/>
                  </a:cubicBezTo>
                  <a:cubicBezTo>
                    <a:pt x="51417" y="28708"/>
                    <a:pt x="64850" y="5681"/>
                    <a:pt x="88928" y="5681"/>
                  </a:cubicBezTo>
                  <a:cubicBezTo>
                    <a:pt x="100333" y="5681"/>
                    <a:pt x="102614" y="15043"/>
                    <a:pt x="102614" y="23394"/>
                  </a:cubicBezTo>
                  <a:cubicBezTo>
                    <a:pt x="102614" y="39083"/>
                    <a:pt x="90195" y="71474"/>
                    <a:pt x="86140" y="82355"/>
                  </a:cubicBezTo>
                  <a:cubicBezTo>
                    <a:pt x="83859" y="88175"/>
                    <a:pt x="83605" y="91212"/>
                    <a:pt x="83605" y="93995"/>
                  </a:cubicBezTo>
                  <a:cubicBezTo>
                    <a:pt x="83605" y="105889"/>
                    <a:pt x="92476" y="114746"/>
                    <a:pt x="104388" y="114746"/>
                  </a:cubicBezTo>
                  <a:cubicBezTo>
                    <a:pt x="128212" y="114746"/>
                    <a:pt x="137590" y="77800"/>
                    <a:pt x="137590" y="75776"/>
                  </a:cubicBezTo>
                  <a:cubicBezTo>
                    <a:pt x="137590" y="73245"/>
                    <a:pt x="135309" y="73245"/>
                    <a:pt x="134548" y="73245"/>
                  </a:cubicBezTo>
                  <a:cubicBezTo>
                    <a:pt x="132014" y="73245"/>
                    <a:pt x="132014" y="74004"/>
                    <a:pt x="130746" y="77800"/>
                  </a:cubicBezTo>
                  <a:cubicBezTo>
                    <a:pt x="125678" y="95008"/>
                    <a:pt x="117314" y="109178"/>
                    <a:pt x="104895" y="109178"/>
                  </a:cubicBezTo>
                  <a:cubicBezTo>
                    <a:pt x="100586" y="109178"/>
                    <a:pt x="98812" y="106648"/>
                    <a:pt x="98812" y="100828"/>
                  </a:cubicBezTo>
                  <a:cubicBezTo>
                    <a:pt x="98812" y="94501"/>
                    <a:pt x="101093" y="88428"/>
                    <a:pt x="103374" y="82861"/>
                  </a:cubicBezTo>
                  <a:cubicBezTo>
                    <a:pt x="108190" y="69449"/>
                    <a:pt x="118834" y="41614"/>
                    <a:pt x="118834" y="27190"/>
                  </a:cubicBezTo>
                  <a:cubicBezTo>
                    <a:pt x="118834" y="10236"/>
                    <a:pt x="107936" y="113"/>
                    <a:pt x="89688" y="113"/>
                  </a:cubicBezTo>
                  <a:cubicBezTo>
                    <a:pt x="66878" y="113"/>
                    <a:pt x="54459" y="16309"/>
                    <a:pt x="50150" y="22129"/>
                  </a:cubicBezTo>
                  <a:cubicBezTo>
                    <a:pt x="48883" y="7958"/>
                    <a:pt x="38492" y="113"/>
                    <a:pt x="26833" y="113"/>
                  </a:cubicBezTo>
                  <a:cubicBezTo>
                    <a:pt x="15174" y="113"/>
                    <a:pt x="10359" y="9982"/>
                    <a:pt x="7824" y="14537"/>
                  </a:cubicBezTo>
                  <a:cubicBezTo>
                    <a:pt x="3769" y="23141"/>
                    <a:pt x="221" y="38071"/>
                    <a:pt x="221" y="39083"/>
                  </a:cubicBezTo>
                  <a:cubicBezTo>
                    <a:pt x="221" y="41614"/>
                    <a:pt x="2755" y="41614"/>
                    <a:pt x="3262" y="41614"/>
                  </a:cubicBezTo>
                  <a:cubicBezTo>
                    <a:pt x="5797" y="41614"/>
                    <a:pt x="6050" y="41361"/>
                    <a:pt x="7571" y="35794"/>
                  </a:cubicBezTo>
                  <a:cubicBezTo>
                    <a:pt x="11880" y="17827"/>
                    <a:pt x="16949" y="5681"/>
                    <a:pt x="26073" y="5681"/>
                  </a:cubicBezTo>
                  <a:cubicBezTo>
                    <a:pt x="31142" y="5681"/>
                    <a:pt x="33930" y="8970"/>
                    <a:pt x="33930" y="17321"/>
                  </a:cubicBezTo>
                  <a:cubicBezTo>
                    <a:pt x="33930" y="22635"/>
                    <a:pt x="33169" y="25419"/>
                    <a:pt x="29874" y="38577"/>
                  </a:cubicBezTo>
                  <a:lnTo>
                    <a:pt x="15174" y="970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0" name="자유형: 도형 4209">
              <a:extLst>
                <a:ext uri="{FF2B5EF4-FFF2-40B4-BE49-F238E27FC236}">
                  <a16:creationId xmlns:a16="http://schemas.microsoft.com/office/drawing/2014/main" id="{1C72DBB1-878B-3A7A-9B3B-63A9251ABD4C}"/>
                </a:ext>
              </a:extLst>
            </p:cNvPr>
            <p:cNvSpPr/>
            <p:nvPr>
              <p:custDataLst>
                <p:tags r:id="rId96"/>
              </p:custDataLst>
            </p:nvPr>
          </p:nvSpPr>
          <p:spPr>
            <a:xfrm>
              <a:off x="6118002" y="4858021"/>
              <a:ext cx="58799" cy="253050"/>
            </a:xfrm>
            <a:custGeom>
              <a:avLst/>
              <a:gdLst>
                <a:gd name="connsiteX0" fmla="*/ 59027 w 58799"/>
                <a:gd name="connsiteY0" fmla="*/ 250634 h 253050"/>
                <a:gd name="connsiteX1" fmla="*/ 54718 w 58799"/>
                <a:gd name="connsiteY1" fmla="*/ 245067 h 253050"/>
                <a:gd name="connsiteX2" fmla="*/ 14927 w 58799"/>
                <a:gd name="connsiteY2" fmla="*/ 126639 h 253050"/>
                <a:gd name="connsiteX3" fmla="*/ 55732 w 58799"/>
                <a:gd name="connsiteY3" fmla="*/ 6946 h 253050"/>
                <a:gd name="connsiteX4" fmla="*/ 59027 w 58799"/>
                <a:gd name="connsiteY4" fmla="*/ 2644 h 253050"/>
                <a:gd name="connsiteX5" fmla="*/ 56492 w 58799"/>
                <a:gd name="connsiteY5" fmla="*/ 113 h 253050"/>
                <a:gd name="connsiteX6" fmla="*/ 16194 w 58799"/>
                <a:gd name="connsiteY6" fmla="*/ 49458 h 253050"/>
                <a:gd name="connsiteX7" fmla="*/ 227 w 58799"/>
                <a:gd name="connsiteY7" fmla="*/ 126639 h 253050"/>
                <a:gd name="connsiteX8" fmla="*/ 16955 w 58799"/>
                <a:gd name="connsiteY8" fmla="*/ 205591 h 253050"/>
                <a:gd name="connsiteX9" fmla="*/ 56492 w 58799"/>
                <a:gd name="connsiteY9" fmla="*/ 253164 h 253050"/>
                <a:gd name="connsiteX10" fmla="*/ 59027 w 58799"/>
                <a:gd name="connsiteY10" fmla="*/ 250634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027" y="250634"/>
                  </a:moveTo>
                  <a:cubicBezTo>
                    <a:pt x="59027" y="249875"/>
                    <a:pt x="59027" y="249369"/>
                    <a:pt x="54718" y="245067"/>
                  </a:cubicBezTo>
                  <a:cubicBezTo>
                    <a:pt x="23037" y="213182"/>
                    <a:pt x="14927" y="165356"/>
                    <a:pt x="14927" y="126639"/>
                  </a:cubicBezTo>
                  <a:cubicBezTo>
                    <a:pt x="14927" y="82608"/>
                    <a:pt x="24558" y="38577"/>
                    <a:pt x="55732" y="6946"/>
                  </a:cubicBezTo>
                  <a:cubicBezTo>
                    <a:pt x="59027" y="3909"/>
                    <a:pt x="59027" y="3403"/>
                    <a:pt x="59027" y="2644"/>
                  </a:cubicBezTo>
                  <a:cubicBezTo>
                    <a:pt x="59027" y="873"/>
                    <a:pt x="58013" y="113"/>
                    <a:pt x="56492" y="113"/>
                  </a:cubicBezTo>
                  <a:cubicBezTo>
                    <a:pt x="53958" y="113"/>
                    <a:pt x="31148" y="17321"/>
                    <a:pt x="16194" y="49458"/>
                  </a:cubicBezTo>
                  <a:cubicBezTo>
                    <a:pt x="3268" y="77294"/>
                    <a:pt x="227" y="105383"/>
                    <a:pt x="227" y="126639"/>
                  </a:cubicBezTo>
                  <a:cubicBezTo>
                    <a:pt x="227" y="146377"/>
                    <a:pt x="3015" y="176996"/>
                    <a:pt x="16955" y="205591"/>
                  </a:cubicBezTo>
                  <a:cubicBezTo>
                    <a:pt x="32161" y="236716"/>
                    <a:pt x="53958" y="253164"/>
                    <a:pt x="56492" y="253164"/>
                  </a:cubicBezTo>
                  <a:cubicBezTo>
                    <a:pt x="58013" y="253164"/>
                    <a:pt x="59027" y="252405"/>
                    <a:pt x="59027" y="2506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1" name="자유형: 도형 4210">
              <a:extLst>
                <a:ext uri="{FF2B5EF4-FFF2-40B4-BE49-F238E27FC236}">
                  <a16:creationId xmlns:a16="http://schemas.microsoft.com/office/drawing/2014/main" id="{B62E7AF2-CF7E-ADD4-D2F3-24E5C76A914F}"/>
                </a:ext>
              </a:extLst>
            </p:cNvPr>
            <p:cNvSpPr/>
            <p:nvPr>
              <p:custDataLst>
                <p:tags r:id="rId97"/>
              </p:custDataLst>
            </p:nvPr>
          </p:nvSpPr>
          <p:spPr>
            <a:xfrm>
              <a:off x="6202119" y="4869408"/>
              <a:ext cx="104673" cy="181184"/>
            </a:xfrm>
            <a:custGeom>
              <a:avLst/>
              <a:gdLst>
                <a:gd name="connsiteX0" fmla="*/ 104905 w 104673"/>
                <a:gd name="connsiteY0" fmla="*/ 51989 h 181184"/>
                <a:gd name="connsiteX1" fmla="*/ 74491 w 104673"/>
                <a:gd name="connsiteY1" fmla="*/ 113 h 181184"/>
                <a:gd name="connsiteX2" fmla="*/ 231 w 104673"/>
                <a:gd name="connsiteY2" fmla="*/ 129423 h 181184"/>
                <a:gd name="connsiteX3" fmla="*/ 30645 w 104673"/>
                <a:gd name="connsiteY3" fmla="*/ 181298 h 181184"/>
                <a:gd name="connsiteX4" fmla="*/ 104905 w 104673"/>
                <a:gd name="connsiteY4" fmla="*/ 51989 h 181184"/>
                <a:gd name="connsiteX5" fmla="*/ 27096 w 104673"/>
                <a:gd name="connsiteY5" fmla="*/ 86657 h 181184"/>
                <a:gd name="connsiteX6" fmla="*/ 46612 w 104673"/>
                <a:gd name="connsiteY6" fmla="*/ 32251 h 181184"/>
                <a:gd name="connsiteX7" fmla="*/ 74238 w 104673"/>
                <a:gd name="connsiteY7" fmla="*/ 5681 h 181184"/>
                <a:gd name="connsiteX8" fmla="*/ 88177 w 104673"/>
                <a:gd name="connsiteY8" fmla="*/ 36300 h 181184"/>
                <a:gd name="connsiteX9" fmla="*/ 80067 w 104673"/>
                <a:gd name="connsiteY9" fmla="*/ 86657 h 181184"/>
                <a:gd name="connsiteX10" fmla="*/ 27096 w 104673"/>
                <a:gd name="connsiteY10" fmla="*/ 86657 h 181184"/>
                <a:gd name="connsiteX11" fmla="*/ 77786 w 104673"/>
                <a:gd name="connsiteY11" fmla="*/ 94755 h 181184"/>
                <a:gd name="connsiteX12" fmla="*/ 60044 w 104673"/>
                <a:gd name="connsiteY12" fmla="*/ 146124 h 181184"/>
                <a:gd name="connsiteX13" fmla="*/ 30645 w 104673"/>
                <a:gd name="connsiteY13" fmla="*/ 175731 h 181184"/>
                <a:gd name="connsiteX14" fmla="*/ 16958 w 104673"/>
                <a:gd name="connsiteY14" fmla="*/ 144859 h 181184"/>
                <a:gd name="connsiteX15" fmla="*/ 25069 w 104673"/>
                <a:gd name="connsiteY15" fmla="*/ 94755 h 181184"/>
                <a:gd name="connsiteX16" fmla="*/ 77786 w 104673"/>
                <a:gd name="connsiteY16" fmla="*/ 94755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05" y="51989"/>
                  </a:moveTo>
                  <a:cubicBezTo>
                    <a:pt x="104905" y="35288"/>
                    <a:pt x="100343" y="113"/>
                    <a:pt x="74491" y="113"/>
                  </a:cubicBezTo>
                  <a:cubicBezTo>
                    <a:pt x="39262" y="113"/>
                    <a:pt x="231" y="71474"/>
                    <a:pt x="231" y="129423"/>
                  </a:cubicBezTo>
                  <a:cubicBezTo>
                    <a:pt x="231" y="153209"/>
                    <a:pt x="7581" y="181298"/>
                    <a:pt x="30645" y="181298"/>
                  </a:cubicBezTo>
                  <a:cubicBezTo>
                    <a:pt x="66381" y="181298"/>
                    <a:pt x="104905" y="108672"/>
                    <a:pt x="104905" y="51989"/>
                  </a:cubicBezTo>
                  <a:close/>
                  <a:moveTo>
                    <a:pt x="27096" y="86657"/>
                  </a:moveTo>
                  <a:cubicBezTo>
                    <a:pt x="31405" y="70462"/>
                    <a:pt x="36474" y="50218"/>
                    <a:pt x="46612" y="32251"/>
                  </a:cubicBezTo>
                  <a:cubicBezTo>
                    <a:pt x="53455" y="19851"/>
                    <a:pt x="62832" y="5681"/>
                    <a:pt x="74238" y="5681"/>
                  </a:cubicBezTo>
                  <a:cubicBezTo>
                    <a:pt x="86656" y="5681"/>
                    <a:pt x="88177" y="21876"/>
                    <a:pt x="88177" y="36300"/>
                  </a:cubicBezTo>
                  <a:cubicBezTo>
                    <a:pt x="88177" y="48699"/>
                    <a:pt x="86150" y="61605"/>
                    <a:pt x="80067" y="86657"/>
                  </a:cubicBezTo>
                  <a:lnTo>
                    <a:pt x="27096" y="86657"/>
                  </a:lnTo>
                  <a:close/>
                  <a:moveTo>
                    <a:pt x="77786" y="94755"/>
                  </a:moveTo>
                  <a:cubicBezTo>
                    <a:pt x="74998" y="106395"/>
                    <a:pt x="69675" y="127904"/>
                    <a:pt x="60044" y="146124"/>
                  </a:cubicBezTo>
                  <a:cubicBezTo>
                    <a:pt x="51174" y="163331"/>
                    <a:pt x="41543" y="175731"/>
                    <a:pt x="30645" y="175731"/>
                  </a:cubicBezTo>
                  <a:cubicBezTo>
                    <a:pt x="22281" y="175731"/>
                    <a:pt x="16958" y="168392"/>
                    <a:pt x="16958" y="144859"/>
                  </a:cubicBezTo>
                  <a:cubicBezTo>
                    <a:pt x="16958" y="134230"/>
                    <a:pt x="18479" y="119554"/>
                    <a:pt x="25069" y="94755"/>
                  </a:cubicBezTo>
                  <a:lnTo>
                    <a:pt x="77786" y="947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2" name="자유형: 도형 4211">
              <a:extLst>
                <a:ext uri="{FF2B5EF4-FFF2-40B4-BE49-F238E27FC236}">
                  <a16:creationId xmlns:a16="http://schemas.microsoft.com/office/drawing/2014/main" id="{D765C021-2AD6-100E-9FAA-D51E2C3FE274}"/>
                </a:ext>
              </a:extLst>
            </p:cNvPr>
            <p:cNvSpPr/>
            <p:nvPr>
              <p:custDataLst>
                <p:tags r:id="rId98"/>
              </p:custDataLst>
            </p:nvPr>
          </p:nvSpPr>
          <p:spPr>
            <a:xfrm>
              <a:off x="6328494" y="4865210"/>
              <a:ext cx="76819" cy="79888"/>
            </a:xfrm>
            <a:custGeom>
              <a:avLst/>
              <a:gdLst>
                <a:gd name="connsiteX0" fmla="*/ 66943 w 76819"/>
                <a:gd name="connsiteY0" fmla="*/ 10383 h 79888"/>
                <a:gd name="connsiteX1" fmla="*/ 57895 w 76819"/>
                <a:gd name="connsiteY1" fmla="*/ 20303 h 79888"/>
                <a:gd name="connsiteX2" fmla="*/ 64814 w 76819"/>
                <a:gd name="connsiteY2" fmla="*/ 26857 h 79888"/>
                <a:gd name="connsiteX3" fmla="*/ 74927 w 76819"/>
                <a:gd name="connsiteY3" fmla="*/ 15520 h 79888"/>
                <a:gd name="connsiteX4" fmla="*/ 51508 w 76819"/>
                <a:gd name="connsiteY4" fmla="*/ 109 h 79888"/>
                <a:gd name="connsiteX5" fmla="*/ 236 w 76819"/>
                <a:gd name="connsiteY5" fmla="*/ 49176 h 79888"/>
                <a:gd name="connsiteX6" fmla="*/ 33057 w 76819"/>
                <a:gd name="connsiteY6" fmla="*/ 79998 h 79888"/>
                <a:gd name="connsiteX7" fmla="*/ 77056 w 76819"/>
                <a:gd name="connsiteY7" fmla="*/ 59981 h 79888"/>
                <a:gd name="connsiteX8" fmla="*/ 74040 w 76819"/>
                <a:gd name="connsiteY8" fmla="*/ 56970 h 79888"/>
                <a:gd name="connsiteX9" fmla="*/ 71201 w 76819"/>
                <a:gd name="connsiteY9" fmla="*/ 58741 h 79888"/>
                <a:gd name="connsiteX10" fmla="*/ 33412 w 76819"/>
                <a:gd name="connsiteY10" fmla="*/ 75038 h 79888"/>
                <a:gd name="connsiteX11" fmla="*/ 14961 w 76819"/>
                <a:gd name="connsiteY11" fmla="*/ 55376 h 79888"/>
                <a:gd name="connsiteX12" fmla="*/ 26670 w 76819"/>
                <a:gd name="connsiteY12" fmla="*/ 18709 h 79888"/>
                <a:gd name="connsiteX13" fmla="*/ 51508 w 76819"/>
                <a:gd name="connsiteY13" fmla="*/ 5069 h 79888"/>
                <a:gd name="connsiteX14" fmla="*/ 66943 w 76819"/>
                <a:gd name="connsiteY14" fmla="*/ 1038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943" y="10383"/>
                  </a:moveTo>
                  <a:cubicBezTo>
                    <a:pt x="60556" y="11446"/>
                    <a:pt x="57895" y="16406"/>
                    <a:pt x="57895" y="20303"/>
                  </a:cubicBezTo>
                  <a:cubicBezTo>
                    <a:pt x="57895" y="25085"/>
                    <a:pt x="61621" y="26857"/>
                    <a:pt x="64814" y="26857"/>
                  </a:cubicBezTo>
                  <a:cubicBezTo>
                    <a:pt x="68717" y="26857"/>
                    <a:pt x="74927" y="24023"/>
                    <a:pt x="74927" y="15520"/>
                  </a:cubicBezTo>
                  <a:cubicBezTo>
                    <a:pt x="74927" y="3475"/>
                    <a:pt x="61089" y="109"/>
                    <a:pt x="51508" y="109"/>
                  </a:cubicBezTo>
                  <a:cubicBezTo>
                    <a:pt x="24896" y="109"/>
                    <a:pt x="236" y="24554"/>
                    <a:pt x="236" y="49176"/>
                  </a:cubicBezTo>
                  <a:cubicBezTo>
                    <a:pt x="236" y="64410"/>
                    <a:pt x="10881" y="79998"/>
                    <a:pt x="33057" y="79998"/>
                  </a:cubicBezTo>
                  <a:cubicBezTo>
                    <a:pt x="63040" y="79998"/>
                    <a:pt x="77056" y="62461"/>
                    <a:pt x="77056" y="59981"/>
                  </a:cubicBezTo>
                  <a:cubicBezTo>
                    <a:pt x="77056" y="58918"/>
                    <a:pt x="75459" y="56970"/>
                    <a:pt x="74040" y="56970"/>
                  </a:cubicBezTo>
                  <a:cubicBezTo>
                    <a:pt x="72975" y="56970"/>
                    <a:pt x="72620" y="57324"/>
                    <a:pt x="71201" y="58741"/>
                  </a:cubicBezTo>
                  <a:cubicBezTo>
                    <a:pt x="57363" y="75038"/>
                    <a:pt x="36605" y="75038"/>
                    <a:pt x="33412" y="75038"/>
                  </a:cubicBezTo>
                  <a:cubicBezTo>
                    <a:pt x="20638" y="75038"/>
                    <a:pt x="14961" y="66358"/>
                    <a:pt x="14961" y="55376"/>
                  </a:cubicBezTo>
                  <a:cubicBezTo>
                    <a:pt x="14961" y="50239"/>
                    <a:pt x="17445" y="30931"/>
                    <a:pt x="26670" y="18709"/>
                  </a:cubicBezTo>
                  <a:cubicBezTo>
                    <a:pt x="33412" y="10029"/>
                    <a:pt x="42638" y="5069"/>
                    <a:pt x="51508" y="5069"/>
                  </a:cubicBezTo>
                  <a:cubicBezTo>
                    <a:pt x="53992" y="5069"/>
                    <a:pt x="62508" y="5423"/>
                    <a:pt x="66943" y="1038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3" name="자유형: 도형 4212">
              <a:extLst>
                <a:ext uri="{FF2B5EF4-FFF2-40B4-BE49-F238E27FC236}">
                  <a16:creationId xmlns:a16="http://schemas.microsoft.com/office/drawing/2014/main" id="{E885EED0-0EDC-332A-71E3-46C349B4703A}"/>
                </a:ext>
              </a:extLst>
            </p:cNvPr>
            <p:cNvSpPr/>
            <p:nvPr>
              <p:custDataLst>
                <p:tags r:id="rId99"/>
              </p:custDataLst>
            </p:nvPr>
          </p:nvSpPr>
          <p:spPr>
            <a:xfrm>
              <a:off x="6418892" y="4865210"/>
              <a:ext cx="90480" cy="79888"/>
            </a:xfrm>
            <a:custGeom>
              <a:avLst/>
              <a:gdLst>
                <a:gd name="connsiteX0" fmla="*/ 64286 w 90480"/>
                <a:gd name="connsiteY0" fmla="*/ 10560 h 79888"/>
                <a:gd name="connsiteX1" fmla="*/ 46012 w 90480"/>
                <a:gd name="connsiteY1" fmla="*/ 109 h 79888"/>
                <a:gd name="connsiteX2" fmla="*/ 239 w 90480"/>
                <a:gd name="connsiteY2" fmla="*/ 50593 h 79888"/>
                <a:gd name="connsiteX3" fmla="*/ 27029 w 90480"/>
                <a:gd name="connsiteY3" fmla="*/ 79998 h 79888"/>
                <a:gd name="connsiteX4" fmla="*/ 52221 w 90480"/>
                <a:gd name="connsiteY4" fmla="*/ 67598 h 79888"/>
                <a:gd name="connsiteX5" fmla="*/ 70495 w 90480"/>
                <a:gd name="connsiteY5" fmla="*/ 79998 h 79888"/>
                <a:gd name="connsiteX6" fmla="*/ 84511 w 90480"/>
                <a:gd name="connsiteY6" fmla="*/ 70609 h 79888"/>
                <a:gd name="connsiteX7" fmla="*/ 90720 w 90480"/>
                <a:gd name="connsiteY7" fmla="*/ 52896 h 79888"/>
                <a:gd name="connsiteX8" fmla="*/ 87882 w 90480"/>
                <a:gd name="connsiteY8" fmla="*/ 50593 h 79888"/>
                <a:gd name="connsiteX9" fmla="*/ 83978 w 90480"/>
                <a:gd name="connsiteY9" fmla="*/ 56084 h 79888"/>
                <a:gd name="connsiteX10" fmla="*/ 71027 w 90480"/>
                <a:gd name="connsiteY10" fmla="*/ 75038 h 79888"/>
                <a:gd name="connsiteX11" fmla="*/ 65173 w 90480"/>
                <a:gd name="connsiteY11" fmla="*/ 66358 h 79888"/>
                <a:gd name="connsiteX12" fmla="*/ 67834 w 90480"/>
                <a:gd name="connsiteY12" fmla="*/ 52364 h 79888"/>
                <a:gd name="connsiteX13" fmla="*/ 71737 w 90480"/>
                <a:gd name="connsiteY13" fmla="*/ 36422 h 79888"/>
                <a:gd name="connsiteX14" fmla="*/ 75285 w 90480"/>
                <a:gd name="connsiteY14" fmla="*/ 22960 h 79888"/>
                <a:gd name="connsiteX15" fmla="*/ 78479 w 90480"/>
                <a:gd name="connsiteY15" fmla="*/ 9143 h 79888"/>
                <a:gd name="connsiteX16" fmla="*/ 72447 w 90480"/>
                <a:gd name="connsiteY16" fmla="*/ 3475 h 79888"/>
                <a:gd name="connsiteX17" fmla="*/ 64286 w 90480"/>
                <a:gd name="connsiteY17" fmla="*/ 10560 h 79888"/>
                <a:gd name="connsiteX18" fmla="*/ 52931 w 90480"/>
                <a:gd name="connsiteY18" fmla="*/ 56084 h 79888"/>
                <a:gd name="connsiteX19" fmla="*/ 43883 w 90480"/>
                <a:gd name="connsiteY19" fmla="*/ 67952 h 79888"/>
                <a:gd name="connsiteX20" fmla="*/ 27561 w 90480"/>
                <a:gd name="connsiteY20" fmla="*/ 75038 h 79888"/>
                <a:gd name="connsiteX21" fmla="*/ 14610 w 90480"/>
                <a:gd name="connsiteY21" fmla="*/ 57856 h 79888"/>
                <a:gd name="connsiteX22" fmla="*/ 23835 w 90480"/>
                <a:gd name="connsiteY22" fmla="*/ 21897 h 79888"/>
                <a:gd name="connsiteX23" fmla="*/ 46012 w 90480"/>
                <a:gd name="connsiteY23" fmla="*/ 5069 h 79888"/>
                <a:gd name="connsiteX24" fmla="*/ 61802 w 90480"/>
                <a:gd name="connsiteY24" fmla="*/ 20480 h 79888"/>
                <a:gd name="connsiteX25" fmla="*/ 61270 w 90480"/>
                <a:gd name="connsiteY25" fmla="*/ 22960 h 79888"/>
                <a:gd name="connsiteX26" fmla="*/ 52931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86" y="10560"/>
                  </a:moveTo>
                  <a:cubicBezTo>
                    <a:pt x="60560" y="4715"/>
                    <a:pt x="54528" y="109"/>
                    <a:pt x="46012" y="109"/>
                  </a:cubicBezTo>
                  <a:cubicBezTo>
                    <a:pt x="23303" y="109"/>
                    <a:pt x="239" y="25085"/>
                    <a:pt x="239" y="50593"/>
                  </a:cubicBezTo>
                  <a:cubicBezTo>
                    <a:pt x="239" y="67775"/>
                    <a:pt x="11771" y="79998"/>
                    <a:pt x="27029" y="79998"/>
                  </a:cubicBezTo>
                  <a:cubicBezTo>
                    <a:pt x="36609" y="79998"/>
                    <a:pt x="45125" y="74506"/>
                    <a:pt x="52221" y="67598"/>
                  </a:cubicBezTo>
                  <a:cubicBezTo>
                    <a:pt x="55592" y="78226"/>
                    <a:pt x="65882" y="79998"/>
                    <a:pt x="70495" y="79998"/>
                  </a:cubicBezTo>
                  <a:cubicBezTo>
                    <a:pt x="76882" y="79998"/>
                    <a:pt x="81317" y="76101"/>
                    <a:pt x="84511" y="70609"/>
                  </a:cubicBezTo>
                  <a:cubicBezTo>
                    <a:pt x="88414" y="63701"/>
                    <a:pt x="90720" y="53604"/>
                    <a:pt x="90720" y="52896"/>
                  </a:cubicBezTo>
                  <a:cubicBezTo>
                    <a:pt x="90720" y="50593"/>
                    <a:pt x="88414" y="50593"/>
                    <a:pt x="87882" y="50593"/>
                  </a:cubicBezTo>
                  <a:cubicBezTo>
                    <a:pt x="85398" y="50593"/>
                    <a:pt x="85220" y="51302"/>
                    <a:pt x="83978" y="56084"/>
                  </a:cubicBezTo>
                  <a:cubicBezTo>
                    <a:pt x="81849" y="64587"/>
                    <a:pt x="78479" y="75038"/>
                    <a:pt x="71027" y="75038"/>
                  </a:cubicBezTo>
                  <a:cubicBezTo>
                    <a:pt x="66415" y="75038"/>
                    <a:pt x="65173" y="71141"/>
                    <a:pt x="65173" y="66358"/>
                  </a:cubicBezTo>
                  <a:cubicBezTo>
                    <a:pt x="65173" y="63347"/>
                    <a:pt x="66592" y="56970"/>
                    <a:pt x="67834" y="52364"/>
                  </a:cubicBezTo>
                  <a:cubicBezTo>
                    <a:pt x="69076" y="47582"/>
                    <a:pt x="70850" y="40319"/>
                    <a:pt x="71737" y="36422"/>
                  </a:cubicBezTo>
                  <a:lnTo>
                    <a:pt x="75285" y="22960"/>
                  </a:lnTo>
                  <a:cubicBezTo>
                    <a:pt x="76350" y="18354"/>
                    <a:pt x="78479" y="10029"/>
                    <a:pt x="78479" y="9143"/>
                  </a:cubicBezTo>
                  <a:cubicBezTo>
                    <a:pt x="78479" y="5246"/>
                    <a:pt x="75285" y="3475"/>
                    <a:pt x="72447" y="3475"/>
                  </a:cubicBezTo>
                  <a:cubicBezTo>
                    <a:pt x="69431" y="3475"/>
                    <a:pt x="65350" y="5601"/>
                    <a:pt x="64286" y="10560"/>
                  </a:cubicBezTo>
                  <a:close/>
                  <a:moveTo>
                    <a:pt x="52931" y="56084"/>
                  </a:moveTo>
                  <a:cubicBezTo>
                    <a:pt x="51689" y="61044"/>
                    <a:pt x="47786" y="64587"/>
                    <a:pt x="43883" y="67952"/>
                  </a:cubicBezTo>
                  <a:cubicBezTo>
                    <a:pt x="42286" y="69369"/>
                    <a:pt x="35190" y="75038"/>
                    <a:pt x="27561" y="75038"/>
                  </a:cubicBezTo>
                  <a:cubicBezTo>
                    <a:pt x="20997" y="75038"/>
                    <a:pt x="14610" y="70432"/>
                    <a:pt x="14610" y="57856"/>
                  </a:cubicBezTo>
                  <a:cubicBezTo>
                    <a:pt x="14610" y="48467"/>
                    <a:pt x="19755" y="28982"/>
                    <a:pt x="23835" y="21897"/>
                  </a:cubicBezTo>
                  <a:cubicBezTo>
                    <a:pt x="31996" y="7726"/>
                    <a:pt x="41044" y="5069"/>
                    <a:pt x="46012" y="5069"/>
                  </a:cubicBezTo>
                  <a:cubicBezTo>
                    <a:pt x="58431" y="5069"/>
                    <a:pt x="61802" y="18531"/>
                    <a:pt x="61802" y="20480"/>
                  </a:cubicBezTo>
                  <a:cubicBezTo>
                    <a:pt x="61802" y="21189"/>
                    <a:pt x="61447" y="22428"/>
                    <a:pt x="61270" y="22960"/>
                  </a:cubicBezTo>
                  <a:lnTo>
                    <a:pt x="52931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4" name="자유형: 도형 4213">
              <a:extLst>
                <a:ext uri="{FF2B5EF4-FFF2-40B4-BE49-F238E27FC236}">
                  <a16:creationId xmlns:a16="http://schemas.microsoft.com/office/drawing/2014/main" id="{A98ABDF6-58A4-CF63-7EF9-9CCD9074FF1D}"/>
                </a:ext>
              </a:extLst>
            </p:cNvPr>
            <p:cNvSpPr/>
            <p:nvPr>
              <p:custDataLst>
                <p:tags r:id="rId100"/>
              </p:custDataLst>
            </p:nvPr>
          </p:nvSpPr>
          <p:spPr>
            <a:xfrm>
              <a:off x="6529006" y="4820394"/>
              <a:ext cx="39740" cy="124703"/>
            </a:xfrm>
            <a:custGeom>
              <a:avLst/>
              <a:gdLst>
                <a:gd name="connsiteX0" fmla="*/ 39275 w 39740"/>
                <a:gd name="connsiteY0" fmla="*/ 5423 h 124703"/>
                <a:gd name="connsiteX1" fmla="*/ 39984 w 39740"/>
                <a:gd name="connsiteY1" fmla="*/ 2589 h 124703"/>
                <a:gd name="connsiteX2" fmla="*/ 37146 w 39740"/>
                <a:gd name="connsiteY2" fmla="*/ 109 h 124703"/>
                <a:gd name="connsiteX3" fmla="*/ 14437 w 39740"/>
                <a:gd name="connsiteY3" fmla="*/ 1881 h 124703"/>
                <a:gd name="connsiteX4" fmla="*/ 10711 w 39740"/>
                <a:gd name="connsiteY4" fmla="*/ 5955 h 124703"/>
                <a:gd name="connsiteX5" fmla="*/ 15146 w 39740"/>
                <a:gd name="connsiteY5" fmla="*/ 8435 h 124703"/>
                <a:gd name="connsiteX6" fmla="*/ 23662 w 39740"/>
                <a:gd name="connsiteY6" fmla="*/ 11092 h 124703"/>
                <a:gd name="connsiteX7" fmla="*/ 22953 w 39740"/>
                <a:gd name="connsiteY7" fmla="*/ 14989 h 124703"/>
                <a:gd name="connsiteX8" fmla="*/ 953 w 39740"/>
                <a:gd name="connsiteY8" fmla="*/ 102494 h 124703"/>
                <a:gd name="connsiteX9" fmla="*/ 244 w 39740"/>
                <a:gd name="connsiteY9" fmla="*/ 107985 h 124703"/>
                <a:gd name="connsiteX10" fmla="*/ 18872 w 39740"/>
                <a:gd name="connsiteY10" fmla="*/ 124813 h 124703"/>
                <a:gd name="connsiteX11" fmla="*/ 33065 w 39740"/>
                <a:gd name="connsiteY11" fmla="*/ 115425 h 124703"/>
                <a:gd name="connsiteX12" fmla="*/ 39275 w 39740"/>
                <a:gd name="connsiteY12" fmla="*/ 97711 h 124703"/>
                <a:gd name="connsiteX13" fmla="*/ 36436 w 39740"/>
                <a:gd name="connsiteY13" fmla="*/ 95408 h 124703"/>
                <a:gd name="connsiteX14" fmla="*/ 32888 w 39740"/>
                <a:gd name="connsiteY14" fmla="*/ 99660 h 124703"/>
                <a:gd name="connsiteX15" fmla="*/ 19582 w 39740"/>
                <a:gd name="connsiteY15" fmla="*/ 119853 h 124703"/>
                <a:gd name="connsiteX16" fmla="*/ 13550 w 39740"/>
                <a:gd name="connsiteY16" fmla="*/ 111173 h 124703"/>
                <a:gd name="connsiteX17" fmla="*/ 14614 w 39740"/>
                <a:gd name="connsiteY17" fmla="*/ 103911 h 124703"/>
                <a:gd name="connsiteX18" fmla="*/ 39275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275" y="5423"/>
                  </a:moveTo>
                  <a:cubicBezTo>
                    <a:pt x="39452" y="5069"/>
                    <a:pt x="39984" y="2766"/>
                    <a:pt x="39984" y="2589"/>
                  </a:cubicBezTo>
                  <a:cubicBezTo>
                    <a:pt x="39984" y="1704"/>
                    <a:pt x="39275" y="109"/>
                    <a:pt x="37146" y="109"/>
                  </a:cubicBezTo>
                  <a:cubicBezTo>
                    <a:pt x="33597" y="109"/>
                    <a:pt x="18872" y="1526"/>
                    <a:pt x="14437" y="1881"/>
                  </a:cubicBezTo>
                  <a:cubicBezTo>
                    <a:pt x="13195" y="2058"/>
                    <a:pt x="10711" y="2235"/>
                    <a:pt x="10711" y="5955"/>
                  </a:cubicBezTo>
                  <a:cubicBezTo>
                    <a:pt x="10711" y="8435"/>
                    <a:pt x="13195" y="8435"/>
                    <a:pt x="15146" y="8435"/>
                  </a:cubicBezTo>
                  <a:cubicBezTo>
                    <a:pt x="23662" y="8435"/>
                    <a:pt x="23662" y="9675"/>
                    <a:pt x="23662" y="11092"/>
                  </a:cubicBezTo>
                  <a:cubicBezTo>
                    <a:pt x="23662" y="12332"/>
                    <a:pt x="23307" y="13395"/>
                    <a:pt x="22953" y="14989"/>
                  </a:cubicBezTo>
                  <a:lnTo>
                    <a:pt x="953" y="102494"/>
                  </a:lnTo>
                  <a:cubicBezTo>
                    <a:pt x="421" y="104265"/>
                    <a:pt x="244" y="106214"/>
                    <a:pt x="244" y="107985"/>
                  </a:cubicBezTo>
                  <a:cubicBezTo>
                    <a:pt x="244" y="119322"/>
                    <a:pt x="10356" y="124813"/>
                    <a:pt x="18872" y="124813"/>
                  </a:cubicBezTo>
                  <a:cubicBezTo>
                    <a:pt x="23130" y="124813"/>
                    <a:pt x="28452" y="123396"/>
                    <a:pt x="33065" y="115425"/>
                  </a:cubicBezTo>
                  <a:cubicBezTo>
                    <a:pt x="36791" y="108871"/>
                    <a:pt x="39275" y="98420"/>
                    <a:pt x="39275" y="97711"/>
                  </a:cubicBezTo>
                  <a:cubicBezTo>
                    <a:pt x="39275" y="95408"/>
                    <a:pt x="36968" y="95408"/>
                    <a:pt x="36436" y="95408"/>
                  </a:cubicBezTo>
                  <a:cubicBezTo>
                    <a:pt x="33952" y="95408"/>
                    <a:pt x="33597" y="96471"/>
                    <a:pt x="32888" y="99660"/>
                  </a:cubicBezTo>
                  <a:cubicBezTo>
                    <a:pt x="30581" y="108516"/>
                    <a:pt x="27210" y="119853"/>
                    <a:pt x="19582" y="119853"/>
                  </a:cubicBezTo>
                  <a:cubicBezTo>
                    <a:pt x="14792" y="119853"/>
                    <a:pt x="13550" y="115425"/>
                    <a:pt x="13550" y="111173"/>
                  </a:cubicBezTo>
                  <a:cubicBezTo>
                    <a:pt x="13550" y="109225"/>
                    <a:pt x="14082" y="105859"/>
                    <a:pt x="14614" y="103911"/>
                  </a:cubicBezTo>
                  <a:lnTo>
                    <a:pt x="39275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5" name="자유형: 도형 4214">
              <a:extLst>
                <a:ext uri="{FF2B5EF4-FFF2-40B4-BE49-F238E27FC236}">
                  <a16:creationId xmlns:a16="http://schemas.microsoft.com/office/drawing/2014/main" id="{4E8606F9-7E8C-4EA4-C197-3D913FFFE54D}"/>
                </a:ext>
              </a:extLst>
            </p:cNvPr>
            <p:cNvSpPr/>
            <p:nvPr>
              <p:custDataLst>
                <p:tags r:id="rId101"/>
              </p:custDataLst>
            </p:nvPr>
          </p:nvSpPr>
          <p:spPr>
            <a:xfrm>
              <a:off x="6318792" y="4992927"/>
              <a:ext cx="53756" cy="119212"/>
            </a:xfrm>
            <a:custGeom>
              <a:avLst/>
              <a:gdLst>
                <a:gd name="connsiteX0" fmla="*/ 49379 w 53756"/>
                <a:gd name="connsiteY0" fmla="*/ 6847 h 119212"/>
                <a:gd name="connsiteX1" fmla="*/ 42282 w 53756"/>
                <a:gd name="connsiteY1" fmla="*/ 116 h 119212"/>
                <a:gd name="connsiteX2" fmla="*/ 32347 w 53756"/>
                <a:gd name="connsiteY2" fmla="*/ 9858 h 119212"/>
                <a:gd name="connsiteX3" fmla="*/ 39444 w 53756"/>
                <a:gd name="connsiteY3" fmla="*/ 16590 h 119212"/>
                <a:gd name="connsiteX4" fmla="*/ 49379 w 53756"/>
                <a:gd name="connsiteY4" fmla="*/ 6847 h 119212"/>
                <a:gd name="connsiteX5" fmla="*/ 13187 w 53756"/>
                <a:gd name="connsiteY5" fmla="*/ 96832 h 119212"/>
                <a:gd name="connsiteX6" fmla="*/ 11590 w 53756"/>
                <a:gd name="connsiteY6" fmla="*/ 104272 h 119212"/>
                <a:gd name="connsiteX7" fmla="*/ 28444 w 53756"/>
                <a:gd name="connsiteY7" fmla="*/ 119328 h 119212"/>
                <a:gd name="connsiteX8" fmla="*/ 53992 w 53756"/>
                <a:gd name="connsiteY8" fmla="*/ 92226 h 119212"/>
                <a:gd name="connsiteX9" fmla="*/ 51153 w 53756"/>
                <a:gd name="connsiteY9" fmla="*/ 89924 h 119212"/>
                <a:gd name="connsiteX10" fmla="*/ 47782 w 53756"/>
                <a:gd name="connsiteY10" fmla="*/ 92935 h 119212"/>
                <a:gd name="connsiteX11" fmla="*/ 28976 w 53756"/>
                <a:gd name="connsiteY11" fmla="*/ 114368 h 119212"/>
                <a:gd name="connsiteX12" fmla="*/ 24541 w 53756"/>
                <a:gd name="connsiteY12" fmla="*/ 108169 h 119212"/>
                <a:gd name="connsiteX13" fmla="*/ 27380 w 53756"/>
                <a:gd name="connsiteY13" fmla="*/ 96832 h 119212"/>
                <a:gd name="connsiteX14" fmla="*/ 33057 w 53756"/>
                <a:gd name="connsiteY14" fmla="*/ 82661 h 119212"/>
                <a:gd name="connsiteX15" fmla="*/ 41750 w 53756"/>
                <a:gd name="connsiteY15" fmla="*/ 60165 h 119212"/>
                <a:gd name="connsiteX16" fmla="*/ 42815 w 53756"/>
                <a:gd name="connsiteY16" fmla="*/ 54497 h 119212"/>
                <a:gd name="connsiteX17" fmla="*/ 25960 w 53756"/>
                <a:gd name="connsiteY17" fmla="*/ 39440 h 119212"/>
                <a:gd name="connsiteX18" fmla="*/ 236 w 53756"/>
                <a:gd name="connsiteY18" fmla="*/ 66542 h 119212"/>
                <a:gd name="connsiteX19" fmla="*/ 3252 w 53756"/>
                <a:gd name="connsiteY19" fmla="*/ 68845 h 119212"/>
                <a:gd name="connsiteX20" fmla="*/ 6445 w 53756"/>
                <a:gd name="connsiteY20" fmla="*/ 66010 h 119212"/>
                <a:gd name="connsiteX21" fmla="*/ 25428 w 53756"/>
                <a:gd name="connsiteY21" fmla="*/ 44400 h 119212"/>
                <a:gd name="connsiteX22" fmla="*/ 29864 w 53756"/>
                <a:gd name="connsiteY22" fmla="*/ 50600 h 119212"/>
                <a:gd name="connsiteX23" fmla="*/ 24364 w 53756"/>
                <a:gd name="connsiteY23" fmla="*/ 68313 h 119212"/>
                <a:gd name="connsiteX24" fmla="*/ 13187 w 53756"/>
                <a:gd name="connsiteY24" fmla="*/ 9683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379" y="6847"/>
                  </a:moveTo>
                  <a:cubicBezTo>
                    <a:pt x="49379" y="4013"/>
                    <a:pt x="47250" y="116"/>
                    <a:pt x="42282" y="116"/>
                  </a:cubicBezTo>
                  <a:cubicBezTo>
                    <a:pt x="37492" y="116"/>
                    <a:pt x="32347" y="4721"/>
                    <a:pt x="32347" y="9858"/>
                  </a:cubicBezTo>
                  <a:cubicBezTo>
                    <a:pt x="32347" y="12870"/>
                    <a:pt x="34654" y="16590"/>
                    <a:pt x="39444" y="16590"/>
                  </a:cubicBezTo>
                  <a:cubicBezTo>
                    <a:pt x="44589" y="16590"/>
                    <a:pt x="49379" y="11630"/>
                    <a:pt x="49379" y="6847"/>
                  </a:cubicBezTo>
                  <a:close/>
                  <a:moveTo>
                    <a:pt x="13187" y="96832"/>
                  </a:moveTo>
                  <a:cubicBezTo>
                    <a:pt x="12477" y="99135"/>
                    <a:pt x="11590" y="101260"/>
                    <a:pt x="11590" y="104272"/>
                  </a:cubicBezTo>
                  <a:cubicBezTo>
                    <a:pt x="11590" y="112597"/>
                    <a:pt x="18686" y="119328"/>
                    <a:pt x="28444" y="119328"/>
                  </a:cubicBezTo>
                  <a:cubicBezTo>
                    <a:pt x="46186" y="119328"/>
                    <a:pt x="53992" y="94884"/>
                    <a:pt x="53992" y="92226"/>
                  </a:cubicBezTo>
                  <a:cubicBezTo>
                    <a:pt x="53992" y="89924"/>
                    <a:pt x="51685" y="89924"/>
                    <a:pt x="51153" y="89924"/>
                  </a:cubicBezTo>
                  <a:cubicBezTo>
                    <a:pt x="48669" y="89924"/>
                    <a:pt x="48492" y="90987"/>
                    <a:pt x="47782" y="92935"/>
                  </a:cubicBezTo>
                  <a:cubicBezTo>
                    <a:pt x="43702" y="107106"/>
                    <a:pt x="35896" y="114368"/>
                    <a:pt x="28976" y="114368"/>
                  </a:cubicBezTo>
                  <a:cubicBezTo>
                    <a:pt x="25428" y="114368"/>
                    <a:pt x="24541" y="112066"/>
                    <a:pt x="24541" y="108169"/>
                  </a:cubicBezTo>
                  <a:cubicBezTo>
                    <a:pt x="24541" y="104095"/>
                    <a:pt x="25783" y="100729"/>
                    <a:pt x="27380" y="96832"/>
                  </a:cubicBezTo>
                  <a:cubicBezTo>
                    <a:pt x="29154" y="92049"/>
                    <a:pt x="31105" y="87267"/>
                    <a:pt x="33057" y="82661"/>
                  </a:cubicBezTo>
                  <a:cubicBezTo>
                    <a:pt x="34654" y="78410"/>
                    <a:pt x="41041" y="62291"/>
                    <a:pt x="41750" y="60165"/>
                  </a:cubicBezTo>
                  <a:cubicBezTo>
                    <a:pt x="42282" y="58394"/>
                    <a:pt x="42815" y="56268"/>
                    <a:pt x="42815" y="54497"/>
                  </a:cubicBezTo>
                  <a:cubicBezTo>
                    <a:pt x="42815" y="46171"/>
                    <a:pt x="35718" y="39440"/>
                    <a:pt x="25960" y="39440"/>
                  </a:cubicBezTo>
                  <a:cubicBezTo>
                    <a:pt x="8397" y="39440"/>
                    <a:pt x="236" y="63530"/>
                    <a:pt x="236" y="66542"/>
                  </a:cubicBezTo>
                  <a:cubicBezTo>
                    <a:pt x="236" y="68845"/>
                    <a:pt x="2719" y="68845"/>
                    <a:pt x="3252" y="68845"/>
                  </a:cubicBezTo>
                  <a:cubicBezTo>
                    <a:pt x="5735" y="68845"/>
                    <a:pt x="5913" y="67959"/>
                    <a:pt x="6445" y="66010"/>
                  </a:cubicBezTo>
                  <a:cubicBezTo>
                    <a:pt x="11058" y="50777"/>
                    <a:pt x="18864" y="44400"/>
                    <a:pt x="25428" y="44400"/>
                  </a:cubicBezTo>
                  <a:cubicBezTo>
                    <a:pt x="28267" y="44400"/>
                    <a:pt x="29864" y="45817"/>
                    <a:pt x="29864" y="50600"/>
                  </a:cubicBezTo>
                  <a:cubicBezTo>
                    <a:pt x="29864" y="54674"/>
                    <a:pt x="28799" y="57331"/>
                    <a:pt x="24364" y="68313"/>
                  </a:cubicBezTo>
                  <a:lnTo>
                    <a:pt x="13187" y="968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6" name="자유형: 도형 4215">
              <a:extLst>
                <a:ext uri="{FF2B5EF4-FFF2-40B4-BE49-F238E27FC236}">
                  <a16:creationId xmlns:a16="http://schemas.microsoft.com/office/drawing/2014/main" id="{BFDAAA72-FA68-280F-75B3-7BF6B52C64DC}"/>
                </a:ext>
              </a:extLst>
            </p:cNvPr>
            <p:cNvSpPr/>
            <p:nvPr>
              <p:custDataLst>
                <p:tags r:id="rId102"/>
              </p:custDataLst>
            </p:nvPr>
          </p:nvSpPr>
          <p:spPr>
            <a:xfrm>
              <a:off x="6673158" y="4979486"/>
              <a:ext cx="154856" cy="10122"/>
            </a:xfrm>
            <a:custGeom>
              <a:avLst/>
              <a:gdLst>
                <a:gd name="connsiteX0" fmla="*/ 146235 w 154856"/>
                <a:gd name="connsiteY0" fmla="*/ 10236 h 10122"/>
                <a:gd name="connsiteX1" fmla="*/ 155105 w 154856"/>
                <a:gd name="connsiteY1" fmla="*/ 5174 h 10122"/>
                <a:gd name="connsiteX2" fmla="*/ 146235 w 154856"/>
                <a:gd name="connsiteY2" fmla="*/ 113 h 10122"/>
                <a:gd name="connsiteX3" fmla="*/ 9120 w 154856"/>
                <a:gd name="connsiteY3" fmla="*/ 113 h 10122"/>
                <a:gd name="connsiteX4" fmla="*/ 249 w 154856"/>
                <a:gd name="connsiteY4" fmla="*/ 5174 h 10122"/>
                <a:gd name="connsiteX5" fmla="*/ 9120 w 154856"/>
                <a:gd name="connsiteY5" fmla="*/ 10236 h 10122"/>
                <a:gd name="connsiteX6" fmla="*/ 146235 w 154856"/>
                <a:gd name="connsiteY6" fmla="*/ 10236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56" h="10122">
                  <a:moveTo>
                    <a:pt x="146235" y="10236"/>
                  </a:moveTo>
                  <a:cubicBezTo>
                    <a:pt x="150543" y="10236"/>
                    <a:pt x="155105" y="10236"/>
                    <a:pt x="155105" y="5174"/>
                  </a:cubicBezTo>
                  <a:cubicBezTo>
                    <a:pt x="155105" y="113"/>
                    <a:pt x="150543" y="113"/>
                    <a:pt x="146235" y="113"/>
                  </a:cubicBezTo>
                  <a:lnTo>
                    <a:pt x="9120" y="113"/>
                  </a:lnTo>
                  <a:cubicBezTo>
                    <a:pt x="4811" y="113"/>
                    <a:pt x="249" y="113"/>
                    <a:pt x="249" y="5174"/>
                  </a:cubicBezTo>
                  <a:cubicBezTo>
                    <a:pt x="249" y="10236"/>
                    <a:pt x="4811" y="10236"/>
                    <a:pt x="9120" y="10236"/>
                  </a:cubicBezTo>
                  <a:lnTo>
                    <a:pt x="146235" y="102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7" name="자유형: 도형 4216">
              <a:extLst>
                <a:ext uri="{FF2B5EF4-FFF2-40B4-BE49-F238E27FC236}">
                  <a16:creationId xmlns:a16="http://schemas.microsoft.com/office/drawing/2014/main" id="{ED5530F5-4BE1-3CF3-4919-49C576224743}"/>
                </a:ext>
              </a:extLst>
            </p:cNvPr>
            <p:cNvSpPr/>
            <p:nvPr>
              <p:custDataLst>
                <p:tags r:id="rId103"/>
              </p:custDataLst>
            </p:nvPr>
          </p:nvSpPr>
          <p:spPr>
            <a:xfrm>
              <a:off x="6916213" y="4869408"/>
              <a:ext cx="104673" cy="181184"/>
            </a:xfrm>
            <a:custGeom>
              <a:avLst/>
              <a:gdLst>
                <a:gd name="connsiteX0" fmla="*/ 104933 w 104673"/>
                <a:gd name="connsiteY0" fmla="*/ 51989 h 181184"/>
                <a:gd name="connsiteX1" fmla="*/ 74519 w 104673"/>
                <a:gd name="connsiteY1" fmla="*/ 113 h 181184"/>
                <a:gd name="connsiteX2" fmla="*/ 259 w 104673"/>
                <a:gd name="connsiteY2" fmla="*/ 129423 h 181184"/>
                <a:gd name="connsiteX3" fmla="*/ 30673 w 104673"/>
                <a:gd name="connsiteY3" fmla="*/ 181298 h 181184"/>
                <a:gd name="connsiteX4" fmla="*/ 104933 w 104673"/>
                <a:gd name="connsiteY4" fmla="*/ 51989 h 181184"/>
                <a:gd name="connsiteX5" fmla="*/ 27124 w 104673"/>
                <a:gd name="connsiteY5" fmla="*/ 86657 h 181184"/>
                <a:gd name="connsiteX6" fmla="*/ 46640 w 104673"/>
                <a:gd name="connsiteY6" fmla="*/ 32251 h 181184"/>
                <a:gd name="connsiteX7" fmla="*/ 74266 w 104673"/>
                <a:gd name="connsiteY7" fmla="*/ 5681 h 181184"/>
                <a:gd name="connsiteX8" fmla="*/ 88205 w 104673"/>
                <a:gd name="connsiteY8" fmla="*/ 36300 h 181184"/>
                <a:gd name="connsiteX9" fmla="*/ 80095 w 104673"/>
                <a:gd name="connsiteY9" fmla="*/ 86657 h 181184"/>
                <a:gd name="connsiteX10" fmla="*/ 27124 w 104673"/>
                <a:gd name="connsiteY10" fmla="*/ 86657 h 181184"/>
                <a:gd name="connsiteX11" fmla="*/ 77814 w 104673"/>
                <a:gd name="connsiteY11" fmla="*/ 94755 h 181184"/>
                <a:gd name="connsiteX12" fmla="*/ 60073 w 104673"/>
                <a:gd name="connsiteY12" fmla="*/ 146124 h 181184"/>
                <a:gd name="connsiteX13" fmla="*/ 30673 w 104673"/>
                <a:gd name="connsiteY13" fmla="*/ 175731 h 181184"/>
                <a:gd name="connsiteX14" fmla="*/ 16986 w 104673"/>
                <a:gd name="connsiteY14" fmla="*/ 144859 h 181184"/>
                <a:gd name="connsiteX15" fmla="*/ 25097 w 104673"/>
                <a:gd name="connsiteY15" fmla="*/ 94755 h 181184"/>
                <a:gd name="connsiteX16" fmla="*/ 77814 w 104673"/>
                <a:gd name="connsiteY16" fmla="*/ 94755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33" y="51989"/>
                  </a:moveTo>
                  <a:cubicBezTo>
                    <a:pt x="104933" y="35288"/>
                    <a:pt x="100371" y="113"/>
                    <a:pt x="74519" y="113"/>
                  </a:cubicBezTo>
                  <a:cubicBezTo>
                    <a:pt x="39290" y="113"/>
                    <a:pt x="259" y="71474"/>
                    <a:pt x="259" y="129423"/>
                  </a:cubicBezTo>
                  <a:cubicBezTo>
                    <a:pt x="259" y="153209"/>
                    <a:pt x="7609" y="181298"/>
                    <a:pt x="30673" y="181298"/>
                  </a:cubicBezTo>
                  <a:cubicBezTo>
                    <a:pt x="66409" y="181298"/>
                    <a:pt x="104933" y="108672"/>
                    <a:pt x="104933" y="51989"/>
                  </a:cubicBezTo>
                  <a:close/>
                  <a:moveTo>
                    <a:pt x="27124" y="86657"/>
                  </a:moveTo>
                  <a:cubicBezTo>
                    <a:pt x="31433" y="70462"/>
                    <a:pt x="36502" y="50218"/>
                    <a:pt x="46640" y="32251"/>
                  </a:cubicBezTo>
                  <a:cubicBezTo>
                    <a:pt x="53483" y="19851"/>
                    <a:pt x="62860" y="5681"/>
                    <a:pt x="74266" y="5681"/>
                  </a:cubicBezTo>
                  <a:cubicBezTo>
                    <a:pt x="86685" y="5681"/>
                    <a:pt x="88205" y="21876"/>
                    <a:pt x="88205" y="36300"/>
                  </a:cubicBezTo>
                  <a:cubicBezTo>
                    <a:pt x="88205" y="48699"/>
                    <a:pt x="86178" y="61605"/>
                    <a:pt x="80095" y="86657"/>
                  </a:cubicBezTo>
                  <a:lnTo>
                    <a:pt x="27124" y="86657"/>
                  </a:lnTo>
                  <a:close/>
                  <a:moveTo>
                    <a:pt x="77814" y="94755"/>
                  </a:moveTo>
                  <a:cubicBezTo>
                    <a:pt x="75026" y="106395"/>
                    <a:pt x="69704" y="127904"/>
                    <a:pt x="60073" y="146124"/>
                  </a:cubicBezTo>
                  <a:cubicBezTo>
                    <a:pt x="51202" y="163331"/>
                    <a:pt x="41571" y="175731"/>
                    <a:pt x="30673" y="175731"/>
                  </a:cubicBezTo>
                  <a:cubicBezTo>
                    <a:pt x="22309" y="175731"/>
                    <a:pt x="16986" y="168392"/>
                    <a:pt x="16986" y="144859"/>
                  </a:cubicBezTo>
                  <a:cubicBezTo>
                    <a:pt x="16986" y="134230"/>
                    <a:pt x="18507" y="119554"/>
                    <a:pt x="25097" y="94755"/>
                  </a:cubicBezTo>
                  <a:lnTo>
                    <a:pt x="77814" y="947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8" name="자유형: 도형 4217">
              <a:extLst>
                <a:ext uri="{FF2B5EF4-FFF2-40B4-BE49-F238E27FC236}">
                  <a16:creationId xmlns:a16="http://schemas.microsoft.com/office/drawing/2014/main" id="{299565F3-FF50-F7DB-CA68-4AD22B8F3504}"/>
                </a:ext>
              </a:extLst>
            </p:cNvPr>
            <p:cNvSpPr/>
            <p:nvPr>
              <p:custDataLst>
                <p:tags r:id="rId104"/>
              </p:custDataLst>
            </p:nvPr>
          </p:nvSpPr>
          <p:spPr>
            <a:xfrm>
              <a:off x="7042588" y="4865210"/>
              <a:ext cx="76819" cy="79888"/>
            </a:xfrm>
            <a:custGeom>
              <a:avLst/>
              <a:gdLst>
                <a:gd name="connsiteX0" fmla="*/ 66971 w 76819"/>
                <a:gd name="connsiteY0" fmla="*/ 10383 h 79888"/>
                <a:gd name="connsiteX1" fmla="*/ 57923 w 76819"/>
                <a:gd name="connsiteY1" fmla="*/ 20303 h 79888"/>
                <a:gd name="connsiteX2" fmla="*/ 64842 w 76819"/>
                <a:gd name="connsiteY2" fmla="*/ 26857 h 79888"/>
                <a:gd name="connsiteX3" fmla="*/ 74955 w 76819"/>
                <a:gd name="connsiteY3" fmla="*/ 15520 h 79888"/>
                <a:gd name="connsiteX4" fmla="*/ 51536 w 76819"/>
                <a:gd name="connsiteY4" fmla="*/ 109 h 79888"/>
                <a:gd name="connsiteX5" fmla="*/ 264 w 76819"/>
                <a:gd name="connsiteY5" fmla="*/ 49176 h 79888"/>
                <a:gd name="connsiteX6" fmla="*/ 33085 w 76819"/>
                <a:gd name="connsiteY6" fmla="*/ 79998 h 79888"/>
                <a:gd name="connsiteX7" fmla="*/ 77084 w 76819"/>
                <a:gd name="connsiteY7" fmla="*/ 59981 h 79888"/>
                <a:gd name="connsiteX8" fmla="*/ 74068 w 76819"/>
                <a:gd name="connsiteY8" fmla="*/ 56970 h 79888"/>
                <a:gd name="connsiteX9" fmla="*/ 71229 w 76819"/>
                <a:gd name="connsiteY9" fmla="*/ 58741 h 79888"/>
                <a:gd name="connsiteX10" fmla="*/ 33440 w 76819"/>
                <a:gd name="connsiteY10" fmla="*/ 75038 h 79888"/>
                <a:gd name="connsiteX11" fmla="*/ 14989 w 76819"/>
                <a:gd name="connsiteY11" fmla="*/ 55376 h 79888"/>
                <a:gd name="connsiteX12" fmla="*/ 26698 w 76819"/>
                <a:gd name="connsiteY12" fmla="*/ 18709 h 79888"/>
                <a:gd name="connsiteX13" fmla="*/ 51536 w 76819"/>
                <a:gd name="connsiteY13" fmla="*/ 5069 h 79888"/>
                <a:gd name="connsiteX14" fmla="*/ 66971 w 76819"/>
                <a:gd name="connsiteY14" fmla="*/ 1038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971" y="10383"/>
                  </a:moveTo>
                  <a:cubicBezTo>
                    <a:pt x="60584" y="11446"/>
                    <a:pt x="57923" y="16406"/>
                    <a:pt x="57923" y="20303"/>
                  </a:cubicBezTo>
                  <a:cubicBezTo>
                    <a:pt x="57923" y="25085"/>
                    <a:pt x="61649" y="26857"/>
                    <a:pt x="64842" y="26857"/>
                  </a:cubicBezTo>
                  <a:cubicBezTo>
                    <a:pt x="68745" y="26857"/>
                    <a:pt x="74955" y="24023"/>
                    <a:pt x="74955" y="15520"/>
                  </a:cubicBezTo>
                  <a:cubicBezTo>
                    <a:pt x="74955" y="3475"/>
                    <a:pt x="61117" y="109"/>
                    <a:pt x="51536" y="109"/>
                  </a:cubicBezTo>
                  <a:cubicBezTo>
                    <a:pt x="24924" y="109"/>
                    <a:pt x="264" y="24554"/>
                    <a:pt x="264" y="49176"/>
                  </a:cubicBezTo>
                  <a:cubicBezTo>
                    <a:pt x="264" y="64410"/>
                    <a:pt x="10909" y="79998"/>
                    <a:pt x="33085" y="79998"/>
                  </a:cubicBezTo>
                  <a:cubicBezTo>
                    <a:pt x="63068" y="79998"/>
                    <a:pt x="77084" y="62461"/>
                    <a:pt x="77084" y="59981"/>
                  </a:cubicBezTo>
                  <a:cubicBezTo>
                    <a:pt x="77084" y="58918"/>
                    <a:pt x="75487" y="56970"/>
                    <a:pt x="74068" y="56970"/>
                  </a:cubicBezTo>
                  <a:cubicBezTo>
                    <a:pt x="73003" y="56970"/>
                    <a:pt x="72648" y="57324"/>
                    <a:pt x="71229" y="58741"/>
                  </a:cubicBezTo>
                  <a:cubicBezTo>
                    <a:pt x="57391" y="75038"/>
                    <a:pt x="36634" y="75038"/>
                    <a:pt x="33440" y="75038"/>
                  </a:cubicBezTo>
                  <a:cubicBezTo>
                    <a:pt x="20666" y="75038"/>
                    <a:pt x="14989" y="66358"/>
                    <a:pt x="14989" y="55376"/>
                  </a:cubicBezTo>
                  <a:cubicBezTo>
                    <a:pt x="14989" y="50239"/>
                    <a:pt x="17473" y="30931"/>
                    <a:pt x="26698" y="18709"/>
                  </a:cubicBezTo>
                  <a:cubicBezTo>
                    <a:pt x="33440" y="10029"/>
                    <a:pt x="42666" y="5069"/>
                    <a:pt x="51536" y="5069"/>
                  </a:cubicBezTo>
                  <a:cubicBezTo>
                    <a:pt x="54020" y="5069"/>
                    <a:pt x="62536" y="5423"/>
                    <a:pt x="66971" y="1038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19" name="자유형: 도형 4218">
              <a:extLst>
                <a:ext uri="{FF2B5EF4-FFF2-40B4-BE49-F238E27FC236}">
                  <a16:creationId xmlns:a16="http://schemas.microsoft.com/office/drawing/2014/main" id="{995C6DEC-1BA0-013E-123E-995AA09CC43E}"/>
                </a:ext>
              </a:extLst>
            </p:cNvPr>
            <p:cNvSpPr/>
            <p:nvPr>
              <p:custDataLst>
                <p:tags r:id="rId105"/>
              </p:custDataLst>
            </p:nvPr>
          </p:nvSpPr>
          <p:spPr>
            <a:xfrm>
              <a:off x="7132986" y="4865210"/>
              <a:ext cx="90480" cy="79888"/>
            </a:xfrm>
            <a:custGeom>
              <a:avLst/>
              <a:gdLst>
                <a:gd name="connsiteX0" fmla="*/ 64314 w 90480"/>
                <a:gd name="connsiteY0" fmla="*/ 10560 h 79888"/>
                <a:gd name="connsiteX1" fmla="*/ 46040 w 90480"/>
                <a:gd name="connsiteY1" fmla="*/ 109 h 79888"/>
                <a:gd name="connsiteX2" fmla="*/ 267 w 90480"/>
                <a:gd name="connsiteY2" fmla="*/ 50593 h 79888"/>
                <a:gd name="connsiteX3" fmla="*/ 27057 w 90480"/>
                <a:gd name="connsiteY3" fmla="*/ 79998 h 79888"/>
                <a:gd name="connsiteX4" fmla="*/ 52250 w 90480"/>
                <a:gd name="connsiteY4" fmla="*/ 67598 h 79888"/>
                <a:gd name="connsiteX5" fmla="*/ 70523 w 90480"/>
                <a:gd name="connsiteY5" fmla="*/ 79998 h 79888"/>
                <a:gd name="connsiteX6" fmla="*/ 84539 w 90480"/>
                <a:gd name="connsiteY6" fmla="*/ 70609 h 79888"/>
                <a:gd name="connsiteX7" fmla="*/ 90748 w 90480"/>
                <a:gd name="connsiteY7" fmla="*/ 52896 h 79888"/>
                <a:gd name="connsiteX8" fmla="*/ 87910 w 90480"/>
                <a:gd name="connsiteY8" fmla="*/ 50593 h 79888"/>
                <a:gd name="connsiteX9" fmla="*/ 84006 w 90480"/>
                <a:gd name="connsiteY9" fmla="*/ 56084 h 79888"/>
                <a:gd name="connsiteX10" fmla="*/ 71055 w 90480"/>
                <a:gd name="connsiteY10" fmla="*/ 75038 h 79888"/>
                <a:gd name="connsiteX11" fmla="*/ 65201 w 90480"/>
                <a:gd name="connsiteY11" fmla="*/ 66358 h 79888"/>
                <a:gd name="connsiteX12" fmla="*/ 67862 w 90480"/>
                <a:gd name="connsiteY12" fmla="*/ 52364 h 79888"/>
                <a:gd name="connsiteX13" fmla="*/ 71765 w 90480"/>
                <a:gd name="connsiteY13" fmla="*/ 36422 h 79888"/>
                <a:gd name="connsiteX14" fmla="*/ 75313 w 90480"/>
                <a:gd name="connsiteY14" fmla="*/ 22960 h 79888"/>
                <a:gd name="connsiteX15" fmla="*/ 78507 w 90480"/>
                <a:gd name="connsiteY15" fmla="*/ 9143 h 79888"/>
                <a:gd name="connsiteX16" fmla="*/ 72475 w 90480"/>
                <a:gd name="connsiteY16" fmla="*/ 3475 h 79888"/>
                <a:gd name="connsiteX17" fmla="*/ 64314 w 90480"/>
                <a:gd name="connsiteY17" fmla="*/ 10560 h 79888"/>
                <a:gd name="connsiteX18" fmla="*/ 52959 w 90480"/>
                <a:gd name="connsiteY18" fmla="*/ 56084 h 79888"/>
                <a:gd name="connsiteX19" fmla="*/ 43911 w 90480"/>
                <a:gd name="connsiteY19" fmla="*/ 67952 h 79888"/>
                <a:gd name="connsiteX20" fmla="*/ 27589 w 90480"/>
                <a:gd name="connsiteY20" fmla="*/ 75038 h 79888"/>
                <a:gd name="connsiteX21" fmla="*/ 14638 w 90480"/>
                <a:gd name="connsiteY21" fmla="*/ 57856 h 79888"/>
                <a:gd name="connsiteX22" fmla="*/ 23863 w 90480"/>
                <a:gd name="connsiteY22" fmla="*/ 21897 h 79888"/>
                <a:gd name="connsiteX23" fmla="*/ 46040 w 90480"/>
                <a:gd name="connsiteY23" fmla="*/ 5069 h 79888"/>
                <a:gd name="connsiteX24" fmla="*/ 61830 w 90480"/>
                <a:gd name="connsiteY24" fmla="*/ 20480 h 79888"/>
                <a:gd name="connsiteX25" fmla="*/ 61298 w 90480"/>
                <a:gd name="connsiteY25" fmla="*/ 22960 h 79888"/>
                <a:gd name="connsiteX26" fmla="*/ 52959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314" y="10560"/>
                  </a:moveTo>
                  <a:cubicBezTo>
                    <a:pt x="60588" y="4715"/>
                    <a:pt x="54556" y="109"/>
                    <a:pt x="46040" y="109"/>
                  </a:cubicBezTo>
                  <a:cubicBezTo>
                    <a:pt x="23331" y="109"/>
                    <a:pt x="267" y="25085"/>
                    <a:pt x="267" y="50593"/>
                  </a:cubicBezTo>
                  <a:cubicBezTo>
                    <a:pt x="267" y="67775"/>
                    <a:pt x="11799" y="79998"/>
                    <a:pt x="27057" y="79998"/>
                  </a:cubicBezTo>
                  <a:cubicBezTo>
                    <a:pt x="36637" y="79998"/>
                    <a:pt x="45153" y="74506"/>
                    <a:pt x="52250" y="67598"/>
                  </a:cubicBezTo>
                  <a:cubicBezTo>
                    <a:pt x="55620" y="78226"/>
                    <a:pt x="65910" y="79998"/>
                    <a:pt x="70523" y="79998"/>
                  </a:cubicBezTo>
                  <a:cubicBezTo>
                    <a:pt x="76910" y="79998"/>
                    <a:pt x="81345" y="76101"/>
                    <a:pt x="84539" y="70609"/>
                  </a:cubicBezTo>
                  <a:cubicBezTo>
                    <a:pt x="88442" y="63701"/>
                    <a:pt x="90748" y="53604"/>
                    <a:pt x="90748" y="52896"/>
                  </a:cubicBezTo>
                  <a:cubicBezTo>
                    <a:pt x="90748" y="50593"/>
                    <a:pt x="88442" y="50593"/>
                    <a:pt x="87910" y="50593"/>
                  </a:cubicBezTo>
                  <a:cubicBezTo>
                    <a:pt x="85426" y="50593"/>
                    <a:pt x="85248" y="51302"/>
                    <a:pt x="84006" y="56084"/>
                  </a:cubicBezTo>
                  <a:cubicBezTo>
                    <a:pt x="81878" y="64587"/>
                    <a:pt x="78507" y="75038"/>
                    <a:pt x="71055" y="75038"/>
                  </a:cubicBezTo>
                  <a:cubicBezTo>
                    <a:pt x="66443" y="75038"/>
                    <a:pt x="65201" y="71141"/>
                    <a:pt x="65201" y="66358"/>
                  </a:cubicBezTo>
                  <a:cubicBezTo>
                    <a:pt x="65201" y="63347"/>
                    <a:pt x="66620" y="56970"/>
                    <a:pt x="67862" y="52364"/>
                  </a:cubicBezTo>
                  <a:cubicBezTo>
                    <a:pt x="69104" y="47582"/>
                    <a:pt x="70878" y="40319"/>
                    <a:pt x="71765" y="36422"/>
                  </a:cubicBezTo>
                  <a:lnTo>
                    <a:pt x="75313" y="22960"/>
                  </a:lnTo>
                  <a:cubicBezTo>
                    <a:pt x="76378" y="18354"/>
                    <a:pt x="78507" y="10029"/>
                    <a:pt x="78507" y="9143"/>
                  </a:cubicBezTo>
                  <a:cubicBezTo>
                    <a:pt x="78507" y="5246"/>
                    <a:pt x="75313" y="3475"/>
                    <a:pt x="72475" y="3475"/>
                  </a:cubicBezTo>
                  <a:cubicBezTo>
                    <a:pt x="69459" y="3475"/>
                    <a:pt x="65378" y="5601"/>
                    <a:pt x="64314" y="10560"/>
                  </a:cubicBezTo>
                  <a:close/>
                  <a:moveTo>
                    <a:pt x="52959" y="56084"/>
                  </a:moveTo>
                  <a:cubicBezTo>
                    <a:pt x="51717" y="61044"/>
                    <a:pt x="47814" y="64587"/>
                    <a:pt x="43911" y="67952"/>
                  </a:cubicBezTo>
                  <a:cubicBezTo>
                    <a:pt x="42314" y="69369"/>
                    <a:pt x="35218" y="75038"/>
                    <a:pt x="27589" y="75038"/>
                  </a:cubicBezTo>
                  <a:cubicBezTo>
                    <a:pt x="21025" y="75038"/>
                    <a:pt x="14638" y="70432"/>
                    <a:pt x="14638" y="57856"/>
                  </a:cubicBezTo>
                  <a:cubicBezTo>
                    <a:pt x="14638" y="48467"/>
                    <a:pt x="19783" y="28982"/>
                    <a:pt x="23863" y="21897"/>
                  </a:cubicBezTo>
                  <a:cubicBezTo>
                    <a:pt x="32024" y="7726"/>
                    <a:pt x="41072" y="5069"/>
                    <a:pt x="46040" y="5069"/>
                  </a:cubicBezTo>
                  <a:cubicBezTo>
                    <a:pt x="58459" y="5069"/>
                    <a:pt x="61830" y="18531"/>
                    <a:pt x="61830" y="20480"/>
                  </a:cubicBezTo>
                  <a:cubicBezTo>
                    <a:pt x="61830" y="21189"/>
                    <a:pt x="61475" y="22428"/>
                    <a:pt x="61298" y="22960"/>
                  </a:cubicBezTo>
                  <a:lnTo>
                    <a:pt x="52959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0" name="자유형: 도형 4219">
              <a:extLst>
                <a:ext uri="{FF2B5EF4-FFF2-40B4-BE49-F238E27FC236}">
                  <a16:creationId xmlns:a16="http://schemas.microsoft.com/office/drawing/2014/main" id="{C04E76C6-CAD9-98CD-453D-600BF04305AE}"/>
                </a:ext>
              </a:extLst>
            </p:cNvPr>
            <p:cNvSpPr/>
            <p:nvPr>
              <p:custDataLst>
                <p:tags r:id="rId106"/>
              </p:custDataLst>
            </p:nvPr>
          </p:nvSpPr>
          <p:spPr>
            <a:xfrm>
              <a:off x="7243100" y="4820394"/>
              <a:ext cx="39740" cy="124703"/>
            </a:xfrm>
            <a:custGeom>
              <a:avLst/>
              <a:gdLst>
                <a:gd name="connsiteX0" fmla="*/ 39303 w 39740"/>
                <a:gd name="connsiteY0" fmla="*/ 5423 h 124703"/>
                <a:gd name="connsiteX1" fmla="*/ 40012 w 39740"/>
                <a:gd name="connsiteY1" fmla="*/ 2589 h 124703"/>
                <a:gd name="connsiteX2" fmla="*/ 37174 w 39740"/>
                <a:gd name="connsiteY2" fmla="*/ 109 h 124703"/>
                <a:gd name="connsiteX3" fmla="*/ 14465 w 39740"/>
                <a:gd name="connsiteY3" fmla="*/ 1881 h 124703"/>
                <a:gd name="connsiteX4" fmla="*/ 10739 w 39740"/>
                <a:gd name="connsiteY4" fmla="*/ 5955 h 124703"/>
                <a:gd name="connsiteX5" fmla="*/ 15174 w 39740"/>
                <a:gd name="connsiteY5" fmla="*/ 8435 h 124703"/>
                <a:gd name="connsiteX6" fmla="*/ 23690 w 39740"/>
                <a:gd name="connsiteY6" fmla="*/ 11092 h 124703"/>
                <a:gd name="connsiteX7" fmla="*/ 22981 w 39740"/>
                <a:gd name="connsiteY7" fmla="*/ 14989 h 124703"/>
                <a:gd name="connsiteX8" fmla="*/ 981 w 39740"/>
                <a:gd name="connsiteY8" fmla="*/ 102494 h 124703"/>
                <a:gd name="connsiteX9" fmla="*/ 272 w 39740"/>
                <a:gd name="connsiteY9" fmla="*/ 107985 h 124703"/>
                <a:gd name="connsiteX10" fmla="*/ 18900 w 39740"/>
                <a:gd name="connsiteY10" fmla="*/ 124813 h 124703"/>
                <a:gd name="connsiteX11" fmla="*/ 33093 w 39740"/>
                <a:gd name="connsiteY11" fmla="*/ 115425 h 124703"/>
                <a:gd name="connsiteX12" fmla="*/ 39303 w 39740"/>
                <a:gd name="connsiteY12" fmla="*/ 97711 h 124703"/>
                <a:gd name="connsiteX13" fmla="*/ 36464 w 39740"/>
                <a:gd name="connsiteY13" fmla="*/ 95408 h 124703"/>
                <a:gd name="connsiteX14" fmla="*/ 32916 w 39740"/>
                <a:gd name="connsiteY14" fmla="*/ 99660 h 124703"/>
                <a:gd name="connsiteX15" fmla="*/ 19610 w 39740"/>
                <a:gd name="connsiteY15" fmla="*/ 119853 h 124703"/>
                <a:gd name="connsiteX16" fmla="*/ 13578 w 39740"/>
                <a:gd name="connsiteY16" fmla="*/ 111173 h 124703"/>
                <a:gd name="connsiteX17" fmla="*/ 14642 w 39740"/>
                <a:gd name="connsiteY17" fmla="*/ 103911 h 124703"/>
                <a:gd name="connsiteX18" fmla="*/ 39303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03" y="5423"/>
                  </a:moveTo>
                  <a:cubicBezTo>
                    <a:pt x="39480" y="5069"/>
                    <a:pt x="40012" y="2766"/>
                    <a:pt x="40012" y="2589"/>
                  </a:cubicBezTo>
                  <a:cubicBezTo>
                    <a:pt x="40012" y="1704"/>
                    <a:pt x="39303" y="109"/>
                    <a:pt x="37174" y="109"/>
                  </a:cubicBezTo>
                  <a:cubicBezTo>
                    <a:pt x="33625" y="109"/>
                    <a:pt x="18900" y="1526"/>
                    <a:pt x="14465" y="1881"/>
                  </a:cubicBezTo>
                  <a:cubicBezTo>
                    <a:pt x="13223" y="2058"/>
                    <a:pt x="10739" y="2235"/>
                    <a:pt x="10739" y="5955"/>
                  </a:cubicBezTo>
                  <a:cubicBezTo>
                    <a:pt x="10739" y="8435"/>
                    <a:pt x="13223" y="8435"/>
                    <a:pt x="15174" y="8435"/>
                  </a:cubicBezTo>
                  <a:cubicBezTo>
                    <a:pt x="23690" y="8435"/>
                    <a:pt x="23690" y="9675"/>
                    <a:pt x="23690" y="11092"/>
                  </a:cubicBezTo>
                  <a:cubicBezTo>
                    <a:pt x="23690" y="12332"/>
                    <a:pt x="23335" y="13395"/>
                    <a:pt x="22981" y="14989"/>
                  </a:cubicBezTo>
                  <a:lnTo>
                    <a:pt x="981" y="102494"/>
                  </a:lnTo>
                  <a:cubicBezTo>
                    <a:pt x="449" y="104265"/>
                    <a:pt x="272" y="106214"/>
                    <a:pt x="272" y="107985"/>
                  </a:cubicBezTo>
                  <a:cubicBezTo>
                    <a:pt x="272" y="119322"/>
                    <a:pt x="10384" y="124813"/>
                    <a:pt x="18900" y="124813"/>
                  </a:cubicBezTo>
                  <a:cubicBezTo>
                    <a:pt x="23158" y="124813"/>
                    <a:pt x="28480" y="123396"/>
                    <a:pt x="33093" y="115425"/>
                  </a:cubicBezTo>
                  <a:cubicBezTo>
                    <a:pt x="36819" y="108871"/>
                    <a:pt x="39303" y="98420"/>
                    <a:pt x="39303" y="97711"/>
                  </a:cubicBezTo>
                  <a:cubicBezTo>
                    <a:pt x="39303" y="95408"/>
                    <a:pt x="36996" y="95408"/>
                    <a:pt x="36464" y="95408"/>
                  </a:cubicBezTo>
                  <a:cubicBezTo>
                    <a:pt x="33980" y="95408"/>
                    <a:pt x="33625" y="96471"/>
                    <a:pt x="32916" y="99660"/>
                  </a:cubicBezTo>
                  <a:cubicBezTo>
                    <a:pt x="30609" y="108516"/>
                    <a:pt x="27239" y="119853"/>
                    <a:pt x="19610" y="119853"/>
                  </a:cubicBezTo>
                  <a:cubicBezTo>
                    <a:pt x="14820" y="119853"/>
                    <a:pt x="13578" y="115425"/>
                    <a:pt x="13578" y="111173"/>
                  </a:cubicBezTo>
                  <a:cubicBezTo>
                    <a:pt x="13578" y="109225"/>
                    <a:pt x="14110" y="105859"/>
                    <a:pt x="14642" y="103911"/>
                  </a:cubicBezTo>
                  <a:lnTo>
                    <a:pt x="39303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1" name="자유형: 도형 4220">
              <a:extLst>
                <a:ext uri="{FF2B5EF4-FFF2-40B4-BE49-F238E27FC236}">
                  <a16:creationId xmlns:a16="http://schemas.microsoft.com/office/drawing/2014/main" id="{9D297FDB-4B8A-1B4E-E8DA-5840DEF3D78C}"/>
                </a:ext>
              </a:extLst>
            </p:cNvPr>
            <p:cNvSpPr/>
            <p:nvPr>
              <p:custDataLst>
                <p:tags r:id="rId107"/>
              </p:custDataLst>
            </p:nvPr>
          </p:nvSpPr>
          <p:spPr>
            <a:xfrm>
              <a:off x="7024548" y="4992927"/>
              <a:ext cx="77884" cy="153576"/>
            </a:xfrm>
            <a:custGeom>
              <a:avLst/>
              <a:gdLst>
                <a:gd name="connsiteX0" fmla="*/ 78148 w 77884"/>
                <a:gd name="connsiteY0" fmla="*/ 6847 h 153576"/>
                <a:gd name="connsiteX1" fmla="*/ 71051 w 77884"/>
                <a:gd name="connsiteY1" fmla="*/ 116 h 153576"/>
                <a:gd name="connsiteX2" fmla="*/ 61116 w 77884"/>
                <a:gd name="connsiteY2" fmla="*/ 9858 h 153576"/>
                <a:gd name="connsiteX3" fmla="*/ 68213 w 77884"/>
                <a:gd name="connsiteY3" fmla="*/ 16590 h 153576"/>
                <a:gd name="connsiteX4" fmla="*/ 78148 w 77884"/>
                <a:gd name="connsiteY4" fmla="*/ 6847 h 153576"/>
                <a:gd name="connsiteX5" fmla="*/ 40536 w 77884"/>
                <a:gd name="connsiteY5" fmla="*/ 126237 h 153576"/>
                <a:gd name="connsiteX6" fmla="*/ 17650 w 77884"/>
                <a:gd name="connsiteY6" fmla="*/ 148733 h 153576"/>
                <a:gd name="connsiteX7" fmla="*/ 11263 w 77884"/>
                <a:gd name="connsiteY7" fmla="*/ 147670 h 153576"/>
                <a:gd name="connsiteX8" fmla="*/ 17295 w 77884"/>
                <a:gd name="connsiteY8" fmla="*/ 138636 h 153576"/>
                <a:gd name="connsiteX9" fmla="*/ 10376 w 77884"/>
                <a:gd name="connsiteY9" fmla="*/ 132082 h 153576"/>
                <a:gd name="connsiteX10" fmla="*/ 264 w 77884"/>
                <a:gd name="connsiteY10" fmla="*/ 142533 h 153576"/>
                <a:gd name="connsiteX11" fmla="*/ 17828 w 77884"/>
                <a:gd name="connsiteY11" fmla="*/ 153693 h 153576"/>
                <a:gd name="connsiteX12" fmla="*/ 54729 w 77884"/>
                <a:gd name="connsiteY12" fmla="*/ 125705 h 153576"/>
                <a:gd name="connsiteX13" fmla="*/ 70697 w 77884"/>
                <a:gd name="connsiteY13" fmla="*/ 62291 h 153576"/>
                <a:gd name="connsiteX14" fmla="*/ 71584 w 77884"/>
                <a:gd name="connsiteY14" fmla="*/ 56091 h 153576"/>
                <a:gd name="connsiteX15" fmla="*/ 52601 w 77884"/>
                <a:gd name="connsiteY15" fmla="*/ 39440 h 153576"/>
                <a:gd name="connsiteX16" fmla="*/ 21553 w 77884"/>
                <a:gd name="connsiteY16" fmla="*/ 66542 h 153576"/>
                <a:gd name="connsiteX17" fmla="*/ 24569 w 77884"/>
                <a:gd name="connsiteY17" fmla="*/ 68845 h 153576"/>
                <a:gd name="connsiteX18" fmla="*/ 28117 w 77884"/>
                <a:gd name="connsiteY18" fmla="*/ 65656 h 153576"/>
                <a:gd name="connsiteX19" fmla="*/ 52068 w 77884"/>
                <a:gd name="connsiteY19" fmla="*/ 44400 h 153576"/>
                <a:gd name="connsiteX20" fmla="*/ 58100 w 77884"/>
                <a:gd name="connsiteY20" fmla="*/ 53079 h 153576"/>
                <a:gd name="connsiteX21" fmla="*/ 57568 w 77884"/>
                <a:gd name="connsiteY21" fmla="*/ 58394 h 153576"/>
                <a:gd name="connsiteX22" fmla="*/ 40536 w 77884"/>
                <a:gd name="connsiteY22" fmla="*/ 12623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148" y="6847"/>
                  </a:moveTo>
                  <a:cubicBezTo>
                    <a:pt x="78148" y="3836"/>
                    <a:pt x="75842" y="116"/>
                    <a:pt x="71051" y="116"/>
                  </a:cubicBezTo>
                  <a:cubicBezTo>
                    <a:pt x="65907" y="116"/>
                    <a:pt x="61116" y="5076"/>
                    <a:pt x="61116" y="9858"/>
                  </a:cubicBezTo>
                  <a:cubicBezTo>
                    <a:pt x="61116" y="12693"/>
                    <a:pt x="63245" y="16590"/>
                    <a:pt x="68213" y="16590"/>
                  </a:cubicBezTo>
                  <a:cubicBezTo>
                    <a:pt x="73003" y="16590"/>
                    <a:pt x="78148" y="11984"/>
                    <a:pt x="78148" y="6847"/>
                  </a:cubicBezTo>
                  <a:close/>
                  <a:moveTo>
                    <a:pt x="40536" y="126237"/>
                  </a:moveTo>
                  <a:cubicBezTo>
                    <a:pt x="37520" y="138459"/>
                    <a:pt x="28117" y="148733"/>
                    <a:pt x="17650" y="148733"/>
                  </a:cubicBezTo>
                  <a:cubicBezTo>
                    <a:pt x="15344" y="148733"/>
                    <a:pt x="13215" y="148379"/>
                    <a:pt x="11263" y="147670"/>
                  </a:cubicBezTo>
                  <a:cubicBezTo>
                    <a:pt x="15876" y="145544"/>
                    <a:pt x="17295" y="141293"/>
                    <a:pt x="17295" y="138636"/>
                  </a:cubicBezTo>
                  <a:cubicBezTo>
                    <a:pt x="17295" y="134385"/>
                    <a:pt x="13924" y="132082"/>
                    <a:pt x="10376" y="132082"/>
                  </a:cubicBezTo>
                  <a:cubicBezTo>
                    <a:pt x="4876" y="132082"/>
                    <a:pt x="264" y="136865"/>
                    <a:pt x="264" y="142533"/>
                  </a:cubicBezTo>
                  <a:cubicBezTo>
                    <a:pt x="264" y="149264"/>
                    <a:pt x="7183" y="153693"/>
                    <a:pt x="17828" y="153693"/>
                  </a:cubicBezTo>
                  <a:cubicBezTo>
                    <a:pt x="28472" y="153693"/>
                    <a:pt x="49230" y="147316"/>
                    <a:pt x="54729" y="125705"/>
                  </a:cubicBezTo>
                  <a:lnTo>
                    <a:pt x="70697" y="62291"/>
                  </a:lnTo>
                  <a:cubicBezTo>
                    <a:pt x="71229" y="60342"/>
                    <a:pt x="71584" y="58748"/>
                    <a:pt x="71584" y="56091"/>
                  </a:cubicBezTo>
                  <a:cubicBezTo>
                    <a:pt x="71584" y="46348"/>
                    <a:pt x="63245" y="39440"/>
                    <a:pt x="52601" y="39440"/>
                  </a:cubicBezTo>
                  <a:cubicBezTo>
                    <a:pt x="32908" y="39440"/>
                    <a:pt x="21553" y="64062"/>
                    <a:pt x="21553" y="66542"/>
                  </a:cubicBezTo>
                  <a:cubicBezTo>
                    <a:pt x="21553" y="68845"/>
                    <a:pt x="24037" y="68845"/>
                    <a:pt x="24569" y="68845"/>
                  </a:cubicBezTo>
                  <a:cubicBezTo>
                    <a:pt x="26698" y="68845"/>
                    <a:pt x="26876" y="68313"/>
                    <a:pt x="28117" y="65656"/>
                  </a:cubicBezTo>
                  <a:cubicBezTo>
                    <a:pt x="32553" y="55382"/>
                    <a:pt x="41778" y="44400"/>
                    <a:pt x="52068" y="44400"/>
                  </a:cubicBezTo>
                  <a:cubicBezTo>
                    <a:pt x="56504" y="44400"/>
                    <a:pt x="58100" y="47411"/>
                    <a:pt x="58100" y="53079"/>
                  </a:cubicBezTo>
                  <a:cubicBezTo>
                    <a:pt x="58100" y="55028"/>
                    <a:pt x="57746" y="57508"/>
                    <a:pt x="57568" y="58394"/>
                  </a:cubicBezTo>
                  <a:lnTo>
                    <a:pt x="40536" y="1262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2" name="자유형: 도형 4221">
              <a:extLst>
                <a:ext uri="{FF2B5EF4-FFF2-40B4-BE49-F238E27FC236}">
                  <a16:creationId xmlns:a16="http://schemas.microsoft.com/office/drawing/2014/main" id="{25CBD908-8C0D-AC90-7EEB-DAE198723FF2}"/>
                </a:ext>
              </a:extLst>
            </p:cNvPr>
            <p:cNvSpPr/>
            <p:nvPr>
              <p:custDataLst>
                <p:tags r:id="rId108"/>
              </p:custDataLst>
            </p:nvPr>
          </p:nvSpPr>
          <p:spPr>
            <a:xfrm>
              <a:off x="7324342" y="4858021"/>
              <a:ext cx="58799" cy="253050"/>
            </a:xfrm>
            <a:custGeom>
              <a:avLst/>
              <a:gdLst>
                <a:gd name="connsiteX0" fmla="*/ 59075 w 58799"/>
                <a:gd name="connsiteY0" fmla="*/ 126639 h 253050"/>
                <a:gd name="connsiteX1" fmla="*/ 42347 w 58799"/>
                <a:gd name="connsiteY1" fmla="*/ 47687 h 253050"/>
                <a:gd name="connsiteX2" fmla="*/ 2809 w 58799"/>
                <a:gd name="connsiteY2" fmla="*/ 113 h 253050"/>
                <a:gd name="connsiteX3" fmla="*/ 275 w 58799"/>
                <a:gd name="connsiteY3" fmla="*/ 2644 h 253050"/>
                <a:gd name="connsiteX4" fmla="*/ 5090 w 58799"/>
                <a:gd name="connsiteY4" fmla="*/ 8464 h 253050"/>
                <a:gd name="connsiteX5" fmla="*/ 44375 w 58799"/>
                <a:gd name="connsiteY5" fmla="*/ 126639 h 253050"/>
                <a:gd name="connsiteX6" fmla="*/ 3570 w 58799"/>
                <a:gd name="connsiteY6" fmla="*/ 246332 h 253050"/>
                <a:gd name="connsiteX7" fmla="*/ 275 w 58799"/>
                <a:gd name="connsiteY7" fmla="*/ 250634 h 253050"/>
                <a:gd name="connsiteX8" fmla="*/ 2809 w 58799"/>
                <a:gd name="connsiteY8" fmla="*/ 253164 h 253050"/>
                <a:gd name="connsiteX9" fmla="*/ 43107 w 58799"/>
                <a:gd name="connsiteY9" fmla="*/ 203820 h 253050"/>
                <a:gd name="connsiteX10" fmla="*/ 59075 w 58799"/>
                <a:gd name="connsiteY10" fmla="*/ 126639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075" y="126639"/>
                  </a:moveTo>
                  <a:cubicBezTo>
                    <a:pt x="59075" y="106901"/>
                    <a:pt x="56287" y="76282"/>
                    <a:pt x="42347" y="47687"/>
                  </a:cubicBezTo>
                  <a:cubicBezTo>
                    <a:pt x="27140" y="16562"/>
                    <a:pt x="5344" y="113"/>
                    <a:pt x="2809" y="113"/>
                  </a:cubicBezTo>
                  <a:cubicBezTo>
                    <a:pt x="1289" y="113"/>
                    <a:pt x="275" y="1126"/>
                    <a:pt x="275" y="2644"/>
                  </a:cubicBezTo>
                  <a:cubicBezTo>
                    <a:pt x="275" y="3403"/>
                    <a:pt x="275" y="3909"/>
                    <a:pt x="5090" y="8464"/>
                  </a:cubicBezTo>
                  <a:cubicBezTo>
                    <a:pt x="29928" y="33516"/>
                    <a:pt x="44375" y="73751"/>
                    <a:pt x="44375" y="126639"/>
                  </a:cubicBezTo>
                  <a:cubicBezTo>
                    <a:pt x="44375" y="169911"/>
                    <a:pt x="34997" y="214448"/>
                    <a:pt x="3570" y="246332"/>
                  </a:cubicBezTo>
                  <a:cubicBezTo>
                    <a:pt x="275" y="249369"/>
                    <a:pt x="275" y="249875"/>
                    <a:pt x="275" y="250634"/>
                  </a:cubicBezTo>
                  <a:cubicBezTo>
                    <a:pt x="275" y="252152"/>
                    <a:pt x="1289" y="253164"/>
                    <a:pt x="2809" y="253164"/>
                  </a:cubicBezTo>
                  <a:cubicBezTo>
                    <a:pt x="5344" y="253164"/>
                    <a:pt x="28154" y="235957"/>
                    <a:pt x="43107" y="203820"/>
                  </a:cubicBezTo>
                  <a:cubicBezTo>
                    <a:pt x="56033" y="175984"/>
                    <a:pt x="59075" y="147895"/>
                    <a:pt x="59075" y="1266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3" name="자유형: 도형 4222">
              <a:extLst>
                <a:ext uri="{FF2B5EF4-FFF2-40B4-BE49-F238E27FC236}">
                  <a16:creationId xmlns:a16="http://schemas.microsoft.com/office/drawing/2014/main" id="{59B87B1F-1049-78CD-7058-AEFDE3FAEA51}"/>
                </a:ext>
              </a:extLst>
            </p:cNvPr>
            <p:cNvSpPr/>
            <p:nvPr>
              <p:custDataLst>
                <p:tags r:id="rId109"/>
              </p:custDataLst>
            </p:nvPr>
          </p:nvSpPr>
          <p:spPr>
            <a:xfrm>
              <a:off x="7485815" y="4979486"/>
              <a:ext cx="154856" cy="10122"/>
            </a:xfrm>
            <a:custGeom>
              <a:avLst/>
              <a:gdLst>
                <a:gd name="connsiteX0" fmla="*/ 146267 w 154856"/>
                <a:gd name="connsiteY0" fmla="*/ 10236 h 10122"/>
                <a:gd name="connsiteX1" fmla="*/ 155137 w 154856"/>
                <a:gd name="connsiteY1" fmla="*/ 5174 h 10122"/>
                <a:gd name="connsiteX2" fmla="*/ 146267 w 154856"/>
                <a:gd name="connsiteY2" fmla="*/ 113 h 10122"/>
                <a:gd name="connsiteX3" fmla="*/ 9152 w 154856"/>
                <a:gd name="connsiteY3" fmla="*/ 113 h 10122"/>
                <a:gd name="connsiteX4" fmla="*/ 281 w 154856"/>
                <a:gd name="connsiteY4" fmla="*/ 5174 h 10122"/>
                <a:gd name="connsiteX5" fmla="*/ 9152 w 154856"/>
                <a:gd name="connsiteY5" fmla="*/ 10236 h 10122"/>
                <a:gd name="connsiteX6" fmla="*/ 146267 w 154856"/>
                <a:gd name="connsiteY6" fmla="*/ 10236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56" h="10122">
                  <a:moveTo>
                    <a:pt x="146267" y="10236"/>
                  </a:moveTo>
                  <a:cubicBezTo>
                    <a:pt x="150575" y="10236"/>
                    <a:pt x="155137" y="10236"/>
                    <a:pt x="155137" y="5174"/>
                  </a:cubicBezTo>
                  <a:cubicBezTo>
                    <a:pt x="155137" y="113"/>
                    <a:pt x="150575" y="113"/>
                    <a:pt x="146267" y="113"/>
                  </a:cubicBezTo>
                  <a:lnTo>
                    <a:pt x="9152" y="113"/>
                  </a:lnTo>
                  <a:cubicBezTo>
                    <a:pt x="4843" y="113"/>
                    <a:pt x="281" y="113"/>
                    <a:pt x="281" y="5174"/>
                  </a:cubicBezTo>
                  <a:cubicBezTo>
                    <a:pt x="281" y="10236"/>
                    <a:pt x="4843" y="10236"/>
                    <a:pt x="9152" y="10236"/>
                  </a:cubicBezTo>
                  <a:lnTo>
                    <a:pt x="146267" y="102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4" name="자유형: 도형 4223">
              <a:extLst>
                <a:ext uri="{FF2B5EF4-FFF2-40B4-BE49-F238E27FC236}">
                  <a16:creationId xmlns:a16="http://schemas.microsoft.com/office/drawing/2014/main" id="{DDBAED43-0FB0-6F94-8167-CD680F796ADF}"/>
                </a:ext>
              </a:extLst>
            </p:cNvPr>
            <p:cNvSpPr/>
            <p:nvPr>
              <p:custDataLst>
                <p:tags r:id="rId110"/>
              </p:custDataLst>
            </p:nvPr>
          </p:nvSpPr>
          <p:spPr>
            <a:xfrm>
              <a:off x="7728871" y="4874975"/>
              <a:ext cx="180961" cy="172833"/>
            </a:xfrm>
            <a:custGeom>
              <a:avLst/>
              <a:gdLst>
                <a:gd name="connsiteX0" fmla="*/ 30198 w 180961"/>
                <a:gd name="connsiteY0" fmla="*/ 153209 h 172833"/>
                <a:gd name="connsiteX1" fmla="*/ 7134 w 180961"/>
                <a:gd name="connsiteY1" fmla="*/ 165103 h 172833"/>
                <a:gd name="connsiteX2" fmla="*/ 291 w 180961"/>
                <a:gd name="connsiteY2" fmla="*/ 170164 h 172833"/>
                <a:gd name="connsiteX3" fmla="*/ 7134 w 180961"/>
                <a:gd name="connsiteY3" fmla="*/ 172947 h 172833"/>
                <a:gd name="connsiteX4" fmla="*/ 97615 w 180961"/>
                <a:gd name="connsiteY4" fmla="*/ 172947 h 172833"/>
                <a:gd name="connsiteX5" fmla="*/ 167566 w 180961"/>
                <a:gd name="connsiteY5" fmla="*/ 118288 h 172833"/>
                <a:gd name="connsiteX6" fmla="*/ 128282 w 180961"/>
                <a:gd name="connsiteY6" fmla="*/ 82608 h 172833"/>
                <a:gd name="connsiteX7" fmla="*/ 181252 w 180961"/>
                <a:gd name="connsiteY7" fmla="*/ 35034 h 172833"/>
                <a:gd name="connsiteX8" fmla="*/ 134111 w 180961"/>
                <a:gd name="connsiteY8" fmla="*/ 113 h 172833"/>
                <a:gd name="connsiteX9" fmla="*/ 48953 w 180961"/>
                <a:gd name="connsiteY9" fmla="*/ 113 h 172833"/>
                <a:gd name="connsiteX10" fmla="*/ 41603 w 180961"/>
                <a:gd name="connsiteY10" fmla="*/ 5174 h 172833"/>
                <a:gd name="connsiteX11" fmla="*/ 48699 w 180961"/>
                <a:gd name="connsiteY11" fmla="*/ 7958 h 172833"/>
                <a:gd name="connsiteX12" fmla="*/ 58330 w 180961"/>
                <a:gd name="connsiteY12" fmla="*/ 8464 h 172833"/>
                <a:gd name="connsiteX13" fmla="*/ 65173 w 180961"/>
                <a:gd name="connsiteY13" fmla="*/ 12513 h 172833"/>
                <a:gd name="connsiteX14" fmla="*/ 64160 w 180961"/>
                <a:gd name="connsiteY14" fmla="*/ 17321 h 172833"/>
                <a:gd name="connsiteX15" fmla="*/ 30198 w 180961"/>
                <a:gd name="connsiteY15" fmla="*/ 153209 h 172833"/>
                <a:gd name="connsiteX16" fmla="*/ 68468 w 180961"/>
                <a:gd name="connsiteY16" fmla="*/ 80331 h 172833"/>
                <a:gd name="connsiteX17" fmla="*/ 84182 w 180961"/>
                <a:gd name="connsiteY17" fmla="*/ 17574 h 172833"/>
                <a:gd name="connsiteX18" fmla="*/ 97868 w 180961"/>
                <a:gd name="connsiteY18" fmla="*/ 7958 h 172833"/>
                <a:gd name="connsiteX19" fmla="*/ 130563 w 180961"/>
                <a:gd name="connsiteY19" fmla="*/ 7958 h 172833"/>
                <a:gd name="connsiteX20" fmla="*/ 158189 w 180961"/>
                <a:gd name="connsiteY20" fmla="*/ 34022 h 172833"/>
                <a:gd name="connsiteX21" fmla="*/ 105472 w 180961"/>
                <a:gd name="connsiteY21" fmla="*/ 80331 h 172833"/>
                <a:gd name="connsiteX22" fmla="*/ 68468 w 180961"/>
                <a:gd name="connsiteY22" fmla="*/ 80331 h 172833"/>
                <a:gd name="connsiteX23" fmla="*/ 57063 w 180961"/>
                <a:gd name="connsiteY23" fmla="*/ 165103 h 172833"/>
                <a:gd name="connsiteX24" fmla="*/ 51487 w 180961"/>
                <a:gd name="connsiteY24" fmla="*/ 164850 h 172833"/>
                <a:gd name="connsiteX25" fmla="*/ 48192 w 180961"/>
                <a:gd name="connsiteY25" fmla="*/ 162319 h 172833"/>
                <a:gd name="connsiteX26" fmla="*/ 49460 w 180961"/>
                <a:gd name="connsiteY26" fmla="*/ 156499 h 172833"/>
                <a:gd name="connsiteX27" fmla="*/ 66948 w 180961"/>
                <a:gd name="connsiteY27" fmla="*/ 85898 h 172833"/>
                <a:gd name="connsiteX28" fmla="*/ 114849 w 180961"/>
                <a:gd name="connsiteY28" fmla="*/ 85898 h 172833"/>
                <a:gd name="connsiteX29" fmla="*/ 143996 w 180961"/>
                <a:gd name="connsiteY29" fmla="*/ 115505 h 172833"/>
                <a:gd name="connsiteX30" fmla="*/ 91532 w 180961"/>
                <a:gd name="connsiteY30" fmla="*/ 165103 h 172833"/>
                <a:gd name="connsiteX31" fmla="*/ 57063 w 180961"/>
                <a:gd name="connsiteY31" fmla="*/ 165103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80961" h="172833">
                  <a:moveTo>
                    <a:pt x="30198" y="153209"/>
                  </a:moveTo>
                  <a:cubicBezTo>
                    <a:pt x="27663" y="163078"/>
                    <a:pt x="27156" y="165103"/>
                    <a:pt x="7134" y="165103"/>
                  </a:cubicBezTo>
                  <a:cubicBezTo>
                    <a:pt x="2825" y="165103"/>
                    <a:pt x="291" y="165103"/>
                    <a:pt x="291" y="170164"/>
                  </a:cubicBezTo>
                  <a:cubicBezTo>
                    <a:pt x="291" y="172947"/>
                    <a:pt x="2572" y="172947"/>
                    <a:pt x="7134" y="172947"/>
                  </a:cubicBezTo>
                  <a:lnTo>
                    <a:pt x="97615" y="172947"/>
                  </a:lnTo>
                  <a:cubicBezTo>
                    <a:pt x="137659" y="172947"/>
                    <a:pt x="167566" y="143087"/>
                    <a:pt x="167566" y="118288"/>
                  </a:cubicBezTo>
                  <a:cubicBezTo>
                    <a:pt x="167566" y="100069"/>
                    <a:pt x="152866" y="85392"/>
                    <a:pt x="128282" y="82608"/>
                  </a:cubicBezTo>
                  <a:cubicBezTo>
                    <a:pt x="154640" y="77800"/>
                    <a:pt x="181252" y="59074"/>
                    <a:pt x="181252" y="35034"/>
                  </a:cubicBezTo>
                  <a:cubicBezTo>
                    <a:pt x="181252" y="16309"/>
                    <a:pt x="164525" y="113"/>
                    <a:pt x="134111" y="113"/>
                  </a:cubicBezTo>
                  <a:lnTo>
                    <a:pt x="48953" y="113"/>
                  </a:lnTo>
                  <a:cubicBezTo>
                    <a:pt x="44137" y="113"/>
                    <a:pt x="41603" y="113"/>
                    <a:pt x="41603" y="5174"/>
                  </a:cubicBezTo>
                  <a:cubicBezTo>
                    <a:pt x="41603" y="7958"/>
                    <a:pt x="43884" y="7958"/>
                    <a:pt x="48699" y="7958"/>
                  </a:cubicBezTo>
                  <a:cubicBezTo>
                    <a:pt x="49206" y="7958"/>
                    <a:pt x="54022" y="7958"/>
                    <a:pt x="58330" y="8464"/>
                  </a:cubicBezTo>
                  <a:cubicBezTo>
                    <a:pt x="62892" y="8970"/>
                    <a:pt x="65173" y="9223"/>
                    <a:pt x="65173" y="12513"/>
                  </a:cubicBezTo>
                  <a:cubicBezTo>
                    <a:pt x="65173" y="13525"/>
                    <a:pt x="64920" y="14284"/>
                    <a:pt x="64160" y="17321"/>
                  </a:cubicBezTo>
                  <a:lnTo>
                    <a:pt x="30198" y="153209"/>
                  </a:lnTo>
                  <a:close/>
                  <a:moveTo>
                    <a:pt x="68468" y="80331"/>
                  </a:moveTo>
                  <a:lnTo>
                    <a:pt x="84182" y="17574"/>
                  </a:lnTo>
                  <a:cubicBezTo>
                    <a:pt x="86463" y="8717"/>
                    <a:pt x="86970" y="7958"/>
                    <a:pt x="97868" y="7958"/>
                  </a:cubicBezTo>
                  <a:lnTo>
                    <a:pt x="130563" y="7958"/>
                  </a:lnTo>
                  <a:cubicBezTo>
                    <a:pt x="152866" y="7958"/>
                    <a:pt x="158189" y="22888"/>
                    <a:pt x="158189" y="34022"/>
                  </a:cubicBezTo>
                  <a:cubicBezTo>
                    <a:pt x="158189" y="56291"/>
                    <a:pt x="136392" y="80331"/>
                    <a:pt x="105472" y="80331"/>
                  </a:cubicBezTo>
                  <a:lnTo>
                    <a:pt x="68468" y="80331"/>
                  </a:lnTo>
                  <a:close/>
                  <a:moveTo>
                    <a:pt x="57063" y="165103"/>
                  </a:moveTo>
                  <a:cubicBezTo>
                    <a:pt x="53515" y="165103"/>
                    <a:pt x="53008" y="165103"/>
                    <a:pt x="51487" y="164850"/>
                  </a:cubicBezTo>
                  <a:cubicBezTo>
                    <a:pt x="48953" y="164597"/>
                    <a:pt x="48192" y="164344"/>
                    <a:pt x="48192" y="162319"/>
                  </a:cubicBezTo>
                  <a:cubicBezTo>
                    <a:pt x="48192" y="161560"/>
                    <a:pt x="48192" y="161054"/>
                    <a:pt x="49460" y="156499"/>
                  </a:cubicBezTo>
                  <a:lnTo>
                    <a:pt x="66948" y="85898"/>
                  </a:lnTo>
                  <a:lnTo>
                    <a:pt x="114849" y="85898"/>
                  </a:lnTo>
                  <a:cubicBezTo>
                    <a:pt x="139180" y="85898"/>
                    <a:pt x="143996" y="104624"/>
                    <a:pt x="143996" y="115505"/>
                  </a:cubicBezTo>
                  <a:cubicBezTo>
                    <a:pt x="143996" y="140557"/>
                    <a:pt x="121439" y="165103"/>
                    <a:pt x="91532" y="165103"/>
                  </a:cubicBezTo>
                  <a:lnTo>
                    <a:pt x="57063" y="16510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5" name="자유형: 도형 4224">
              <a:extLst>
                <a:ext uri="{FF2B5EF4-FFF2-40B4-BE49-F238E27FC236}">
                  <a16:creationId xmlns:a16="http://schemas.microsoft.com/office/drawing/2014/main" id="{466318D4-843D-4831-0451-38956E8BEB69}"/>
                </a:ext>
              </a:extLst>
            </p:cNvPr>
            <p:cNvSpPr/>
            <p:nvPr>
              <p:custDataLst>
                <p:tags r:id="rId111"/>
              </p:custDataLst>
            </p:nvPr>
          </p:nvSpPr>
          <p:spPr>
            <a:xfrm>
              <a:off x="7918807" y="4968326"/>
              <a:ext cx="53756" cy="119212"/>
            </a:xfrm>
            <a:custGeom>
              <a:avLst/>
              <a:gdLst>
                <a:gd name="connsiteX0" fmla="*/ 49442 w 53756"/>
                <a:gd name="connsiteY0" fmla="*/ 6846 h 119212"/>
                <a:gd name="connsiteX1" fmla="*/ 42345 w 53756"/>
                <a:gd name="connsiteY1" fmla="*/ 115 h 119212"/>
                <a:gd name="connsiteX2" fmla="*/ 32410 w 53756"/>
                <a:gd name="connsiteY2" fmla="*/ 9857 h 119212"/>
                <a:gd name="connsiteX3" fmla="*/ 39507 w 53756"/>
                <a:gd name="connsiteY3" fmla="*/ 16589 h 119212"/>
                <a:gd name="connsiteX4" fmla="*/ 49442 w 53756"/>
                <a:gd name="connsiteY4" fmla="*/ 6846 h 119212"/>
                <a:gd name="connsiteX5" fmla="*/ 13250 w 53756"/>
                <a:gd name="connsiteY5" fmla="*/ 96831 h 119212"/>
                <a:gd name="connsiteX6" fmla="*/ 11653 w 53756"/>
                <a:gd name="connsiteY6" fmla="*/ 104271 h 119212"/>
                <a:gd name="connsiteX7" fmla="*/ 28507 w 53756"/>
                <a:gd name="connsiteY7" fmla="*/ 119327 h 119212"/>
                <a:gd name="connsiteX8" fmla="*/ 54055 w 53756"/>
                <a:gd name="connsiteY8" fmla="*/ 92226 h 119212"/>
                <a:gd name="connsiteX9" fmla="*/ 51216 w 53756"/>
                <a:gd name="connsiteY9" fmla="*/ 89923 h 119212"/>
                <a:gd name="connsiteX10" fmla="*/ 47845 w 53756"/>
                <a:gd name="connsiteY10" fmla="*/ 92934 h 119212"/>
                <a:gd name="connsiteX11" fmla="*/ 29039 w 53756"/>
                <a:gd name="connsiteY11" fmla="*/ 114367 h 119212"/>
                <a:gd name="connsiteX12" fmla="*/ 24604 w 53756"/>
                <a:gd name="connsiteY12" fmla="*/ 108168 h 119212"/>
                <a:gd name="connsiteX13" fmla="*/ 27443 w 53756"/>
                <a:gd name="connsiteY13" fmla="*/ 96831 h 119212"/>
                <a:gd name="connsiteX14" fmla="*/ 33120 w 53756"/>
                <a:gd name="connsiteY14" fmla="*/ 82660 h 119212"/>
                <a:gd name="connsiteX15" fmla="*/ 41813 w 53756"/>
                <a:gd name="connsiteY15" fmla="*/ 60164 h 119212"/>
                <a:gd name="connsiteX16" fmla="*/ 42878 w 53756"/>
                <a:gd name="connsiteY16" fmla="*/ 54496 h 119212"/>
                <a:gd name="connsiteX17" fmla="*/ 26023 w 53756"/>
                <a:gd name="connsiteY17" fmla="*/ 39439 h 119212"/>
                <a:gd name="connsiteX18" fmla="*/ 298 w 53756"/>
                <a:gd name="connsiteY18" fmla="*/ 66541 h 119212"/>
                <a:gd name="connsiteX19" fmla="*/ 3314 w 53756"/>
                <a:gd name="connsiteY19" fmla="*/ 68844 h 119212"/>
                <a:gd name="connsiteX20" fmla="*/ 6508 w 53756"/>
                <a:gd name="connsiteY20" fmla="*/ 66009 h 119212"/>
                <a:gd name="connsiteX21" fmla="*/ 25491 w 53756"/>
                <a:gd name="connsiteY21" fmla="*/ 44399 h 119212"/>
                <a:gd name="connsiteX22" fmla="*/ 29926 w 53756"/>
                <a:gd name="connsiteY22" fmla="*/ 50599 h 119212"/>
                <a:gd name="connsiteX23" fmla="*/ 24427 w 53756"/>
                <a:gd name="connsiteY23" fmla="*/ 68312 h 119212"/>
                <a:gd name="connsiteX24" fmla="*/ 13250 w 53756"/>
                <a:gd name="connsiteY24" fmla="*/ 96831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442" y="6846"/>
                  </a:moveTo>
                  <a:cubicBezTo>
                    <a:pt x="49442" y="4012"/>
                    <a:pt x="47313" y="115"/>
                    <a:pt x="42345" y="115"/>
                  </a:cubicBezTo>
                  <a:cubicBezTo>
                    <a:pt x="37555" y="115"/>
                    <a:pt x="32410" y="4720"/>
                    <a:pt x="32410" y="9857"/>
                  </a:cubicBezTo>
                  <a:cubicBezTo>
                    <a:pt x="32410" y="12869"/>
                    <a:pt x="34717" y="16589"/>
                    <a:pt x="39507" y="16589"/>
                  </a:cubicBezTo>
                  <a:cubicBezTo>
                    <a:pt x="44652" y="16589"/>
                    <a:pt x="49442" y="11629"/>
                    <a:pt x="49442" y="6846"/>
                  </a:cubicBezTo>
                  <a:close/>
                  <a:moveTo>
                    <a:pt x="13250" y="96831"/>
                  </a:moveTo>
                  <a:cubicBezTo>
                    <a:pt x="12540" y="99134"/>
                    <a:pt x="11653" y="101259"/>
                    <a:pt x="11653" y="104271"/>
                  </a:cubicBezTo>
                  <a:cubicBezTo>
                    <a:pt x="11653" y="112596"/>
                    <a:pt x="18749" y="119327"/>
                    <a:pt x="28507" y="119327"/>
                  </a:cubicBezTo>
                  <a:cubicBezTo>
                    <a:pt x="46248" y="119327"/>
                    <a:pt x="54055" y="94883"/>
                    <a:pt x="54055" y="92226"/>
                  </a:cubicBezTo>
                  <a:cubicBezTo>
                    <a:pt x="54055" y="89923"/>
                    <a:pt x="51748" y="89923"/>
                    <a:pt x="51216" y="89923"/>
                  </a:cubicBezTo>
                  <a:cubicBezTo>
                    <a:pt x="48732" y="89923"/>
                    <a:pt x="48555" y="90986"/>
                    <a:pt x="47845" y="92934"/>
                  </a:cubicBezTo>
                  <a:cubicBezTo>
                    <a:pt x="43765" y="107105"/>
                    <a:pt x="35958" y="114367"/>
                    <a:pt x="29039" y="114367"/>
                  </a:cubicBezTo>
                  <a:cubicBezTo>
                    <a:pt x="25491" y="114367"/>
                    <a:pt x="24604" y="112065"/>
                    <a:pt x="24604" y="108168"/>
                  </a:cubicBezTo>
                  <a:cubicBezTo>
                    <a:pt x="24604" y="104094"/>
                    <a:pt x="25846" y="100728"/>
                    <a:pt x="27443" y="96831"/>
                  </a:cubicBezTo>
                  <a:cubicBezTo>
                    <a:pt x="29217" y="92048"/>
                    <a:pt x="31168" y="87266"/>
                    <a:pt x="33120" y="82660"/>
                  </a:cubicBezTo>
                  <a:cubicBezTo>
                    <a:pt x="34717" y="78409"/>
                    <a:pt x="41103" y="62290"/>
                    <a:pt x="41813" y="60164"/>
                  </a:cubicBezTo>
                  <a:cubicBezTo>
                    <a:pt x="42345" y="58393"/>
                    <a:pt x="42878" y="56267"/>
                    <a:pt x="42878" y="54496"/>
                  </a:cubicBezTo>
                  <a:cubicBezTo>
                    <a:pt x="42878" y="46170"/>
                    <a:pt x="35781" y="39439"/>
                    <a:pt x="26023" y="39439"/>
                  </a:cubicBezTo>
                  <a:cubicBezTo>
                    <a:pt x="8459" y="39439"/>
                    <a:pt x="298" y="63530"/>
                    <a:pt x="298" y="66541"/>
                  </a:cubicBezTo>
                  <a:cubicBezTo>
                    <a:pt x="298" y="68844"/>
                    <a:pt x="2782" y="68844"/>
                    <a:pt x="3314" y="68844"/>
                  </a:cubicBezTo>
                  <a:cubicBezTo>
                    <a:pt x="5798" y="68844"/>
                    <a:pt x="5976" y="67958"/>
                    <a:pt x="6508" y="66009"/>
                  </a:cubicBezTo>
                  <a:cubicBezTo>
                    <a:pt x="11121" y="50776"/>
                    <a:pt x="18927" y="44399"/>
                    <a:pt x="25491" y="44399"/>
                  </a:cubicBezTo>
                  <a:cubicBezTo>
                    <a:pt x="28330" y="44399"/>
                    <a:pt x="29926" y="45816"/>
                    <a:pt x="29926" y="50599"/>
                  </a:cubicBezTo>
                  <a:cubicBezTo>
                    <a:pt x="29926" y="54673"/>
                    <a:pt x="28862" y="57330"/>
                    <a:pt x="24427" y="68312"/>
                  </a:cubicBezTo>
                  <a:lnTo>
                    <a:pt x="13250" y="9683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6" name="자유형: 도형 4225">
              <a:extLst>
                <a:ext uri="{FF2B5EF4-FFF2-40B4-BE49-F238E27FC236}">
                  <a16:creationId xmlns:a16="http://schemas.microsoft.com/office/drawing/2014/main" id="{58715BBF-4A5C-4D2F-3A3A-26696DA1AF0F}"/>
                </a:ext>
              </a:extLst>
            </p:cNvPr>
            <p:cNvSpPr/>
            <p:nvPr>
              <p:custDataLst>
                <p:tags r:id="rId112"/>
              </p:custDataLst>
            </p:nvPr>
          </p:nvSpPr>
          <p:spPr>
            <a:xfrm>
              <a:off x="7982176" y="4968326"/>
              <a:ext cx="77884" cy="153576"/>
            </a:xfrm>
            <a:custGeom>
              <a:avLst/>
              <a:gdLst>
                <a:gd name="connsiteX0" fmla="*/ 78186 w 77884"/>
                <a:gd name="connsiteY0" fmla="*/ 6846 h 153576"/>
                <a:gd name="connsiteX1" fmla="*/ 71089 w 77884"/>
                <a:gd name="connsiteY1" fmla="*/ 115 h 153576"/>
                <a:gd name="connsiteX2" fmla="*/ 61154 w 77884"/>
                <a:gd name="connsiteY2" fmla="*/ 9857 h 153576"/>
                <a:gd name="connsiteX3" fmla="*/ 68251 w 77884"/>
                <a:gd name="connsiteY3" fmla="*/ 16589 h 153576"/>
                <a:gd name="connsiteX4" fmla="*/ 78186 w 77884"/>
                <a:gd name="connsiteY4" fmla="*/ 6846 h 153576"/>
                <a:gd name="connsiteX5" fmla="*/ 40574 w 77884"/>
                <a:gd name="connsiteY5" fmla="*/ 126236 h 153576"/>
                <a:gd name="connsiteX6" fmla="*/ 17688 w 77884"/>
                <a:gd name="connsiteY6" fmla="*/ 148732 h 153576"/>
                <a:gd name="connsiteX7" fmla="*/ 11301 w 77884"/>
                <a:gd name="connsiteY7" fmla="*/ 147669 h 153576"/>
                <a:gd name="connsiteX8" fmla="*/ 17333 w 77884"/>
                <a:gd name="connsiteY8" fmla="*/ 138635 h 153576"/>
                <a:gd name="connsiteX9" fmla="*/ 10414 w 77884"/>
                <a:gd name="connsiteY9" fmla="*/ 132081 h 153576"/>
                <a:gd name="connsiteX10" fmla="*/ 301 w 77884"/>
                <a:gd name="connsiteY10" fmla="*/ 142532 h 153576"/>
                <a:gd name="connsiteX11" fmla="*/ 17865 w 77884"/>
                <a:gd name="connsiteY11" fmla="*/ 153692 h 153576"/>
                <a:gd name="connsiteX12" fmla="*/ 54767 w 77884"/>
                <a:gd name="connsiteY12" fmla="*/ 125704 h 153576"/>
                <a:gd name="connsiteX13" fmla="*/ 70734 w 77884"/>
                <a:gd name="connsiteY13" fmla="*/ 62290 h 153576"/>
                <a:gd name="connsiteX14" fmla="*/ 71621 w 77884"/>
                <a:gd name="connsiteY14" fmla="*/ 56090 h 153576"/>
                <a:gd name="connsiteX15" fmla="*/ 52638 w 77884"/>
                <a:gd name="connsiteY15" fmla="*/ 39439 h 153576"/>
                <a:gd name="connsiteX16" fmla="*/ 21591 w 77884"/>
                <a:gd name="connsiteY16" fmla="*/ 66541 h 153576"/>
                <a:gd name="connsiteX17" fmla="*/ 24607 w 77884"/>
                <a:gd name="connsiteY17" fmla="*/ 68844 h 153576"/>
                <a:gd name="connsiteX18" fmla="*/ 28155 w 77884"/>
                <a:gd name="connsiteY18" fmla="*/ 65655 h 153576"/>
                <a:gd name="connsiteX19" fmla="*/ 52106 w 77884"/>
                <a:gd name="connsiteY19" fmla="*/ 44399 h 153576"/>
                <a:gd name="connsiteX20" fmla="*/ 58138 w 77884"/>
                <a:gd name="connsiteY20" fmla="*/ 53079 h 153576"/>
                <a:gd name="connsiteX21" fmla="*/ 57606 w 77884"/>
                <a:gd name="connsiteY21" fmla="*/ 58393 h 153576"/>
                <a:gd name="connsiteX22" fmla="*/ 40574 w 77884"/>
                <a:gd name="connsiteY22" fmla="*/ 126236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186" y="6846"/>
                  </a:moveTo>
                  <a:cubicBezTo>
                    <a:pt x="78186" y="3835"/>
                    <a:pt x="75879" y="115"/>
                    <a:pt x="71089" y="115"/>
                  </a:cubicBezTo>
                  <a:cubicBezTo>
                    <a:pt x="65944" y="115"/>
                    <a:pt x="61154" y="5075"/>
                    <a:pt x="61154" y="9857"/>
                  </a:cubicBezTo>
                  <a:cubicBezTo>
                    <a:pt x="61154" y="12692"/>
                    <a:pt x="63283" y="16589"/>
                    <a:pt x="68251" y="16589"/>
                  </a:cubicBezTo>
                  <a:cubicBezTo>
                    <a:pt x="73041" y="16589"/>
                    <a:pt x="78186" y="11983"/>
                    <a:pt x="78186" y="6846"/>
                  </a:cubicBezTo>
                  <a:close/>
                  <a:moveTo>
                    <a:pt x="40574" y="126236"/>
                  </a:moveTo>
                  <a:cubicBezTo>
                    <a:pt x="37558" y="138458"/>
                    <a:pt x="28155" y="148732"/>
                    <a:pt x="17688" y="148732"/>
                  </a:cubicBezTo>
                  <a:cubicBezTo>
                    <a:pt x="15381" y="148732"/>
                    <a:pt x="13252" y="148378"/>
                    <a:pt x="11301" y="147669"/>
                  </a:cubicBezTo>
                  <a:cubicBezTo>
                    <a:pt x="15914" y="145543"/>
                    <a:pt x="17333" y="141292"/>
                    <a:pt x="17333" y="138635"/>
                  </a:cubicBezTo>
                  <a:cubicBezTo>
                    <a:pt x="17333" y="134384"/>
                    <a:pt x="13962" y="132081"/>
                    <a:pt x="10414" y="132081"/>
                  </a:cubicBezTo>
                  <a:cubicBezTo>
                    <a:pt x="4914" y="132081"/>
                    <a:pt x="301" y="136864"/>
                    <a:pt x="301" y="142532"/>
                  </a:cubicBezTo>
                  <a:cubicBezTo>
                    <a:pt x="301" y="149263"/>
                    <a:pt x="7220" y="153692"/>
                    <a:pt x="17865" y="153692"/>
                  </a:cubicBezTo>
                  <a:cubicBezTo>
                    <a:pt x="28510" y="153692"/>
                    <a:pt x="49267" y="147315"/>
                    <a:pt x="54767" y="125704"/>
                  </a:cubicBezTo>
                  <a:lnTo>
                    <a:pt x="70734" y="62290"/>
                  </a:lnTo>
                  <a:cubicBezTo>
                    <a:pt x="71267" y="60341"/>
                    <a:pt x="71621" y="58747"/>
                    <a:pt x="71621" y="56090"/>
                  </a:cubicBezTo>
                  <a:cubicBezTo>
                    <a:pt x="71621" y="46347"/>
                    <a:pt x="63283" y="39439"/>
                    <a:pt x="52638" y="39439"/>
                  </a:cubicBezTo>
                  <a:cubicBezTo>
                    <a:pt x="32945" y="39439"/>
                    <a:pt x="21591" y="64061"/>
                    <a:pt x="21591" y="66541"/>
                  </a:cubicBezTo>
                  <a:cubicBezTo>
                    <a:pt x="21591" y="68844"/>
                    <a:pt x="24075" y="68844"/>
                    <a:pt x="24607" y="68844"/>
                  </a:cubicBezTo>
                  <a:cubicBezTo>
                    <a:pt x="26736" y="68844"/>
                    <a:pt x="26913" y="68312"/>
                    <a:pt x="28155" y="65655"/>
                  </a:cubicBezTo>
                  <a:cubicBezTo>
                    <a:pt x="32590" y="55381"/>
                    <a:pt x="41816" y="44399"/>
                    <a:pt x="52106" y="44399"/>
                  </a:cubicBezTo>
                  <a:cubicBezTo>
                    <a:pt x="56541" y="44399"/>
                    <a:pt x="58138" y="47410"/>
                    <a:pt x="58138" y="53079"/>
                  </a:cubicBezTo>
                  <a:cubicBezTo>
                    <a:pt x="58138" y="55027"/>
                    <a:pt x="57783" y="57507"/>
                    <a:pt x="57606" y="58393"/>
                  </a:cubicBezTo>
                  <a:lnTo>
                    <a:pt x="40574" y="1262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7" name="자유형: 도형 4226">
              <a:extLst>
                <a:ext uri="{FF2B5EF4-FFF2-40B4-BE49-F238E27FC236}">
                  <a16:creationId xmlns:a16="http://schemas.microsoft.com/office/drawing/2014/main" id="{BC3138E4-7B29-891F-B04A-5D930CA4858D}"/>
                </a:ext>
              </a:extLst>
            </p:cNvPr>
            <p:cNvSpPr/>
            <p:nvPr>
              <p:custDataLst>
                <p:tags r:id="rId113"/>
              </p:custDataLst>
            </p:nvPr>
          </p:nvSpPr>
          <p:spPr>
            <a:xfrm>
              <a:off x="8099359" y="4935961"/>
              <a:ext cx="98591" cy="114632"/>
            </a:xfrm>
            <a:custGeom>
              <a:avLst/>
              <a:gdLst>
                <a:gd name="connsiteX0" fmla="*/ 90279 w 98591"/>
                <a:gd name="connsiteY0" fmla="*/ 15803 h 114632"/>
                <a:gd name="connsiteX1" fmla="*/ 79128 w 98591"/>
                <a:gd name="connsiteY1" fmla="*/ 19345 h 114632"/>
                <a:gd name="connsiteX2" fmla="*/ 74566 w 98591"/>
                <a:gd name="connsiteY2" fmla="*/ 29214 h 114632"/>
                <a:gd name="connsiteX3" fmla="*/ 83943 w 98591"/>
                <a:gd name="connsiteY3" fmla="*/ 38071 h 114632"/>
                <a:gd name="connsiteX4" fmla="*/ 98136 w 98591"/>
                <a:gd name="connsiteY4" fmla="*/ 21876 h 114632"/>
                <a:gd name="connsiteX5" fmla="*/ 68229 w 98591"/>
                <a:gd name="connsiteY5" fmla="*/ 113 h 114632"/>
                <a:gd name="connsiteX6" fmla="*/ 305 w 98591"/>
                <a:gd name="connsiteY6" fmla="*/ 71980 h 114632"/>
                <a:gd name="connsiteX7" fmla="*/ 41364 w 98591"/>
                <a:gd name="connsiteY7" fmla="*/ 114746 h 114632"/>
                <a:gd name="connsiteX8" fmla="*/ 98897 w 98591"/>
                <a:gd name="connsiteY8" fmla="*/ 84886 h 114632"/>
                <a:gd name="connsiteX9" fmla="*/ 95855 w 98591"/>
                <a:gd name="connsiteY9" fmla="*/ 81596 h 114632"/>
                <a:gd name="connsiteX10" fmla="*/ 92560 w 98591"/>
                <a:gd name="connsiteY10" fmla="*/ 84126 h 114632"/>
                <a:gd name="connsiteX11" fmla="*/ 41871 w 98591"/>
                <a:gd name="connsiteY11" fmla="*/ 109178 h 114632"/>
                <a:gd name="connsiteX12" fmla="*/ 19061 w 98591"/>
                <a:gd name="connsiteY12" fmla="*/ 81596 h 114632"/>
                <a:gd name="connsiteX13" fmla="*/ 32747 w 98591"/>
                <a:gd name="connsiteY13" fmla="*/ 30986 h 114632"/>
                <a:gd name="connsiteX14" fmla="*/ 68483 w 98591"/>
                <a:gd name="connsiteY14" fmla="*/ 5681 h 114632"/>
                <a:gd name="connsiteX15" fmla="*/ 90279 w 98591"/>
                <a:gd name="connsiteY15" fmla="*/ 15803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8591" h="114632">
                  <a:moveTo>
                    <a:pt x="90279" y="15803"/>
                  </a:moveTo>
                  <a:cubicBezTo>
                    <a:pt x="86224" y="15803"/>
                    <a:pt x="82676" y="15803"/>
                    <a:pt x="79128" y="19345"/>
                  </a:cubicBezTo>
                  <a:cubicBezTo>
                    <a:pt x="75072" y="23141"/>
                    <a:pt x="74566" y="27443"/>
                    <a:pt x="74566" y="29214"/>
                  </a:cubicBezTo>
                  <a:cubicBezTo>
                    <a:pt x="74566" y="35288"/>
                    <a:pt x="79128" y="38071"/>
                    <a:pt x="83943" y="38071"/>
                  </a:cubicBezTo>
                  <a:cubicBezTo>
                    <a:pt x="91293" y="38071"/>
                    <a:pt x="98136" y="31998"/>
                    <a:pt x="98136" y="21876"/>
                  </a:cubicBezTo>
                  <a:cubicBezTo>
                    <a:pt x="98136" y="9476"/>
                    <a:pt x="86224" y="113"/>
                    <a:pt x="68229" y="113"/>
                  </a:cubicBezTo>
                  <a:cubicBezTo>
                    <a:pt x="34014" y="113"/>
                    <a:pt x="305" y="36300"/>
                    <a:pt x="305" y="71980"/>
                  </a:cubicBezTo>
                  <a:cubicBezTo>
                    <a:pt x="305" y="94755"/>
                    <a:pt x="15005" y="114746"/>
                    <a:pt x="41364" y="114746"/>
                  </a:cubicBezTo>
                  <a:cubicBezTo>
                    <a:pt x="77607" y="114746"/>
                    <a:pt x="98897" y="87922"/>
                    <a:pt x="98897" y="84886"/>
                  </a:cubicBezTo>
                  <a:cubicBezTo>
                    <a:pt x="98897" y="83367"/>
                    <a:pt x="97376" y="81596"/>
                    <a:pt x="95855" y="81596"/>
                  </a:cubicBezTo>
                  <a:cubicBezTo>
                    <a:pt x="94588" y="81596"/>
                    <a:pt x="94081" y="82102"/>
                    <a:pt x="92560" y="84126"/>
                  </a:cubicBezTo>
                  <a:cubicBezTo>
                    <a:pt x="72538" y="109178"/>
                    <a:pt x="44912" y="109178"/>
                    <a:pt x="41871" y="109178"/>
                  </a:cubicBezTo>
                  <a:cubicBezTo>
                    <a:pt x="25904" y="109178"/>
                    <a:pt x="19061" y="96779"/>
                    <a:pt x="19061" y="81596"/>
                  </a:cubicBezTo>
                  <a:cubicBezTo>
                    <a:pt x="19061" y="71221"/>
                    <a:pt x="24129" y="46675"/>
                    <a:pt x="32747" y="30986"/>
                  </a:cubicBezTo>
                  <a:cubicBezTo>
                    <a:pt x="40604" y="16562"/>
                    <a:pt x="54543" y="5681"/>
                    <a:pt x="68483" y="5681"/>
                  </a:cubicBezTo>
                  <a:cubicBezTo>
                    <a:pt x="77100" y="5681"/>
                    <a:pt x="86731" y="8970"/>
                    <a:pt x="90279" y="1580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8" name="자유형: 도형 4227">
              <a:extLst>
                <a:ext uri="{FF2B5EF4-FFF2-40B4-BE49-F238E27FC236}">
                  <a16:creationId xmlns:a16="http://schemas.microsoft.com/office/drawing/2014/main" id="{2AD763DC-93F4-EBCA-EF9A-319D4420EA59}"/>
                </a:ext>
              </a:extLst>
            </p:cNvPr>
            <p:cNvSpPr/>
            <p:nvPr>
              <p:custDataLst>
                <p:tags r:id="rId114"/>
              </p:custDataLst>
            </p:nvPr>
          </p:nvSpPr>
          <p:spPr>
            <a:xfrm>
              <a:off x="8209040" y="4935961"/>
              <a:ext cx="108475" cy="114632"/>
            </a:xfrm>
            <a:custGeom>
              <a:avLst/>
              <a:gdLst>
                <a:gd name="connsiteX0" fmla="*/ 108785 w 108475"/>
                <a:gd name="connsiteY0" fmla="*/ 42879 h 114632"/>
                <a:gd name="connsiteX1" fmla="*/ 68234 w 108475"/>
                <a:gd name="connsiteY1" fmla="*/ 113 h 114632"/>
                <a:gd name="connsiteX2" fmla="*/ 310 w 108475"/>
                <a:gd name="connsiteY2" fmla="*/ 71980 h 114632"/>
                <a:gd name="connsiteX3" fmla="*/ 40861 w 108475"/>
                <a:gd name="connsiteY3" fmla="*/ 114746 h 114632"/>
                <a:gd name="connsiteX4" fmla="*/ 108785 w 108475"/>
                <a:gd name="connsiteY4" fmla="*/ 42879 h 114632"/>
                <a:gd name="connsiteX5" fmla="*/ 41115 w 108475"/>
                <a:gd name="connsiteY5" fmla="*/ 109178 h 114632"/>
                <a:gd name="connsiteX6" fmla="*/ 19065 w 108475"/>
                <a:gd name="connsiteY6" fmla="*/ 81596 h 114632"/>
                <a:gd name="connsiteX7" fmla="*/ 33765 w 108475"/>
                <a:gd name="connsiteY7" fmla="*/ 28961 h 114632"/>
                <a:gd name="connsiteX8" fmla="*/ 67980 w 108475"/>
                <a:gd name="connsiteY8" fmla="*/ 5681 h 114632"/>
                <a:gd name="connsiteX9" fmla="*/ 90284 w 108475"/>
                <a:gd name="connsiteY9" fmla="*/ 33010 h 114632"/>
                <a:gd name="connsiteX10" fmla="*/ 75584 w 108475"/>
                <a:gd name="connsiteY10" fmla="*/ 85898 h 114632"/>
                <a:gd name="connsiteX11" fmla="*/ 41115 w 108475"/>
                <a:gd name="connsiteY11" fmla="*/ 109178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8475" h="114632">
                  <a:moveTo>
                    <a:pt x="108785" y="42879"/>
                  </a:moveTo>
                  <a:cubicBezTo>
                    <a:pt x="108785" y="16562"/>
                    <a:pt x="91044" y="113"/>
                    <a:pt x="68234" y="113"/>
                  </a:cubicBezTo>
                  <a:cubicBezTo>
                    <a:pt x="34272" y="113"/>
                    <a:pt x="310" y="36047"/>
                    <a:pt x="310" y="71980"/>
                  </a:cubicBezTo>
                  <a:cubicBezTo>
                    <a:pt x="310" y="97032"/>
                    <a:pt x="17291" y="114746"/>
                    <a:pt x="40861" y="114746"/>
                  </a:cubicBezTo>
                  <a:cubicBezTo>
                    <a:pt x="74570" y="114746"/>
                    <a:pt x="108785" y="79825"/>
                    <a:pt x="108785" y="42879"/>
                  </a:cubicBezTo>
                  <a:close/>
                  <a:moveTo>
                    <a:pt x="41115" y="109178"/>
                  </a:moveTo>
                  <a:cubicBezTo>
                    <a:pt x="30217" y="109178"/>
                    <a:pt x="19065" y="101334"/>
                    <a:pt x="19065" y="81596"/>
                  </a:cubicBezTo>
                  <a:cubicBezTo>
                    <a:pt x="19065" y="69196"/>
                    <a:pt x="25654" y="41867"/>
                    <a:pt x="33765" y="28961"/>
                  </a:cubicBezTo>
                  <a:cubicBezTo>
                    <a:pt x="46437" y="9476"/>
                    <a:pt x="60884" y="5681"/>
                    <a:pt x="67980" y="5681"/>
                  </a:cubicBezTo>
                  <a:cubicBezTo>
                    <a:pt x="82680" y="5681"/>
                    <a:pt x="90284" y="17827"/>
                    <a:pt x="90284" y="33010"/>
                  </a:cubicBezTo>
                  <a:cubicBezTo>
                    <a:pt x="90284" y="42879"/>
                    <a:pt x="85215" y="69449"/>
                    <a:pt x="75584" y="85898"/>
                  </a:cubicBezTo>
                  <a:cubicBezTo>
                    <a:pt x="66713" y="100575"/>
                    <a:pt x="52773" y="109178"/>
                    <a:pt x="41115" y="10917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29" name="자유형: 도형 4228">
              <a:extLst>
                <a:ext uri="{FF2B5EF4-FFF2-40B4-BE49-F238E27FC236}">
                  <a16:creationId xmlns:a16="http://schemas.microsoft.com/office/drawing/2014/main" id="{E59F5FB0-A117-84F7-F76C-BCC460CB9993}"/>
                </a:ext>
              </a:extLst>
            </p:cNvPr>
            <p:cNvSpPr/>
            <p:nvPr>
              <p:custDataLst>
                <p:tags r:id="rId115"/>
              </p:custDataLst>
            </p:nvPr>
          </p:nvSpPr>
          <p:spPr>
            <a:xfrm>
              <a:off x="8334680" y="4935961"/>
              <a:ext cx="93268" cy="114632"/>
            </a:xfrm>
            <a:custGeom>
              <a:avLst/>
              <a:gdLst>
                <a:gd name="connsiteX0" fmla="*/ 86233 w 93268"/>
                <a:gd name="connsiteY0" fmla="*/ 17321 h 114632"/>
                <a:gd name="connsiteX1" fmla="*/ 74068 w 93268"/>
                <a:gd name="connsiteY1" fmla="*/ 28708 h 114632"/>
                <a:gd name="connsiteX2" fmla="*/ 81925 w 93268"/>
                <a:gd name="connsiteY2" fmla="*/ 36047 h 114632"/>
                <a:gd name="connsiteX3" fmla="*/ 93583 w 93268"/>
                <a:gd name="connsiteY3" fmla="*/ 21876 h 114632"/>
                <a:gd name="connsiteX4" fmla="*/ 63423 w 93268"/>
                <a:gd name="connsiteY4" fmla="*/ 113 h 114632"/>
                <a:gd name="connsiteX5" fmla="*/ 20590 w 93268"/>
                <a:gd name="connsiteY5" fmla="*/ 37059 h 114632"/>
                <a:gd name="connsiteX6" fmla="*/ 46695 w 93268"/>
                <a:gd name="connsiteY6" fmla="*/ 62111 h 114632"/>
                <a:gd name="connsiteX7" fmla="*/ 73054 w 93268"/>
                <a:gd name="connsiteY7" fmla="*/ 81343 h 114632"/>
                <a:gd name="connsiteX8" fmla="*/ 36811 w 93268"/>
                <a:gd name="connsiteY8" fmla="*/ 109178 h 114632"/>
                <a:gd name="connsiteX9" fmla="*/ 7918 w 93268"/>
                <a:gd name="connsiteY9" fmla="*/ 95767 h 114632"/>
                <a:gd name="connsiteX10" fmla="*/ 23885 w 93268"/>
                <a:gd name="connsiteY10" fmla="*/ 82355 h 114632"/>
                <a:gd name="connsiteX11" fmla="*/ 14508 w 93268"/>
                <a:gd name="connsiteY11" fmla="*/ 73498 h 114632"/>
                <a:gd name="connsiteX12" fmla="*/ 315 w 93268"/>
                <a:gd name="connsiteY12" fmla="*/ 90200 h 114632"/>
                <a:gd name="connsiteX13" fmla="*/ 36558 w 93268"/>
                <a:gd name="connsiteY13" fmla="*/ 114746 h 114632"/>
                <a:gd name="connsiteX14" fmla="*/ 87501 w 93268"/>
                <a:gd name="connsiteY14" fmla="*/ 72739 h 114632"/>
                <a:gd name="connsiteX15" fmla="*/ 79644 w 93268"/>
                <a:gd name="connsiteY15" fmla="*/ 54266 h 114632"/>
                <a:gd name="connsiteX16" fmla="*/ 54299 w 93268"/>
                <a:gd name="connsiteY16" fmla="*/ 43638 h 114632"/>
                <a:gd name="connsiteX17" fmla="*/ 35037 w 93268"/>
                <a:gd name="connsiteY17" fmla="*/ 28455 h 114632"/>
                <a:gd name="connsiteX18" fmla="*/ 63423 w 93268"/>
                <a:gd name="connsiteY18" fmla="*/ 5681 h 114632"/>
                <a:gd name="connsiteX19" fmla="*/ 86233 w 93268"/>
                <a:gd name="connsiteY19" fmla="*/ 17321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93268" h="114632">
                  <a:moveTo>
                    <a:pt x="86233" y="17321"/>
                  </a:moveTo>
                  <a:cubicBezTo>
                    <a:pt x="79137" y="17574"/>
                    <a:pt x="74068" y="23141"/>
                    <a:pt x="74068" y="28708"/>
                  </a:cubicBezTo>
                  <a:cubicBezTo>
                    <a:pt x="74068" y="32251"/>
                    <a:pt x="76349" y="36047"/>
                    <a:pt x="81925" y="36047"/>
                  </a:cubicBezTo>
                  <a:cubicBezTo>
                    <a:pt x="87501" y="36047"/>
                    <a:pt x="93583" y="31745"/>
                    <a:pt x="93583" y="21876"/>
                  </a:cubicBezTo>
                  <a:cubicBezTo>
                    <a:pt x="93583" y="10489"/>
                    <a:pt x="82685" y="113"/>
                    <a:pt x="63423" y="113"/>
                  </a:cubicBezTo>
                  <a:cubicBezTo>
                    <a:pt x="29968" y="113"/>
                    <a:pt x="20590" y="25925"/>
                    <a:pt x="20590" y="37059"/>
                  </a:cubicBezTo>
                  <a:cubicBezTo>
                    <a:pt x="20590" y="56797"/>
                    <a:pt x="39346" y="60593"/>
                    <a:pt x="46695" y="62111"/>
                  </a:cubicBezTo>
                  <a:cubicBezTo>
                    <a:pt x="59875" y="64641"/>
                    <a:pt x="73054" y="67425"/>
                    <a:pt x="73054" y="81343"/>
                  </a:cubicBezTo>
                  <a:cubicBezTo>
                    <a:pt x="73054" y="87922"/>
                    <a:pt x="67225" y="109178"/>
                    <a:pt x="36811" y="109178"/>
                  </a:cubicBezTo>
                  <a:cubicBezTo>
                    <a:pt x="33263" y="109178"/>
                    <a:pt x="13747" y="109178"/>
                    <a:pt x="7918" y="95767"/>
                  </a:cubicBezTo>
                  <a:cubicBezTo>
                    <a:pt x="17549" y="97032"/>
                    <a:pt x="23885" y="89440"/>
                    <a:pt x="23885" y="82355"/>
                  </a:cubicBezTo>
                  <a:cubicBezTo>
                    <a:pt x="23885" y="76535"/>
                    <a:pt x="19830" y="73498"/>
                    <a:pt x="14508" y="73498"/>
                  </a:cubicBezTo>
                  <a:cubicBezTo>
                    <a:pt x="7918" y="73498"/>
                    <a:pt x="315" y="78812"/>
                    <a:pt x="315" y="90200"/>
                  </a:cubicBezTo>
                  <a:cubicBezTo>
                    <a:pt x="315" y="104624"/>
                    <a:pt x="14761" y="114746"/>
                    <a:pt x="36558" y="114746"/>
                  </a:cubicBezTo>
                  <a:cubicBezTo>
                    <a:pt x="77616" y="114746"/>
                    <a:pt x="87501" y="84126"/>
                    <a:pt x="87501" y="72739"/>
                  </a:cubicBezTo>
                  <a:cubicBezTo>
                    <a:pt x="87501" y="63629"/>
                    <a:pt x="82685" y="57303"/>
                    <a:pt x="79644" y="54266"/>
                  </a:cubicBezTo>
                  <a:cubicBezTo>
                    <a:pt x="72801" y="47181"/>
                    <a:pt x="65451" y="45916"/>
                    <a:pt x="54299" y="43638"/>
                  </a:cubicBezTo>
                  <a:cubicBezTo>
                    <a:pt x="45175" y="41614"/>
                    <a:pt x="35037" y="39842"/>
                    <a:pt x="35037" y="28455"/>
                  </a:cubicBezTo>
                  <a:cubicBezTo>
                    <a:pt x="35037" y="21117"/>
                    <a:pt x="41120" y="5681"/>
                    <a:pt x="63423" y="5681"/>
                  </a:cubicBezTo>
                  <a:cubicBezTo>
                    <a:pt x="69759" y="5681"/>
                    <a:pt x="82432" y="7452"/>
                    <a:pt x="86233" y="1732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0" name="자유형: 도형 4229">
              <a:extLst>
                <a:ext uri="{FF2B5EF4-FFF2-40B4-BE49-F238E27FC236}">
                  <a16:creationId xmlns:a16="http://schemas.microsoft.com/office/drawing/2014/main" id="{9AEC5403-AA6C-87E0-564E-630EAB420FA4}"/>
                </a:ext>
              </a:extLst>
            </p:cNvPr>
            <p:cNvSpPr/>
            <p:nvPr>
              <p:custDataLst>
                <p:tags r:id="rId116"/>
              </p:custDataLst>
            </p:nvPr>
          </p:nvSpPr>
          <p:spPr>
            <a:xfrm>
              <a:off x="8465395" y="4858021"/>
              <a:ext cx="58799" cy="253050"/>
            </a:xfrm>
            <a:custGeom>
              <a:avLst/>
              <a:gdLst>
                <a:gd name="connsiteX0" fmla="*/ 59119 w 58799"/>
                <a:gd name="connsiteY0" fmla="*/ 250634 h 253050"/>
                <a:gd name="connsiteX1" fmla="*/ 54810 w 58799"/>
                <a:gd name="connsiteY1" fmla="*/ 245067 h 253050"/>
                <a:gd name="connsiteX2" fmla="*/ 15019 w 58799"/>
                <a:gd name="connsiteY2" fmla="*/ 126639 h 253050"/>
                <a:gd name="connsiteX3" fmla="*/ 55824 w 58799"/>
                <a:gd name="connsiteY3" fmla="*/ 6946 h 253050"/>
                <a:gd name="connsiteX4" fmla="*/ 59119 w 58799"/>
                <a:gd name="connsiteY4" fmla="*/ 2644 h 253050"/>
                <a:gd name="connsiteX5" fmla="*/ 56585 w 58799"/>
                <a:gd name="connsiteY5" fmla="*/ 113 h 253050"/>
                <a:gd name="connsiteX6" fmla="*/ 16286 w 58799"/>
                <a:gd name="connsiteY6" fmla="*/ 49458 h 253050"/>
                <a:gd name="connsiteX7" fmla="*/ 319 w 58799"/>
                <a:gd name="connsiteY7" fmla="*/ 126639 h 253050"/>
                <a:gd name="connsiteX8" fmla="*/ 17047 w 58799"/>
                <a:gd name="connsiteY8" fmla="*/ 205591 h 253050"/>
                <a:gd name="connsiteX9" fmla="*/ 56585 w 58799"/>
                <a:gd name="connsiteY9" fmla="*/ 253164 h 253050"/>
                <a:gd name="connsiteX10" fmla="*/ 59119 w 58799"/>
                <a:gd name="connsiteY10" fmla="*/ 250634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19" y="250634"/>
                  </a:moveTo>
                  <a:cubicBezTo>
                    <a:pt x="59119" y="249875"/>
                    <a:pt x="59119" y="249369"/>
                    <a:pt x="54810" y="245067"/>
                  </a:cubicBezTo>
                  <a:cubicBezTo>
                    <a:pt x="23130" y="213182"/>
                    <a:pt x="15019" y="165356"/>
                    <a:pt x="15019" y="126639"/>
                  </a:cubicBezTo>
                  <a:cubicBezTo>
                    <a:pt x="15019" y="82608"/>
                    <a:pt x="24650" y="38577"/>
                    <a:pt x="55824" y="6946"/>
                  </a:cubicBezTo>
                  <a:cubicBezTo>
                    <a:pt x="59119" y="3909"/>
                    <a:pt x="59119" y="3403"/>
                    <a:pt x="59119" y="2644"/>
                  </a:cubicBezTo>
                  <a:cubicBezTo>
                    <a:pt x="59119" y="873"/>
                    <a:pt x="58105" y="113"/>
                    <a:pt x="56585" y="113"/>
                  </a:cubicBezTo>
                  <a:cubicBezTo>
                    <a:pt x="54050" y="113"/>
                    <a:pt x="31240" y="17321"/>
                    <a:pt x="16286" y="49458"/>
                  </a:cubicBezTo>
                  <a:cubicBezTo>
                    <a:pt x="3361" y="77294"/>
                    <a:pt x="319" y="105383"/>
                    <a:pt x="319" y="126639"/>
                  </a:cubicBezTo>
                  <a:cubicBezTo>
                    <a:pt x="319" y="146377"/>
                    <a:pt x="3107" y="176996"/>
                    <a:pt x="17047" y="205591"/>
                  </a:cubicBezTo>
                  <a:cubicBezTo>
                    <a:pt x="32254" y="236716"/>
                    <a:pt x="54050" y="253164"/>
                    <a:pt x="56585" y="253164"/>
                  </a:cubicBezTo>
                  <a:cubicBezTo>
                    <a:pt x="58105" y="253164"/>
                    <a:pt x="59119" y="252405"/>
                    <a:pt x="59119" y="25063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1" name="자유형: 도형 4230">
              <a:extLst>
                <a:ext uri="{FF2B5EF4-FFF2-40B4-BE49-F238E27FC236}">
                  <a16:creationId xmlns:a16="http://schemas.microsoft.com/office/drawing/2014/main" id="{23D1F005-49AD-14E0-5C06-E019229ED042}"/>
                </a:ext>
              </a:extLst>
            </p:cNvPr>
            <p:cNvSpPr/>
            <p:nvPr>
              <p:custDataLst>
                <p:tags r:id="rId117"/>
              </p:custDataLst>
            </p:nvPr>
          </p:nvSpPr>
          <p:spPr>
            <a:xfrm>
              <a:off x="8549512" y="4869408"/>
              <a:ext cx="104673" cy="181184"/>
            </a:xfrm>
            <a:custGeom>
              <a:avLst/>
              <a:gdLst>
                <a:gd name="connsiteX0" fmla="*/ 104997 w 104673"/>
                <a:gd name="connsiteY0" fmla="*/ 51989 h 181184"/>
                <a:gd name="connsiteX1" fmla="*/ 74583 w 104673"/>
                <a:gd name="connsiteY1" fmla="*/ 113 h 181184"/>
                <a:gd name="connsiteX2" fmla="*/ 323 w 104673"/>
                <a:gd name="connsiteY2" fmla="*/ 129423 h 181184"/>
                <a:gd name="connsiteX3" fmla="*/ 30737 w 104673"/>
                <a:gd name="connsiteY3" fmla="*/ 181298 h 181184"/>
                <a:gd name="connsiteX4" fmla="*/ 104997 w 104673"/>
                <a:gd name="connsiteY4" fmla="*/ 51989 h 181184"/>
                <a:gd name="connsiteX5" fmla="*/ 27189 w 104673"/>
                <a:gd name="connsiteY5" fmla="*/ 86657 h 181184"/>
                <a:gd name="connsiteX6" fmla="*/ 46704 w 104673"/>
                <a:gd name="connsiteY6" fmla="*/ 32251 h 181184"/>
                <a:gd name="connsiteX7" fmla="*/ 74330 w 104673"/>
                <a:gd name="connsiteY7" fmla="*/ 5681 h 181184"/>
                <a:gd name="connsiteX8" fmla="*/ 88269 w 104673"/>
                <a:gd name="connsiteY8" fmla="*/ 36300 h 181184"/>
                <a:gd name="connsiteX9" fmla="*/ 80159 w 104673"/>
                <a:gd name="connsiteY9" fmla="*/ 86657 h 181184"/>
                <a:gd name="connsiteX10" fmla="*/ 27189 w 104673"/>
                <a:gd name="connsiteY10" fmla="*/ 86657 h 181184"/>
                <a:gd name="connsiteX11" fmla="*/ 77878 w 104673"/>
                <a:gd name="connsiteY11" fmla="*/ 94755 h 181184"/>
                <a:gd name="connsiteX12" fmla="*/ 60137 w 104673"/>
                <a:gd name="connsiteY12" fmla="*/ 146124 h 181184"/>
                <a:gd name="connsiteX13" fmla="*/ 30737 w 104673"/>
                <a:gd name="connsiteY13" fmla="*/ 175731 h 181184"/>
                <a:gd name="connsiteX14" fmla="*/ 17051 w 104673"/>
                <a:gd name="connsiteY14" fmla="*/ 144859 h 181184"/>
                <a:gd name="connsiteX15" fmla="*/ 25161 w 104673"/>
                <a:gd name="connsiteY15" fmla="*/ 94755 h 181184"/>
                <a:gd name="connsiteX16" fmla="*/ 77878 w 104673"/>
                <a:gd name="connsiteY16" fmla="*/ 94755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997" y="51989"/>
                  </a:moveTo>
                  <a:cubicBezTo>
                    <a:pt x="104997" y="35288"/>
                    <a:pt x="100435" y="113"/>
                    <a:pt x="74583" y="113"/>
                  </a:cubicBezTo>
                  <a:cubicBezTo>
                    <a:pt x="39354" y="113"/>
                    <a:pt x="323" y="71474"/>
                    <a:pt x="323" y="129423"/>
                  </a:cubicBezTo>
                  <a:cubicBezTo>
                    <a:pt x="323" y="153209"/>
                    <a:pt x="7673" y="181298"/>
                    <a:pt x="30737" y="181298"/>
                  </a:cubicBezTo>
                  <a:cubicBezTo>
                    <a:pt x="66473" y="181298"/>
                    <a:pt x="104997" y="108672"/>
                    <a:pt x="104997" y="51989"/>
                  </a:cubicBezTo>
                  <a:close/>
                  <a:moveTo>
                    <a:pt x="27189" y="86657"/>
                  </a:moveTo>
                  <a:cubicBezTo>
                    <a:pt x="31497" y="70462"/>
                    <a:pt x="36566" y="50218"/>
                    <a:pt x="46704" y="32251"/>
                  </a:cubicBezTo>
                  <a:cubicBezTo>
                    <a:pt x="53547" y="19851"/>
                    <a:pt x="62925" y="5681"/>
                    <a:pt x="74330" y="5681"/>
                  </a:cubicBezTo>
                  <a:cubicBezTo>
                    <a:pt x="86749" y="5681"/>
                    <a:pt x="88269" y="21876"/>
                    <a:pt x="88269" y="36300"/>
                  </a:cubicBezTo>
                  <a:cubicBezTo>
                    <a:pt x="88269" y="48699"/>
                    <a:pt x="86242" y="61605"/>
                    <a:pt x="80159" y="86657"/>
                  </a:cubicBezTo>
                  <a:lnTo>
                    <a:pt x="27189" y="86657"/>
                  </a:lnTo>
                  <a:close/>
                  <a:moveTo>
                    <a:pt x="77878" y="94755"/>
                  </a:moveTo>
                  <a:cubicBezTo>
                    <a:pt x="75090" y="106395"/>
                    <a:pt x="69768" y="127904"/>
                    <a:pt x="60137" y="146124"/>
                  </a:cubicBezTo>
                  <a:cubicBezTo>
                    <a:pt x="51266" y="163331"/>
                    <a:pt x="41635" y="175731"/>
                    <a:pt x="30737" y="175731"/>
                  </a:cubicBezTo>
                  <a:cubicBezTo>
                    <a:pt x="22373" y="175731"/>
                    <a:pt x="17051" y="168392"/>
                    <a:pt x="17051" y="144859"/>
                  </a:cubicBezTo>
                  <a:cubicBezTo>
                    <a:pt x="17051" y="134230"/>
                    <a:pt x="18571" y="119554"/>
                    <a:pt x="25161" y="94755"/>
                  </a:cubicBezTo>
                  <a:lnTo>
                    <a:pt x="77878" y="947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2" name="자유형: 도형 4231">
              <a:extLst>
                <a:ext uri="{FF2B5EF4-FFF2-40B4-BE49-F238E27FC236}">
                  <a16:creationId xmlns:a16="http://schemas.microsoft.com/office/drawing/2014/main" id="{F9FDDD0E-AECB-386A-970F-11859362EEBF}"/>
                </a:ext>
              </a:extLst>
            </p:cNvPr>
            <p:cNvSpPr/>
            <p:nvPr>
              <p:custDataLst>
                <p:tags r:id="rId118"/>
              </p:custDataLst>
            </p:nvPr>
          </p:nvSpPr>
          <p:spPr>
            <a:xfrm>
              <a:off x="8675887" y="4865210"/>
              <a:ext cx="76819" cy="79888"/>
            </a:xfrm>
            <a:custGeom>
              <a:avLst/>
              <a:gdLst>
                <a:gd name="connsiteX0" fmla="*/ 67035 w 76819"/>
                <a:gd name="connsiteY0" fmla="*/ 10383 h 79888"/>
                <a:gd name="connsiteX1" fmla="*/ 57987 w 76819"/>
                <a:gd name="connsiteY1" fmla="*/ 20303 h 79888"/>
                <a:gd name="connsiteX2" fmla="*/ 64906 w 76819"/>
                <a:gd name="connsiteY2" fmla="*/ 26857 h 79888"/>
                <a:gd name="connsiteX3" fmla="*/ 75019 w 76819"/>
                <a:gd name="connsiteY3" fmla="*/ 15520 h 79888"/>
                <a:gd name="connsiteX4" fmla="*/ 51601 w 76819"/>
                <a:gd name="connsiteY4" fmla="*/ 109 h 79888"/>
                <a:gd name="connsiteX5" fmla="*/ 328 w 76819"/>
                <a:gd name="connsiteY5" fmla="*/ 49176 h 79888"/>
                <a:gd name="connsiteX6" fmla="*/ 33150 w 76819"/>
                <a:gd name="connsiteY6" fmla="*/ 79998 h 79888"/>
                <a:gd name="connsiteX7" fmla="*/ 77148 w 76819"/>
                <a:gd name="connsiteY7" fmla="*/ 59981 h 79888"/>
                <a:gd name="connsiteX8" fmla="*/ 74132 w 76819"/>
                <a:gd name="connsiteY8" fmla="*/ 56970 h 79888"/>
                <a:gd name="connsiteX9" fmla="*/ 71293 w 76819"/>
                <a:gd name="connsiteY9" fmla="*/ 58741 h 79888"/>
                <a:gd name="connsiteX10" fmla="*/ 33504 w 76819"/>
                <a:gd name="connsiteY10" fmla="*/ 75038 h 79888"/>
                <a:gd name="connsiteX11" fmla="*/ 15053 w 76819"/>
                <a:gd name="connsiteY11" fmla="*/ 55376 h 79888"/>
                <a:gd name="connsiteX12" fmla="*/ 26763 w 76819"/>
                <a:gd name="connsiteY12" fmla="*/ 18709 h 79888"/>
                <a:gd name="connsiteX13" fmla="*/ 51601 w 76819"/>
                <a:gd name="connsiteY13" fmla="*/ 5069 h 79888"/>
                <a:gd name="connsiteX14" fmla="*/ 67035 w 76819"/>
                <a:gd name="connsiteY14" fmla="*/ 1038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7035" y="10383"/>
                  </a:moveTo>
                  <a:cubicBezTo>
                    <a:pt x="60649" y="11446"/>
                    <a:pt x="57987" y="16406"/>
                    <a:pt x="57987" y="20303"/>
                  </a:cubicBezTo>
                  <a:cubicBezTo>
                    <a:pt x="57987" y="25085"/>
                    <a:pt x="61713" y="26857"/>
                    <a:pt x="64906" y="26857"/>
                  </a:cubicBezTo>
                  <a:cubicBezTo>
                    <a:pt x="68810" y="26857"/>
                    <a:pt x="75019" y="24023"/>
                    <a:pt x="75019" y="15520"/>
                  </a:cubicBezTo>
                  <a:cubicBezTo>
                    <a:pt x="75019" y="3475"/>
                    <a:pt x="61181" y="109"/>
                    <a:pt x="51601" y="109"/>
                  </a:cubicBezTo>
                  <a:cubicBezTo>
                    <a:pt x="24988" y="109"/>
                    <a:pt x="328" y="24554"/>
                    <a:pt x="328" y="49176"/>
                  </a:cubicBezTo>
                  <a:cubicBezTo>
                    <a:pt x="328" y="64410"/>
                    <a:pt x="10973" y="79998"/>
                    <a:pt x="33150" y="79998"/>
                  </a:cubicBezTo>
                  <a:cubicBezTo>
                    <a:pt x="63132" y="79998"/>
                    <a:pt x="77148" y="62461"/>
                    <a:pt x="77148" y="59981"/>
                  </a:cubicBezTo>
                  <a:cubicBezTo>
                    <a:pt x="77148" y="58918"/>
                    <a:pt x="75551" y="56970"/>
                    <a:pt x="74132" y="56970"/>
                  </a:cubicBezTo>
                  <a:cubicBezTo>
                    <a:pt x="73068" y="56970"/>
                    <a:pt x="72713" y="57324"/>
                    <a:pt x="71293" y="58741"/>
                  </a:cubicBezTo>
                  <a:cubicBezTo>
                    <a:pt x="57455" y="75038"/>
                    <a:pt x="36698" y="75038"/>
                    <a:pt x="33504" y="75038"/>
                  </a:cubicBezTo>
                  <a:cubicBezTo>
                    <a:pt x="20731" y="75038"/>
                    <a:pt x="15053" y="66358"/>
                    <a:pt x="15053" y="55376"/>
                  </a:cubicBezTo>
                  <a:cubicBezTo>
                    <a:pt x="15053" y="50239"/>
                    <a:pt x="17537" y="30931"/>
                    <a:pt x="26763" y="18709"/>
                  </a:cubicBezTo>
                  <a:cubicBezTo>
                    <a:pt x="33504" y="10029"/>
                    <a:pt x="42730" y="5069"/>
                    <a:pt x="51601" y="5069"/>
                  </a:cubicBezTo>
                  <a:cubicBezTo>
                    <a:pt x="54084" y="5069"/>
                    <a:pt x="62600" y="5423"/>
                    <a:pt x="67035" y="1038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3" name="자유형: 도형 4232">
              <a:extLst>
                <a:ext uri="{FF2B5EF4-FFF2-40B4-BE49-F238E27FC236}">
                  <a16:creationId xmlns:a16="http://schemas.microsoft.com/office/drawing/2014/main" id="{BB0DF96A-E6E1-DE73-CAC0-DB7B11D3A81E}"/>
                </a:ext>
              </a:extLst>
            </p:cNvPr>
            <p:cNvSpPr/>
            <p:nvPr>
              <p:custDataLst>
                <p:tags r:id="rId119"/>
              </p:custDataLst>
            </p:nvPr>
          </p:nvSpPr>
          <p:spPr>
            <a:xfrm>
              <a:off x="8766285" y="4865210"/>
              <a:ext cx="90480" cy="79888"/>
            </a:xfrm>
            <a:custGeom>
              <a:avLst/>
              <a:gdLst>
                <a:gd name="connsiteX0" fmla="*/ 64378 w 90480"/>
                <a:gd name="connsiteY0" fmla="*/ 10560 h 79888"/>
                <a:gd name="connsiteX1" fmla="*/ 46104 w 90480"/>
                <a:gd name="connsiteY1" fmla="*/ 109 h 79888"/>
                <a:gd name="connsiteX2" fmla="*/ 332 w 90480"/>
                <a:gd name="connsiteY2" fmla="*/ 50593 h 79888"/>
                <a:gd name="connsiteX3" fmla="*/ 27121 w 90480"/>
                <a:gd name="connsiteY3" fmla="*/ 79998 h 79888"/>
                <a:gd name="connsiteX4" fmla="*/ 52314 w 90480"/>
                <a:gd name="connsiteY4" fmla="*/ 67598 h 79888"/>
                <a:gd name="connsiteX5" fmla="*/ 70587 w 90480"/>
                <a:gd name="connsiteY5" fmla="*/ 79998 h 79888"/>
                <a:gd name="connsiteX6" fmla="*/ 84603 w 90480"/>
                <a:gd name="connsiteY6" fmla="*/ 70609 h 79888"/>
                <a:gd name="connsiteX7" fmla="*/ 90812 w 90480"/>
                <a:gd name="connsiteY7" fmla="*/ 52896 h 79888"/>
                <a:gd name="connsiteX8" fmla="*/ 87974 w 90480"/>
                <a:gd name="connsiteY8" fmla="*/ 50593 h 79888"/>
                <a:gd name="connsiteX9" fmla="*/ 84071 w 90480"/>
                <a:gd name="connsiteY9" fmla="*/ 56084 h 79888"/>
                <a:gd name="connsiteX10" fmla="*/ 71120 w 90480"/>
                <a:gd name="connsiteY10" fmla="*/ 75038 h 79888"/>
                <a:gd name="connsiteX11" fmla="*/ 65265 w 90480"/>
                <a:gd name="connsiteY11" fmla="*/ 66358 h 79888"/>
                <a:gd name="connsiteX12" fmla="*/ 67926 w 90480"/>
                <a:gd name="connsiteY12" fmla="*/ 52364 h 79888"/>
                <a:gd name="connsiteX13" fmla="*/ 71829 w 90480"/>
                <a:gd name="connsiteY13" fmla="*/ 36422 h 79888"/>
                <a:gd name="connsiteX14" fmla="*/ 75377 w 90480"/>
                <a:gd name="connsiteY14" fmla="*/ 22960 h 79888"/>
                <a:gd name="connsiteX15" fmla="*/ 78571 w 90480"/>
                <a:gd name="connsiteY15" fmla="*/ 9143 h 79888"/>
                <a:gd name="connsiteX16" fmla="*/ 72539 w 90480"/>
                <a:gd name="connsiteY16" fmla="*/ 3475 h 79888"/>
                <a:gd name="connsiteX17" fmla="*/ 64378 w 90480"/>
                <a:gd name="connsiteY17" fmla="*/ 10560 h 79888"/>
                <a:gd name="connsiteX18" fmla="*/ 53023 w 90480"/>
                <a:gd name="connsiteY18" fmla="*/ 56084 h 79888"/>
                <a:gd name="connsiteX19" fmla="*/ 43975 w 90480"/>
                <a:gd name="connsiteY19" fmla="*/ 67952 h 79888"/>
                <a:gd name="connsiteX20" fmla="*/ 27653 w 90480"/>
                <a:gd name="connsiteY20" fmla="*/ 75038 h 79888"/>
                <a:gd name="connsiteX21" fmla="*/ 14702 w 90480"/>
                <a:gd name="connsiteY21" fmla="*/ 57856 h 79888"/>
                <a:gd name="connsiteX22" fmla="*/ 23928 w 90480"/>
                <a:gd name="connsiteY22" fmla="*/ 21897 h 79888"/>
                <a:gd name="connsiteX23" fmla="*/ 46104 w 90480"/>
                <a:gd name="connsiteY23" fmla="*/ 5069 h 79888"/>
                <a:gd name="connsiteX24" fmla="*/ 61894 w 90480"/>
                <a:gd name="connsiteY24" fmla="*/ 20480 h 79888"/>
                <a:gd name="connsiteX25" fmla="*/ 61362 w 90480"/>
                <a:gd name="connsiteY25" fmla="*/ 22960 h 79888"/>
                <a:gd name="connsiteX26" fmla="*/ 53023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378" y="10560"/>
                  </a:moveTo>
                  <a:cubicBezTo>
                    <a:pt x="60652" y="4715"/>
                    <a:pt x="54620" y="109"/>
                    <a:pt x="46104" y="109"/>
                  </a:cubicBezTo>
                  <a:cubicBezTo>
                    <a:pt x="23395" y="109"/>
                    <a:pt x="332" y="25085"/>
                    <a:pt x="332" y="50593"/>
                  </a:cubicBezTo>
                  <a:cubicBezTo>
                    <a:pt x="332" y="67775"/>
                    <a:pt x="11863" y="79998"/>
                    <a:pt x="27121" y="79998"/>
                  </a:cubicBezTo>
                  <a:cubicBezTo>
                    <a:pt x="36701" y="79998"/>
                    <a:pt x="45217" y="74506"/>
                    <a:pt x="52314" y="67598"/>
                  </a:cubicBezTo>
                  <a:cubicBezTo>
                    <a:pt x="55685" y="78226"/>
                    <a:pt x="65975" y="79998"/>
                    <a:pt x="70587" y="79998"/>
                  </a:cubicBezTo>
                  <a:cubicBezTo>
                    <a:pt x="76974" y="79998"/>
                    <a:pt x="81409" y="76101"/>
                    <a:pt x="84603" y="70609"/>
                  </a:cubicBezTo>
                  <a:cubicBezTo>
                    <a:pt x="88506" y="63701"/>
                    <a:pt x="90812" y="53604"/>
                    <a:pt x="90812" y="52896"/>
                  </a:cubicBezTo>
                  <a:cubicBezTo>
                    <a:pt x="90812" y="50593"/>
                    <a:pt x="88506" y="50593"/>
                    <a:pt x="87974" y="50593"/>
                  </a:cubicBezTo>
                  <a:cubicBezTo>
                    <a:pt x="85490" y="50593"/>
                    <a:pt x="85313" y="51302"/>
                    <a:pt x="84071" y="56084"/>
                  </a:cubicBezTo>
                  <a:cubicBezTo>
                    <a:pt x="81942" y="64587"/>
                    <a:pt x="78571" y="75038"/>
                    <a:pt x="71120" y="75038"/>
                  </a:cubicBezTo>
                  <a:cubicBezTo>
                    <a:pt x="66507" y="75038"/>
                    <a:pt x="65265" y="71141"/>
                    <a:pt x="65265" y="66358"/>
                  </a:cubicBezTo>
                  <a:cubicBezTo>
                    <a:pt x="65265" y="63347"/>
                    <a:pt x="66684" y="56970"/>
                    <a:pt x="67926" y="52364"/>
                  </a:cubicBezTo>
                  <a:cubicBezTo>
                    <a:pt x="69168" y="47582"/>
                    <a:pt x="70942" y="40319"/>
                    <a:pt x="71829" y="36422"/>
                  </a:cubicBezTo>
                  <a:lnTo>
                    <a:pt x="75377" y="22960"/>
                  </a:lnTo>
                  <a:cubicBezTo>
                    <a:pt x="76442" y="18354"/>
                    <a:pt x="78571" y="10029"/>
                    <a:pt x="78571" y="9143"/>
                  </a:cubicBezTo>
                  <a:cubicBezTo>
                    <a:pt x="78571" y="5246"/>
                    <a:pt x="75377" y="3475"/>
                    <a:pt x="72539" y="3475"/>
                  </a:cubicBezTo>
                  <a:cubicBezTo>
                    <a:pt x="69523" y="3475"/>
                    <a:pt x="65442" y="5601"/>
                    <a:pt x="64378" y="10560"/>
                  </a:cubicBezTo>
                  <a:close/>
                  <a:moveTo>
                    <a:pt x="53023" y="56084"/>
                  </a:moveTo>
                  <a:cubicBezTo>
                    <a:pt x="51781" y="61044"/>
                    <a:pt x="47878" y="64587"/>
                    <a:pt x="43975" y="67952"/>
                  </a:cubicBezTo>
                  <a:cubicBezTo>
                    <a:pt x="42379" y="69369"/>
                    <a:pt x="35282" y="75038"/>
                    <a:pt x="27653" y="75038"/>
                  </a:cubicBezTo>
                  <a:cubicBezTo>
                    <a:pt x="21089" y="75038"/>
                    <a:pt x="14702" y="70432"/>
                    <a:pt x="14702" y="57856"/>
                  </a:cubicBezTo>
                  <a:cubicBezTo>
                    <a:pt x="14702" y="48467"/>
                    <a:pt x="19847" y="28982"/>
                    <a:pt x="23928" y="21897"/>
                  </a:cubicBezTo>
                  <a:cubicBezTo>
                    <a:pt x="32089" y="7726"/>
                    <a:pt x="41137" y="5069"/>
                    <a:pt x="46104" y="5069"/>
                  </a:cubicBezTo>
                  <a:cubicBezTo>
                    <a:pt x="58523" y="5069"/>
                    <a:pt x="61894" y="18531"/>
                    <a:pt x="61894" y="20480"/>
                  </a:cubicBezTo>
                  <a:cubicBezTo>
                    <a:pt x="61894" y="21189"/>
                    <a:pt x="61539" y="22428"/>
                    <a:pt x="61362" y="22960"/>
                  </a:cubicBezTo>
                  <a:lnTo>
                    <a:pt x="53023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4" name="자유형: 도형 4233">
              <a:extLst>
                <a:ext uri="{FF2B5EF4-FFF2-40B4-BE49-F238E27FC236}">
                  <a16:creationId xmlns:a16="http://schemas.microsoft.com/office/drawing/2014/main" id="{694EF5C4-448F-306C-3CC7-1BC5B155540E}"/>
                </a:ext>
              </a:extLst>
            </p:cNvPr>
            <p:cNvSpPr/>
            <p:nvPr>
              <p:custDataLst>
                <p:tags r:id="rId120"/>
              </p:custDataLst>
            </p:nvPr>
          </p:nvSpPr>
          <p:spPr>
            <a:xfrm>
              <a:off x="8876399" y="4820394"/>
              <a:ext cx="39740" cy="124703"/>
            </a:xfrm>
            <a:custGeom>
              <a:avLst/>
              <a:gdLst>
                <a:gd name="connsiteX0" fmla="*/ 39367 w 39740"/>
                <a:gd name="connsiteY0" fmla="*/ 5423 h 124703"/>
                <a:gd name="connsiteX1" fmla="*/ 40077 w 39740"/>
                <a:gd name="connsiteY1" fmla="*/ 2589 h 124703"/>
                <a:gd name="connsiteX2" fmla="*/ 37238 w 39740"/>
                <a:gd name="connsiteY2" fmla="*/ 109 h 124703"/>
                <a:gd name="connsiteX3" fmla="*/ 14529 w 39740"/>
                <a:gd name="connsiteY3" fmla="*/ 1881 h 124703"/>
                <a:gd name="connsiteX4" fmla="*/ 10803 w 39740"/>
                <a:gd name="connsiteY4" fmla="*/ 5955 h 124703"/>
                <a:gd name="connsiteX5" fmla="*/ 15239 w 39740"/>
                <a:gd name="connsiteY5" fmla="*/ 8435 h 124703"/>
                <a:gd name="connsiteX6" fmla="*/ 23755 w 39740"/>
                <a:gd name="connsiteY6" fmla="*/ 11092 h 124703"/>
                <a:gd name="connsiteX7" fmla="*/ 23045 w 39740"/>
                <a:gd name="connsiteY7" fmla="*/ 14989 h 124703"/>
                <a:gd name="connsiteX8" fmla="*/ 1046 w 39740"/>
                <a:gd name="connsiteY8" fmla="*/ 102494 h 124703"/>
                <a:gd name="connsiteX9" fmla="*/ 336 w 39740"/>
                <a:gd name="connsiteY9" fmla="*/ 107985 h 124703"/>
                <a:gd name="connsiteX10" fmla="*/ 18964 w 39740"/>
                <a:gd name="connsiteY10" fmla="*/ 124813 h 124703"/>
                <a:gd name="connsiteX11" fmla="*/ 33157 w 39740"/>
                <a:gd name="connsiteY11" fmla="*/ 115425 h 124703"/>
                <a:gd name="connsiteX12" fmla="*/ 39367 w 39740"/>
                <a:gd name="connsiteY12" fmla="*/ 97711 h 124703"/>
                <a:gd name="connsiteX13" fmla="*/ 36528 w 39740"/>
                <a:gd name="connsiteY13" fmla="*/ 95408 h 124703"/>
                <a:gd name="connsiteX14" fmla="*/ 32980 w 39740"/>
                <a:gd name="connsiteY14" fmla="*/ 99660 h 124703"/>
                <a:gd name="connsiteX15" fmla="*/ 19674 w 39740"/>
                <a:gd name="connsiteY15" fmla="*/ 119853 h 124703"/>
                <a:gd name="connsiteX16" fmla="*/ 13642 w 39740"/>
                <a:gd name="connsiteY16" fmla="*/ 111173 h 124703"/>
                <a:gd name="connsiteX17" fmla="*/ 14706 w 39740"/>
                <a:gd name="connsiteY17" fmla="*/ 103911 h 124703"/>
                <a:gd name="connsiteX18" fmla="*/ 39367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67" y="5423"/>
                  </a:moveTo>
                  <a:cubicBezTo>
                    <a:pt x="39544" y="5069"/>
                    <a:pt x="40077" y="2766"/>
                    <a:pt x="40077" y="2589"/>
                  </a:cubicBezTo>
                  <a:cubicBezTo>
                    <a:pt x="40077" y="1704"/>
                    <a:pt x="39367" y="109"/>
                    <a:pt x="37238" y="109"/>
                  </a:cubicBezTo>
                  <a:cubicBezTo>
                    <a:pt x="33690" y="109"/>
                    <a:pt x="18964" y="1526"/>
                    <a:pt x="14529" y="1881"/>
                  </a:cubicBezTo>
                  <a:cubicBezTo>
                    <a:pt x="13287" y="2058"/>
                    <a:pt x="10803" y="2235"/>
                    <a:pt x="10803" y="5955"/>
                  </a:cubicBezTo>
                  <a:cubicBezTo>
                    <a:pt x="10803" y="8435"/>
                    <a:pt x="13287" y="8435"/>
                    <a:pt x="15239" y="8435"/>
                  </a:cubicBezTo>
                  <a:cubicBezTo>
                    <a:pt x="23755" y="8435"/>
                    <a:pt x="23755" y="9675"/>
                    <a:pt x="23755" y="11092"/>
                  </a:cubicBezTo>
                  <a:cubicBezTo>
                    <a:pt x="23755" y="12332"/>
                    <a:pt x="23400" y="13395"/>
                    <a:pt x="23045" y="14989"/>
                  </a:cubicBezTo>
                  <a:lnTo>
                    <a:pt x="1046" y="102494"/>
                  </a:lnTo>
                  <a:cubicBezTo>
                    <a:pt x="513" y="104265"/>
                    <a:pt x="336" y="106214"/>
                    <a:pt x="336" y="107985"/>
                  </a:cubicBezTo>
                  <a:cubicBezTo>
                    <a:pt x="336" y="119322"/>
                    <a:pt x="10448" y="124813"/>
                    <a:pt x="18964" y="124813"/>
                  </a:cubicBezTo>
                  <a:cubicBezTo>
                    <a:pt x="23222" y="124813"/>
                    <a:pt x="28545" y="123396"/>
                    <a:pt x="33157" y="115425"/>
                  </a:cubicBezTo>
                  <a:cubicBezTo>
                    <a:pt x="36883" y="108871"/>
                    <a:pt x="39367" y="98420"/>
                    <a:pt x="39367" y="97711"/>
                  </a:cubicBezTo>
                  <a:cubicBezTo>
                    <a:pt x="39367" y="95408"/>
                    <a:pt x="37060" y="95408"/>
                    <a:pt x="36528" y="95408"/>
                  </a:cubicBezTo>
                  <a:cubicBezTo>
                    <a:pt x="34044" y="95408"/>
                    <a:pt x="33690" y="96471"/>
                    <a:pt x="32980" y="99660"/>
                  </a:cubicBezTo>
                  <a:cubicBezTo>
                    <a:pt x="30674" y="108516"/>
                    <a:pt x="27303" y="119853"/>
                    <a:pt x="19674" y="119853"/>
                  </a:cubicBezTo>
                  <a:cubicBezTo>
                    <a:pt x="14884" y="119853"/>
                    <a:pt x="13642" y="115425"/>
                    <a:pt x="13642" y="111173"/>
                  </a:cubicBezTo>
                  <a:cubicBezTo>
                    <a:pt x="13642" y="109225"/>
                    <a:pt x="14174" y="105859"/>
                    <a:pt x="14706" y="103911"/>
                  </a:cubicBezTo>
                  <a:lnTo>
                    <a:pt x="39367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5" name="자유형: 도형 4234">
              <a:extLst>
                <a:ext uri="{FF2B5EF4-FFF2-40B4-BE49-F238E27FC236}">
                  <a16:creationId xmlns:a16="http://schemas.microsoft.com/office/drawing/2014/main" id="{4230622B-1811-6514-11E9-E79877DA5AA9}"/>
                </a:ext>
              </a:extLst>
            </p:cNvPr>
            <p:cNvSpPr/>
            <p:nvPr>
              <p:custDataLst>
                <p:tags r:id="rId121"/>
              </p:custDataLst>
            </p:nvPr>
          </p:nvSpPr>
          <p:spPr>
            <a:xfrm>
              <a:off x="8666185" y="4992927"/>
              <a:ext cx="53756" cy="119212"/>
            </a:xfrm>
            <a:custGeom>
              <a:avLst/>
              <a:gdLst>
                <a:gd name="connsiteX0" fmla="*/ 49471 w 53756"/>
                <a:gd name="connsiteY0" fmla="*/ 6847 h 119212"/>
                <a:gd name="connsiteX1" fmla="*/ 42375 w 53756"/>
                <a:gd name="connsiteY1" fmla="*/ 116 h 119212"/>
                <a:gd name="connsiteX2" fmla="*/ 32440 w 53756"/>
                <a:gd name="connsiteY2" fmla="*/ 9858 h 119212"/>
                <a:gd name="connsiteX3" fmla="*/ 39536 w 53756"/>
                <a:gd name="connsiteY3" fmla="*/ 16590 h 119212"/>
                <a:gd name="connsiteX4" fmla="*/ 49471 w 53756"/>
                <a:gd name="connsiteY4" fmla="*/ 6847 h 119212"/>
                <a:gd name="connsiteX5" fmla="*/ 13279 w 53756"/>
                <a:gd name="connsiteY5" fmla="*/ 96832 h 119212"/>
                <a:gd name="connsiteX6" fmla="*/ 11682 w 53756"/>
                <a:gd name="connsiteY6" fmla="*/ 104272 h 119212"/>
                <a:gd name="connsiteX7" fmla="*/ 28537 w 53756"/>
                <a:gd name="connsiteY7" fmla="*/ 119328 h 119212"/>
                <a:gd name="connsiteX8" fmla="*/ 54084 w 53756"/>
                <a:gd name="connsiteY8" fmla="*/ 92226 h 119212"/>
                <a:gd name="connsiteX9" fmla="*/ 51245 w 53756"/>
                <a:gd name="connsiteY9" fmla="*/ 89924 h 119212"/>
                <a:gd name="connsiteX10" fmla="*/ 47875 w 53756"/>
                <a:gd name="connsiteY10" fmla="*/ 92935 h 119212"/>
                <a:gd name="connsiteX11" fmla="*/ 29069 w 53756"/>
                <a:gd name="connsiteY11" fmla="*/ 114368 h 119212"/>
                <a:gd name="connsiteX12" fmla="*/ 24633 w 53756"/>
                <a:gd name="connsiteY12" fmla="*/ 108169 h 119212"/>
                <a:gd name="connsiteX13" fmla="*/ 27472 w 53756"/>
                <a:gd name="connsiteY13" fmla="*/ 96832 h 119212"/>
                <a:gd name="connsiteX14" fmla="*/ 33149 w 53756"/>
                <a:gd name="connsiteY14" fmla="*/ 82661 h 119212"/>
                <a:gd name="connsiteX15" fmla="*/ 41842 w 53756"/>
                <a:gd name="connsiteY15" fmla="*/ 60165 h 119212"/>
                <a:gd name="connsiteX16" fmla="*/ 42907 w 53756"/>
                <a:gd name="connsiteY16" fmla="*/ 54497 h 119212"/>
                <a:gd name="connsiteX17" fmla="*/ 26053 w 53756"/>
                <a:gd name="connsiteY17" fmla="*/ 39440 h 119212"/>
                <a:gd name="connsiteX18" fmla="*/ 328 w 53756"/>
                <a:gd name="connsiteY18" fmla="*/ 66542 h 119212"/>
                <a:gd name="connsiteX19" fmla="*/ 3344 w 53756"/>
                <a:gd name="connsiteY19" fmla="*/ 68845 h 119212"/>
                <a:gd name="connsiteX20" fmla="*/ 6537 w 53756"/>
                <a:gd name="connsiteY20" fmla="*/ 66010 h 119212"/>
                <a:gd name="connsiteX21" fmla="*/ 25520 w 53756"/>
                <a:gd name="connsiteY21" fmla="*/ 44400 h 119212"/>
                <a:gd name="connsiteX22" fmla="*/ 29956 w 53756"/>
                <a:gd name="connsiteY22" fmla="*/ 50600 h 119212"/>
                <a:gd name="connsiteX23" fmla="*/ 24456 w 53756"/>
                <a:gd name="connsiteY23" fmla="*/ 68313 h 119212"/>
                <a:gd name="connsiteX24" fmla="*/ 13279 w 53756"/>
                <a:gd name="connsiteY24" fmla="*/ 9683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471" y="6847"/>
                  </a:moveTo>
                  <a:cubicBezTo>
                    <a:pt x="49471" y="4013"/>
                    <a:pt x="47342" y="116"/>
                    <a:pt x="42375" y="116"/>
                  </a:cubicBezTo>
                  <a:cubicBezTo>
                    <a:pt x="37585" y="116"/>
                    <a:pt x="32440" y="4721"/>
                    <a:pt x="32440" y="9858"/>
                  </a:cubicBezTo>
                  <a:cubicBezTo>
                    <a:pt x="32440" y="12870"/>
                    <a:pt x="34746" y="16590"/>
                    <a:pt x="39536" y="16590"/>
                  </a:cubicBezTo>
                  <a:cubicBezTo>
                    <a:pt x="44681" y="16590"/>
                    <a:pt x="49471" y="11630"/>
                    <a:pt x="49471" y="6847"/>
                  </a:cubicBezTo>
                  <a:close/>
                  <a:moveTo>
                    <a:pt x="13279" y="96832"/>
                  </a:moveTo>
                  <a:cubicBezTo>
                    <a:pt x="12569" y="99135"/>
                    <a:pt x="11682" y="101260"/>
                    <a:pt x="11682" y="104272"/>
                  </a:cubicBezTo>
                  <a:cubicBezTo>
                    <a:pt x="11682" y="112597"/>
                    <a:pt x="18779" y="119328"/>
                    <a:pt x="28537" y="119328"/>
                  </a:cubicBezTo>
                  <a:cubicBezTo>
                    <a:pt x="46278" y="119328"/>
                    <a:pt x="54084" y="94884"/>
                    <a:pt x="54084" y="92226"/>
                  </a:cubicBezTo>
                  <a:cubicBezTo>
                    <a:pt x="54084" y="89924"/>
                    <a:pt x="51778" y="89924"/>
                    <a:pt x="51245" y="89924"/>
                  </a:cubicBezTo>
                  <a:cubicBezTo>
                    <a:pt x="48762" y="89924"/>
                    <a:pt x="48584" y="90987"/>
                    <a:pt x="47875" y="92935"/>
                  </a:cubicBezTo>
                  <a:cubicBezTo>
                    <a:pt x="43794" y="107106"/>
                    <a:pt x="35988" y="114368"/>
                    <a:pt x="29069" y="114368"/>
                  </a:cubicBezTo>
                  <a:cubicBezTo>
                    <a:pt x="25520" y="114368"/>
                    <a:pt x="24633" y="112066"/>
                    <a:pt x="24633" y="108169"/>
                  </a:cubicBezTo>
                  <a:cubicBezTo>
                    <a:pt x="24633" y="104095"/>
                    <a:pt x="25875" y="100729"/>
                    <a:pt x="27472" y="96832"/>
                  </a:cubicBezTo>
                  <a:cubicBezTo>
                    <a:pt x="29246" y="92049"/>
                    <a:pt x="31198" y="87267"/>
                    <a:pt x="33149" y="82661"/>
                  </a:cubicBezTo>
                  <a:cubicBezTo>
                    <a:pt x="34746" y="78410"/>
                    <a:pt x="41133" y="62291"/>
                    <a:pt x="41842" y="60165"/>
                  </a:cubicBezTo>
                  <a:cubicBezTo>
                    <a:pt x="42375" y="58394"/>
                    <a:pt x="42907" y="56268"/>
                    <a:pt x="42907" y="54497"/>
                  </a:cubicBezTo>
                  <a:cubicBezTo>
                    <a:pt x="42907" y="46171"/>
                    <a:pt x="35810" y="39440"/>
                    <a:pt x="26053" y="39440"/>
                  </a:cubicBezTo>
                  <a:cubicBezTo>
                    <a:pt x="8489" y="39440"/>
                    <a:pt x="328" y="63530"/>
                    <a:pt x="328" y="66542"/>
                  </a:cubicBezTo>
                  <a:cubicBezTo>
                    <a:pt x="328" y="68845"/>
                    <a:pt x="2812" y="68845"/>
                    <a:pt x="3344" y="68845"/>
                  </a:cubicBezTo>
                  <a:cubicBezTo>
                    <a:pt x="5828" y="68845"/>
                    <a:pt x="6005" y="67959"/>
                    <a:pt x="6537" y="66010"/>
                  </a:cubicBezTo>
                  <a:cubicBezTo>
                    <a:pt x="11150" y="50777"/>
                    <a:pt x="18956" y="44400"/>
                    <a:pt x="25520" y="44400"/>
                  </a:cubicBezTo>
                  <a:cubicBezTo>
                    <a:pt x="28359" y="44400"/>
                    <a:pt x="29956" y="45817"/>
                    <a:pt x="29956" y="50600"/>
                  </a:cubicBezTo>
                  <a:cubicBezTo>
                    <a:pt x="29956" y="54674"/>
                    <a:pt x="28891" y="57331"/>
                    <a:pt x="24456" y="68313"/>
                  </a:cubicBezTo>
                  <a:lnTo>
                    <a:pt x="13279" y="9683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6" name="자유형: 도형 4235">
              <a:extLst>
                <a:ext uri="{FF2B5EF4-FFF2-40B4-BE49-F238E27FC236}">
                  <a16:creationId xmlns:a16="http://schemas.microsoft.com/office/drawing/2014/main" id="{5D0A33DF-966A-7785-50DC-E137DC225A0A}"/>
                </a:ext>
              </a:extLst>
            </p:cNvPr>
            <p:cNvSpPr/>
            <p:nvPr>
              <p:custDataLst>
                <p:tags r:id="rId122"/>
              </p:custDataLst>
            </p:nvPr>
          </p:nvSpPr>
          <p:spPr>
            <a:xfrm>
              <a:off x="9020551" y="4979486"/>
              <a:ext cx="154856" cy="10122"/>
            </a:xfrm>
            <a:custGeom>
              <a:avLst/>
              <a:gdLst>
                <a:gd name="connsiteX0" fmla="*/ 146327 w 154856"/>
                <a:gd name="connsiteY0" fmla="*/ 10236 h 10122"/>
                <a:gd name="connsiteX1" fmla="*/ 155198 w 154856"/>
                <a:gd name="connsiteY1" fmla="*/ 5174 h 10122"/>
                <a:gd name="connsiteX2" fmla="*/ 146327 w 154856"/>
                <a:gd name="connsiteY2" fmla="*/ 113 h 10122"/>
                <a:gd name="connsiteX3" fmla="*/ 9212 w 154856"/>
                <a:gd name="connsiteY3" fmla="*/ 113 h 10122"/>
                <a:gd name="connsiteX4" fmla="*/ 341 w 154856"/>
                <a:gd name="connsiteY4" fmla="*/ 5174 h 10122"/>
                <a:gd name="connsiteX5" fmla="*/ 9212 w 154856"/>
                <a:gd name="connsiteY5" fmla="*/ 10236 h 10122"/>
                <a:gd name="connsiteX6" fmla="*/ 146327 w 154856"/>
                <a:gd name="connsiteY6" fmla="*/ 10236 h 101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4856" h="10122">
                  <a:moveTo>
                    <a:pt x="146327" y="10236"/>
                  </a:moveTo>
                  <a:cubicBezTo>
                    <a:pt x="150636" y="10236"/>
                    <a:pt x="155198" y="10236"/>
                    <a:pt x="155198" y="5174"/>
                  </a:cubicBezTo>
                  <a:cubicBezTo>
                    <a:pt x="155198" y="113"/>
                    <a:pt x="150636" y="113"/>
                    <a:pt x="146327" y="113"/>
                  </a:cubicBezTo>
                  <a:lnTo>
                    <a:pt x="9212" y="113"/>
                  </a:lnTo>
                  <a:cubicBezTo>
                    <a:pt x="4903" y="113"/>
                    <a:pt x="341" y="113"/>
                    <a:pt x="341" y="5174"/>
                  </a:cubicBezTo>
                  <a:cubicBezTo>
                    <a:pt x="341" y="10236"/>
                    <a:pt x="4903" y="10236"/>
                    <a:pt x="9212" y="10236"/>
                  </a:cubicBezTo>
                  <a:lnTo>
                    <a:pt x="146327" y="1023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7" name="자유형: 도형 4236">
              <a:extLst>
                <a:ext uri="{FF2B5EF4-FFF2-40B4-BE49-F238E27FC236}">
                  <a16:creationId xmlns:a16="http://schemas.microsoft.com/office/drawing/2014/main" id="{C4D8D90A-9963-EFAF-EA61-34FB60CCF52D}"/>
                </a:ext>
              </a:extLst>
            </p:cNvPr>
            <p:cNvSpPr/>
            <p:nvPr>
              <p:custDataLst>
                <p:tags r:id="rId123"/>
              </p:custDataLst>
            </p:nvPr>
          </p:nvSpPr>
          <p:spPr>
            <a:xfrm>
              <a:off x="9263606" y="4869408"/>
              <a:ext cx="104673" cy="181184"/>
            </a:xfrm>
            <a:custGeom>
              <a:avLst/>
              <a:gdLst>
                <a:gd name="connsiteX0" fmla="*/ 105025 w 104673"/>
                <a:gd name="connsiteY0" fmla="*/ 51989 h 181184"/>
                <a:gd name="connsiteX1" fmla="*/ 74611 w 104673"/>
                <a:gd name="connsiteY1" fmla="*/ 113 h 181184"/>
                <a:gd name="connsiteX2" fmla="*/ 351 w 104673"/>
                <a:gd name="connsiteY2" fmla="*/ 129423 h 181184"/>
                <a:gd name="connsiteX3" fmla="*/ 30765 w 104673"/>
                <a:gd name="connsiteY3" fmla="*/ 181298 h 181184"/>
                <a:gd name="connsiteX4" fmla="*/ 105025 w 104673"/>
                <a:gd name="connsiteY4" fmla="*/ 51989 h 181184"/>
                <a:gd name="connsiteX5" fmla="*/ 27217 w 104673"/>
                <a:gd name="connsiteY5" fmla="*/ 86657 h 181184"/>
                <a:gd name="connsiteX6" fmla="*/ 46732 w 104673"/>
                <a:gd name="connsiteY6" fmla="*/ 32251 h 181184"/>
                <a:gd name="connsiteX7" fmla="*/ 74358 w 104673"/>
                <a:gd name="connsiteY7" fmla="*/ 5681 h 181184"/>
                <a:gd name="connsiteX8" fmla="*/ 88297 w 104673"/>
                <a:gd name="connsiteY8" fmla="*/ 36300 h 181184"/>
                <a:gd name="connsiteX9" fmla="*/ 80187 w 104673"/>
                <a:gd name="connsiteY9" fmla="*/ 86657 h 181184"/>
                <a:gd name="connsiteX10" fmla="*/ 27217 w 104673"/>
                <a:gd name="connsiteY10" fmla="*/ 86657 h 181184"/>
                <a:gd name="connsiteX11" fmla="*/ 77906 w 104673"/>
                <a:gd name="connsiteY11" fmla="*/ 94755 h 181184"/>
                <a:gd name="connsiteX12" fmla="*/ 60165 w 104673"/>
                <a:gd name="connsiteY12" fmla="*/ 146124 h 181184"/>
                <a:gd name="connsiteX13" fmla="*/ 30765 w 104673"/>
                <a:gd name="connsiteY13" fmla="*/ 175731 h 181184"/>
                <a:gd name="connsiteX14" fmla="*/ 17079 w 104673"/>
                <a:gd name="connsiteY14" fmla="*/ 144859 h 181184"/>
                <a:gd name="connsiteX15" fmla="*/ 25189 w 104673"/>
                <a:gd name="connsiteY15" fmla="*/ 94755 h 181184"/>
                <a:gd name="connsiteX16" fmla="*/ 77906 w 104673"/>
                <a:gd name="connsiteY16" fmla="*/ 94755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5025" y="51989"/>
                  </a:moveTo>
                  <a:cubicBezTo>
                    <a:pt x="105025" y="35288"/>
                    <a:pt x="100463" y="113"/>
                    <a:pt x="74611" y="113"/>
                  </a:cubicBezTo>
                  <a:cubicBezTo>
                    <a:pt x="39382" y="113"/>
                    <a:pt x="351" y="71474"/>
                    <a:pt x="351" y="129423"/>
                  </a:cubicBezTo>
                  <a:cubicBezTo>
                    <a:pt x="351" y="153209"/>
                    <a:pt x="7701" y="181298"/>
                    <a:pt x="30765" y="181298"/>
                  </a:cubicBezTo>
                  <a:cubicBezTo>
                    <a:pt x="66501" y="181298"/>
                    <a:pt x="105025" y="108672"/>
                    <a:pt x="105025" y="51989"/>
                  </a:cubicBezTo>
                  <a:close/>
                  <a:moveTo>
                    <a:pt x="27217" y="86657"/>
                  </a:moveTo>
                  <a:cubicBezTo>
                    <a:pt x="31525" y="70462"/>
                    <a:pt x="36594" y="50218"/>
                    <a:pt x="46732" y="32251"/>
                  </a:cubicBezTo>
                  <a:cubicBezTo>
                    <a:pt x="53575" y="19851"/>
                    <a:pt x="62953" y="5681"/>
                    <a:pt x="74358" y="5681"/>
                  </a:cubicBezTo>
                  <a:cubicBezTo>
                    <a:pt x="86777" y="5681"/>
                    <a:pt x="88297" y="21876"/>
                    <a:pt x="88297" y="36300"/>
                  </a:cubicBezTo>
                  <a:cubicBezTo>
                    <a:pt x="88297" y="48699"/>
                    <a:pt x="86270" y="61605"/>
                    <a:pt x="80187" y="86657"/>
                  </a:cubicBezTo>
                  <a:lnTo>
                    <a:pt x="27217" y="86657"/>
                  </a:lnTo>
                  <a:close/>
                  <a:moveTo>
                    <a:pt x="77906" y="94755"/>
                  </a:moveTo>
                  <a:cubicBezTo>
                    <a:pt x="75118" y="106395"/>
                    <a:pt x="69796" y="127904"/>
                    <a:pt x="60165" y="146124"/>
                  </a:cubicBezTo>
                  <a:cubicBezTo>
                    <a:pt x="51294" y="163331"/>
                    <a:pt x="41663" y="175731"/>
                    <a:pt x="30765" y="175731"/>
                  </a:cubicBezTo>
                  <a:cubicBezTo>
                    <a:pt x="22401" y="175731"/>
                    <a:pt x="17079" y="168392"/>
                    <a:pt x="17079" y="144859"/>
                  </a:cubicBezTo>
                  <a:cubicBezTo>
                    <a:pt x="17079" y="134230"/>
                    <a:pt x="18599" y="119554"/>
                    <a:pt x="25189" y="94755"/>
                  </a:cubicBezTo>
                  <a:lnTo>
                    <a:pt x="77906" y="947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8" name="자유형: 도형 4237">
              <a:extLst>
                <a:ext uri="{FF2B5EF4-FFF2-40B4-BE49-F238E27FC236}">
                  <a16:creationId xmlns:a16="http://schemas.microsoft.com/office/drawing/2014/main" id="{FE576849-DD78-DE2A-5C21-B8EEEFDB7BC0}"/>
                </a:ext>
              </a:extLst>
            </p:cNvPr>
            <p:cNvSpPr/>
            <p:nvPr>
              <p:custDataLst>
                <p:tags r:id="rId124"/>
              </p:custDataLst>
            </p:nvPr>
          </p:nvSpPr>
          <p:spPr>
            <a:xfrm>
              <a:off x="9389981" y="4865210"/>
              <a:ext cx="76819" cy="79888"/>
            </a:xfrm>
            <a:custGeom>
              <a:avLst/>
              <a:gdLst>
                <a:gd name="connsiteX0" fmla="*/ 67064 w 76819"/>
                <a:gd name="connsiteY0" fmla="*/ 10383 h 79888"/>
                <a:gd name="connsiteX1" fmla="*/ 58015 w 76819"/>
                <a:gd name="connsiteY1" fmla="*/ 20303 h 79888"/>
                <a:gd name="connsiteX2" fmla="*/ 64935 w 76819"/>
                <a:gd name="connsiteY2" fmla="*/ 26857 h 79888"/>
                <a:gd name="connsiteX3" fmla="*/ 75047 w 76819"/>
                <a:gd name="connsiteY3" fmla="*/ 15520 h 79888"/>
                <a:gd name="connsiteX4" fmla="*/ 51629 w 76819"/>
                <a:gd name="connsiteY4" fmla="*/ 109 h 79888"/>
                <a:gd name="connsiteX5" fmla="*/ 356 w 76819"/>
                <a:gd name="connsiteY5" fmla="*/ 49176 h 79888"/>
                <a:gd name="connsiteX6" fmla="*/ 33178 w 76819"/>
                <a:gd name="connsiteY6" fmla="*/ 79998 h 79888"/>
                <a:gd name="connsiteX7" fmla="*/ 77176 w 76819"/>
                <a:gd name="connsiteY7" fmla="*/ 59981 h 79888"/>
                <a:gd name="connsiteX8" fmla="*/ 74160 w 76819"/>
                <a:gd name="connsiteY8" fmla="*/ 56970 h 79888"/>
                <a:gd name="connsiteX9" fmla="*/ 71321 w 76819"/>
                <a:gd name="connsiteY9" fmla="*/ 58741 h 79888"/>
                <a:gd name="connsiteX10" fmla="*/ 33532 w 76819"/>
                <a:gd name="connsiteY10" fmla="*/ 75038 h 79888"/>
                <a:gd name="connsiteX11" fmla="*/ 15081 w 76819"/>
                <a:gd name="connsiteY11" fmla="*/ 55376 h 79888"/>
                <a:gd name="connsiteX12" fmla="*/ 26791 w 76819"/>
                <a:gd name="connsiteY12" fmla="*/ 18709 h 79888"/>
                <a:gd name="connsiteX13" fmla="*/ 51629 w 76819"/>
                <a:gd name="connsiteY13" fmla="*/ 5069 h 79888"/>
                <a:gd name="connsiteX14" fmla="*/ 67064 w 76819"/>
                <a:gd name="connsiteY14" fmla="*/ 10383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7064" y="10383"/>
                  </a:moveTo>
                  <a:cubicBezTo>
                    <a:pt x="60677" y="11446"/>
                    <a:pt x="58015" y="16406"/>
                    <a:pt x="58015" y="20303"/>
                  </a:cubicBezTo>
                  <a:cubicBezTo>
                    <a:pt x="58015" y="25085"/>
                    <a:pt x="61741" y="26857"/>
                    <a:pt x="64935" y="26857"/>
                  </a:cubicBezTo>
                  <a:cubicBezTo>
                    <a:pt x="68838" y="26857"/>
                    <a:pt x="75047" y="24023"/>
                    <a:pt x="75047" y="15520"/>
                  </a:cubicBezTo>
                  <a:cubicBezTo>
                    <a:pt x="75047" y="3475"/>
                    <a:pt x="61209" y="109"/>
                    <a:pt x="51629" y="109"/>
                  </a:cubicBezTo>
                  <a:cubicBezTo>
                    <a:pt x="25017" y="109"/>
                    <a:pt x="356" y="24554"/>
                    <a:pt x="356" y="49176"/>
                  </a:cubicBezTo>
                  <a:cubicBezTo>
                    <a:pt x="356" y="64410"/>
                    <a:pt x="11001" y="79998"/>
                    <a:pt x="33178" y="79998"/>
                  </a:cubicBezTo>
                  <a:cubicBezTo>
                    <a:pt x="63160" y="79998"/>
                    <a:pt x="77176" y="62461"/>
                    <a:pt x="77176" y="59981"/>
                  </a:cubicBezTo>
                  <a:cubicBezTo>
                    <a:pt x="77176" y="58918"/>
                    <a:pt x="75579" y="56970"/>
                    <a:pt x="74160" y="56970"/>
                  </a:cubicBezTo>
                  <a:cubicBezTo>
                    <a:pt x="73096" y="56970"/>
                    <a:pt x="72741" y="57324"/>
                    <a:pt x="71321" y="58741"/>
                  </a:cubicBezTo>
                  <a:cubicBezTo>
                    <a:pt x="57483" y="75038"/>
                    <a:pt x="36726" y="75038"/>
                    <a:pt x="33532" y="75038"/>
                  </a:cubicBezTo>
                  <a:cubicBezTo>
                    <a:pt x="20759" y="75038"/>
                    <a:pt x="15081" y="66358"/>
                    <a:pt x="15081" y="55376"/>
                  </a:cubicBezTo>
                  <a:cubicBezTo>
                    <a:pt x="15081" y="50239"/>
                    <a:pt x="17565" y="30931"/>
                    <a:pt x="26791" y="18709"/>
                  </a:cubicBezTo>
                  <a:cubicBezTo>
                    <a:pt x="33532" y="10029"/>
                    <a:pt x="42758" y="5069"/>
                    <a:pt x="51629" y="5069"/>
                  </a:cubicBezTo>
                  <a:cubicBezTo>
                    <a:pt x="54112" y="5069"/>
                    <a:pt x="62628" y="5423"/>
                    <a:pt x="67064" y="1038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39" name="자유형: 도형 4238">
              <a:extLst>
                <a:ext uri="{FF2B5EF4-FFF2-40B4-BE49-F238E27FC236}">
                  <a16:creationId xmlns:a16="http://schemas.microsoft.com/office/drawing/2014/main" id="{ADB65456-0261-3CBA-9734-A8A4ECDD1D67}"/>
                </a:ext>
              </a:extLst>
            </p:cNvPr>
            <p:cNvSpPr/>
            <p:nvPr>
              <p:custDataLst>
                <p:tags r:id="rId125"/>
              </p:custDataLst>
            </p:nvPr>
          </p:nvSpPr>
          <p:spPr>
            <a:xfrm>
              <a:off x="9480379" y="4865210"/>
              <a:ext cx="90480" cy="79888"/>
            </a:xfrm>
            <a:custGeom>
              <a:avLst/>
              <a:gdLst>
                <a:gd name="connsiteX0" fmla="*/ 64406 w 90480"/>
                <a:gd name="connsiteY0" fmla="*/ 10560 h 79888"/>
                <a:gd name="connsiteX1" fmla="*/ 46132 w 90480"/>
                <a:gd name="connsiteY1" fmla="*/ 109 h 79888"/>
                <a:gd name="connsiteX2" fmla="*/ 360 w 90480"/>
                <a:gd name="connsiteY2" fmla="*/ 50593 h 79888"/>
                <a:gd name="connsiteX3" fmla="*/ 27149 w 90480"/>
                <a:gd name="connsiteY3" fmla="*/ 79998 h 79888"/>
                <a:gd name="connsiteX4" fmla="*/ 52342 w 90480"/>
                <a:gd name="connsiteY4" fmla="*/ 67598 h 79888"/>
                <a:gd name="connsiteX5" fmla="*/ 70615 w 90480"/>
                <a:gd name="connsiteY5" fmla="*/ 79998 h 79888"/>
                <a:gd name="connsiteX6" fmla="*/ 84631 w 90480"/>
                <a:gd name="connsiteY6" fmla="*/ 70609 h 79888"/>
                <a:gd name="connsiteX7" fmla="*/ 90840 w 90480"/>
                <a:gd name="connsiteY7" fmla="*/ 52896 h 79888"/>
                <a:gd name="connsiteX8" fmla="*/ 88002 w 90480"/>
                <a:gd name="connsiteY8" fmla="*/ 50593 h 79888"/>
                <a:gd name="connsiteX9" fmla="*/ 84099 w 90480"/>
                <a:gd name="connsiteY9" fmla="*/ 56084 h 79888"/>
                <a:gd name="connsiteX10" fmla="*/ 71148 w 90480"/>
                <a:gd name="connsiteY10" fmla="*/ 75038 h 79888"/>
                <a:gd name="connsiteX11" fmla="*/ 65293 w 90480"/>
                <a:gd name="connsiteY11" fmla="*/ 66358 h 79888"/>
                <a:gd name="connsiteX12" fmla="*/ 67954 w 90480"/>
                <a:gd name="connsiteY12" fmla="*/ 52364 h 79888"/>
                <a:gd name="connsiteX13" fmla="*/ 71857 w 90480"/>
                <a:gd name="connsiteY13" fmla="*/ 36422 h 79888"/>
                <a:gd name="connsiteX14" fmla="*/ 75406 w 90480"/>
                <a:gd name="connsiteY14" fmla="*/ 22960 h 79888"/>
                <a:gd name="connsiteX15" fmla="*/ 78599 w 90480"/>
                <a:gd name="connsiteY15" fmla="*/ 9143 h 79888"/>
                <a:gd name="connsiteX16" fmla="*/ 72567 w 90480"/>
                <a:gd name="connsiteY16" fmla="*/ 3475 h 79888"/>
                <a:gd name="connsiteX17" fmla="*/ 64406 w 90480"/>
                <a:gd name="connsiteY17" fmla="*/ 10560 h 79888"/>
                <a:gd name="connsiteX18" fmla="*/ 53051 w 90480"/>
                <a:gd name="connsiteY18" fmla="*/ 56084 h 79888"/>
                <a:gd name="connsiteX19" fmla="*/ 44003 w 90480"/>
                <a:gd name="connsiteY19" fmla="*/ 67952 h 79888"/>
                <a:gd name="connsiteX20" fmla="*/ 27681 w 90480"/>
                <a:gd name="connsiteY20" fmla="*/ 75038 h 79888"/>
                <a:gd name="connsiteX21" fmla="*/ 14730 w 90480"/>
                <a:gd name="connsiteY21" fmla="*/ 57856 h 79888"/>
                <a:gd name="connsiteX22" fmla="*/ 23956 w 90480"/>
                <a:gd name="connsiteY22" fmla="*/ 21897 h 79888"/>
                <a:gd name="connsiteX23" fmla="*/ 46132 w 90480"/>
                <a:gd name="connsiteY23" fmla="*/ 5069 h 79888"/>
                <a:gd name="connsiteX24" fmla="*/ 61922 w 90480"/>
                <a:gd name="connsiteY24" fmla="*/ 20480 h 79888"/>
                <a:gd name="connsiteX25" fmla="*/ 61390 w 90480"/>
                <a:gd name="connsiteY25" fmla="*/ 22960 h 79888"/>
                <a:gd name="connsiteX26" fmla="*/ 53051 w 90480"/>
                <a:gd name="connsiteY26" fmla="*/ 5608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406" y="10560"/>
                  </a:moveTo>
                  <a:cubicBezTo>
                    <a:pt x="60680" y="4715"/>
                    <a:pt x="54648" y="109"/>
                    <a:pt x="46132" y="109"/>
                  </a:cubicBezTo>
                  <a:cubicBezTo>
                    <a:pt x="23423" y="109"/>
                    <a:pt x="360" y="25085"/>
                    <a:pt x="360" y="50593"/>
                  </a:cubicBezTo>
                  <a:cubicBezTo>
                    <a:pt x="360" y="67775"/>
                    <a:pt x="11892" y="79998"/>
                    <a:pt x="27149" y="79998"/>
                  </a:cubicBezTo>
                  <a:cubicBezTo>
                    <a:pt x="36729" y="79998"/>
                    <a:pt x="45245" y="74506"/>
                    <a:pt x="52342" y="67598"/>
                  </a:cubicBezTo>
                  <a:cubicBezTo>
                    <a:pt x="55713" y="78226"/>
                    <a:pt x="66003" y="79998"/>
                    <a:pt x="70615" y="79998"/>
                  </a:cubicBezTo>
                  <a:cubicBezTo>
                    <a:pt x="77002" y="79998"/>
                    <a:pt x="81438" y="76101"/>
                    <a:pt x="84631" y="70609"/>
                  </a:cubicBezTo>
                  <a:cubicBezTo>
                    <a:pt x="88534" y="63701"/>
                    <a:pt x="90840" y="53604"/>
                    <a:pt x="90840" y="52896"/>
                  </a:cubicBezTo>
                  <a:cubicBezTo>
                    <a:pt x="90840" y="50593"/>
                    <a:pt x="88534" y="50593"/>
                    <a:pt x="88002" y="50593"/>
                  </a:cubicBezTo>
                  <a:cubicBezTo>
                    <a:pt x="85518" y="50593"/>
                    <a:pt x="85341" y="51302"/>
                    <a:pt x="84099" y="56084"/>
                  </a:cubicBezTo>
                  <a:cubicBezTo>
                    <a:pt x="81970" y="64587"/>
                    <a:pt x="78599" y="75038"/>
                    <a:pt x="71148" y="75038"/>
                  </a:cubicBezTo>
                  <a:cubicBezTo>
                    <a:pt x="66535" y="75038"/>
                    <a:pt x="65293" y="71141"/>
                    <a:pt x="65293" y="66358"/>
                  </a:cubicBezTo>
                  <a:cubicBezTo>
                    <a:pt x="65293" y="63347"/>
                    <a:pt x="66712" y="56970"/>
                    <a:pt x="67954" y="52364"/>
                  </a:cubicBezTo>
                  <a:cubicBezTo>
                    <a:pt x="69196" y="47582"/>
                    <a:pt x="70970" y="40319"/>
                    <a:pt x="71857" y="36422"/>
                  </a:cubicBezTo>
                  <a:lnTo>
                    <a:pt x="75406" y="22960"/>
                  </a:lnTo>
                  <a:cubicBezTo>
                    <a:pt x="76470" y="18354"/>
                    <a:pt x="78599" y="10029"/>
                    <a:pt x="78599" y="9143"/>
                  </a:cubicBezTo>
                  <a:cubicBezTo>
                    <a:pt x="78599" y="5246"/>
                    <a:pt x="75406" y="3475"/>
                    <a:pt x="72567" y="3475"/>
                  </a:cubicBezTo>
                  <a:cubicBezTo>
                    <a:pt x="69551" y="3475"/>
                    <a:pt x="65470" y="5601"/>
                    <a:pt x="64406" y="10560"/>
                  </a:cubicBezTo>
                  <a:close/>
                  <a:moveTo>
                    <a:pt x="53051" y="56084"/>
                  </a:moveTo>
                  <a:cubicBezTo>
                    <a:pt x="51810" y="61044"/>
                    <a:pt x="47906" y="64587"/>
                    <a:pt x="44003" y="67952"/>
                  </a:cubicBezTo>
                  <a:cubicBezTo>
                    <a:pt x="42407" y="69369"/>
                    <a:pt x="35310" y="75038"/>
                    <a:pt x="27681" y="75038"/>
                  </a:cubicBezTo>
                  <a:cubicBezTo>
                    <a:pt x="21117" y="75038"/>
                    <a:pt x="14730" y="70432"/>
                    <a:pt x="14730" y="57856"/>
                  </a:cubicBezTo>
                  <a:cubicBezTo>
                    <a:pt x="14730" y="48467"/>
                    <a:pt x="19875" y="28982"/>
                    <a:pt x="23956" y="21897"/>
                  </a:cubicBezTo>
                  <a:cubicBezTo>
                    <a:pt x="32117" y="7726"/>
                    <a:pt x="41165" y="5069"/>
                    <a:pt x="46132" y="5069"/>
                  </a:cubicBezTo>
                  <a:cubicBezTo>
                    <a:pt x="58551" y="5069"/>
                    <a:pt x="61922" y="18531"/>
                    <a:pt x="61922" y="20480"/>
                  </a:cubicBezTo>
                  <a:cubicBezTo>
                    <a:pt x="61922" y="21189"/>
                    <a:pt x="61567" y="22428"/>
                    <a:pt x="61390" y="22960"/>
                  </a:cubicBezTo>
                  <a:lnTo>
                    <a:pt x="53051" y="560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0" name="자유형: 도형 4239">
              <a:extLst>
                <a:ext uri="{FF2B5EF4-FFF2-40B4-BE49-F238E27FC236}">
                  <a16:creationId xmlns:a16="http://schemas.microsoft.com/office/drawing/2014/main" id="{089E24C2-3FE5-71C2-61CB-FBCB11E6769F}"/>
                </a:ext>
              </a:extLst>
            </p:cNvPr>
            <p:cNvSpPr/>
            <p:nvPr>
              <p:custDataLst>
                <p:tags r:id="rId126"/>
              </p:custDataLst>
            </p:nvPr>
          </p:nvSpPr>
          <p:spPr>
            <a:xfrm>
              <a:off x="9590493" y="4820394"/>
              <a:ext cx="39740" cy="124703"/>
            </a:xfrm>
            <a:custGeom>
              <a:avLst/>
              <a:gdLst>
                <a:gd name="connsiteX0" fmla="*/ 39395 w 39740"/>
                <a:gd name="connsiteY0" fmla="*/ 5423 h 124703"/>
                <a:gd name="connsiteX1" fmla="*/ 40105 w 39740"/>
                <a:gd name="connsiteY1" fmla="*/ 2589 h 124703"/>
                <a:gd name="connsiteX2" fmla="*/ 37266 w 39740"/>
                <a:gd name="connsiteY2" fmla="*/ 109 h 124703"/>
                <a:gd name="connsiteX3" fmla="*/ 14557 w 39740"/>
                <a:gd name="connsiteY3" fmla="*/ 1881 h 124703"/>
                <a:gd name="connsiteX4" fmla="*/ 10831 w 39740"/>
                <a:gd name="connsiteY4" fmla="*/ 5955 h 124703"/>
                <a:gd name="connsiteX5" fmla="*/ 15267 w 39740"/>
                <a:gd name="connsiteY5" fmla="*/ 8435 h 124703"/>
                <a:gd name="connsiteX6" fmla="*/ 23783 w 39740"/>
                <a:gd name="connsiteY6" fmla="*/ 11092 h 124703"/>
                <a:gd name="connsiteX7" fmla="*/ 23073 w 39740"/>
                <a:gd name="connsiteY7" fmla="*/ 14989 h 124703"/>
                <a:gd name="connsiteX8" fmla="*/ 1074 w 39740"/>
                <a:gd name="connsiteY8" fmla="*/ 102494 h 124703"/>
                <a:gd name="connsiteX9" fmla="*/ 364 w 39740"/>
                <a:gd name="connsiteY9" fmla="*/ 107985 h 124703"/>
                <a:gd name="connsiteX10" fmla="*/ 18992 w 39740"/>
                <a:gd name="connsiteY10" fmla="*/ 124813 h 124703"/>
                <a:gd name="connsiteX11" fmla="*/ 33185 w 39740"/>
                <a:gd name="connsiteY11" fmla="*/ 115425 h 124703"/>
                <a:gd name="connsiteX12" fmla="*/ 39395 w 39740"/>
                <a:gd name="connsiteY12" fmla="*/ 97711 h 124703"/>
                <a:gd name="connsiteX13" fmla="*/ 36556 w 39740"/>
                <a:gd name="connsiteY13" fmla="*/ 95408 h 124703"/>
                <a:gd name="connsiteX14" fmla="*/ 33008 w 39740"/>
                <a:gd name="connsiteY14" fmla="*/ 99660 h 124703"/>
                <a:gd name="connsiteX15" fmla="*/ 19702 w 39740"/>
                <a:gd name="connsiteY15" fmla="*/ 119853 h 124703"/>
                <a:gd name="connsiteX16" fmla="*/ 13670 w 39740"/>
                <a:gd name="connsiteY16" fmla="*/ 111173 h 124703"/>
                <a:gd name="connsiteX17" fmla="*/ 14734 w 39740"/>
                <a:gd name="connsiteY17" fmla="*/ 103911 h 124703"/>
                <a:gd name="connsiteX18" fmla="*/ 39395 w 39740"/>
                <a:gd name="connsiteY18" fmla="*/ 5423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395" y="5423"/>
                  </a:moveTo>
                  <a:cubicBezTo>
                    <a:pt x="39572" y="5069"/>
                    <a:pt x="40105" y="2766"/>
                    <a:pt x="40105" y="2589"/>
                  </a:cubicBezTo>
                  <a:cubicBezTo>
                    <a:pt x="40105" y="1704"/>
                    <a:pt x="39395" y="109"/>
                    <a:pt x="37266" y="109"/>
                  </a:cubicBezTo>
                  <a:cubicBezTo>
                    <a:pt x="33718" y="109"/>
                    <a:pt x="18992" y="1526"/>
                    <a:pt x="14557" y="1881"/>
                  </a:cubicBezTo>
                  <a:cubicBezTo>
                    <a:pt x="13315" y="2058"/>
                    <a:pt x="10831" y="2235"/>
                    <a:pt x="10831" y="5955"/>
                  </a:cubicBezTo>
                  <a:cubicBezTo>
                    <a:pt x="10831" y="8435"/>
                    <a:pt x="13315" y="8435"/>
                    <a:pt x="15267" y="8435"/>
                  </a:cubicBezTo>
                  <a:cubicBezTo>
                    <a:pt x="23783" y="8435"/>
                    <a:pt x="23783" y="9675"/>
                    <a:pt x="23783" y="11092"/>
                  </a:cubicBezTo>
                  <a:cubicBezTo>
                    <a:pt x="23783" y="12332"/>
                    <a:pt x="23428" y="13395"/>
                    <a:pt x="23073" y="14989"/>
                  </a:cubicBezTo>
                  <a:lnTo>
                    <a:pt x="1074" y="102494"/>
                  </a:lnTo>
                  <a:cubicBezTo>
                    <a:pt x="541" y="104265"/>
                    <a:pt x="364" y="106214"/>
                    <a:pt x="364" y="107985"/>
                  </a:cubicBezTo>
                  <a:cubicBezTo>
                    <a:pt x="364" y="119322"/>
                    <a:pt x="10477" y="124813"/>
                    <a:pt x="18992" y="124813"/>
                  </a:cubicBezTo>
                  <a:cubicBezTo>
                    <a:pt x="23250" y="124813"/>
                    <a:pt x="28573" y="123396"/>
                    <a:pt x="33185" y="115425"/>
                  </a:cubicBezTo>
                  <a:cubicBezTo>
                    <a:pt x="36911" y="108871"/>
                    <a:pt x="39395" y="98420"/>
                    <a:pt x="39395" y="97711"/>
                  </a:cubicBezTo>
                  <a:cubicBezTo>
                    <a:pt x="39395" y="95408"/>
                    <a:pt x="37089" y="95408"/>
                    <a:pt x="36556" y="95408"/>
                  </a:cubicBezTo>
                  <a:cubicBezTo>
                    <a:pt x="34073" y="95408"/>
                    <a:pt x="33718" y="96471"/>
                    <a:pt x="33008" y="99660"/>
                  </a:cubicBezTo>
                  <a:cubicBezTo>
                    <a:pt x="30702" y="108516"/>
                    <a:pt x="27331" y="119853"/>
                    <a:pt x="19702" y="119853"/>
                  </a:cubicBezTo>
                  <a:cubicBezTo>
                    <a:pt x="14912" y="119853"/>
                    <a:pt x="13670" y="115425"/>
                    <a:pt x="13670" y="111173"/>
                  </a:cubicBezTo>
                  <a:cubicBezTo>
                    <a:pt x="13670" y="109225"/>
                    <a:pt x="14202" y="105859"/>
                    <a:pt x="14734" y="103911"/>
                  </a:cubicBezTo>
                  <a:lnTo>
                    <a:pt x="39395" y="5423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1" name="자유형: 도형 4240">
              <a:extLst>
                <a:ext uri="{FF2B5EF4-FFF2-40B4-BE49-F238E27FC236}">
                  <a16:creationId xmlns:a16="http://schemas.microsoft.com/office/drawing/2014/main" id="{31E4EAC4-C50D-4099-ED94-18116A5C74F9}"/>
                </a:ext>
              </a:extLst>
            </p:cNvPr>
            <p:cNvSpPr/>
            <p:nvPr>
              <p:custDataLst>
                <p:tags r:id="rId127"/>
              </p:custDataLst>
            </p:nvPr>
          </p:nvSpPr>
          <p:spPr>
            <a:xfrm>
              <a:off x="9371941" y="4992927"/>
              <a:ext cx="77884" cy="153576"/>
            </a:xfrm>
            <a:custGeom>
              <a:avLst/>
              <a:gdLst>
                <a:gd name="connsiteX0" fmla="*/ 78240 w 77884"/>
                <a:gd name="connsiteY0" fmla="*/ 6847 h 153576"/>
                <a:gd name="connsiteX1" fmla="*/ 71144 w 77884"/>
                <a:gd name="connsiteY1" fmla="*/ 116 h 153576"/>
                <a:gd name="connsiteX2" fmla="*/ 61209 w 77884"/>
                <a:gd name="connsiteY2" fmla="*/ 9858 h 153576"/>
                <a:gd name="connsiteX3" fmla="*/ 68305 w 77884"/>
                <a:gd name="connsiteY3" fmla="*/ 16590 h 153576"/>
                <a:gd name="connsiteX4" fmla="*/ 78240 w 77884"/>
                <a:gd name="connsiteY4" fmla="*/ 6847 h 153576"/>
                <a:gd name="connsiteX5" fmla="*/ 40629 w 77884"/>
                <a:gd name="connsiteY5" fmla="*/ 126237 h 153576"/>
                <a:gd name="connsiteX6" fmla="*/ 17742 w 77884"/>
                <a:gd name="connsiteY6" fmla="*/ 148733 h 153576"/>
                <a:gd name="connsiteX7" fmla="*/ 11355 w 77884"/>
                <a:gd name="connsiteY7" fmla="*/ 147670 h 153576"/>
                <a:gd name="connsiteX8" fmla="*/ 17388 w 77884"/>
                <a:gd name="connsiteY8" fmla="*/ 138636 h 153576"/>
                <a:gd name="connsiteX9" fmla="*/ 10468 w 77884"/>
                <a:gd name="connsiteY9" fmla="*/ 132082 h 153576"/>
                <a:gd name="connsiteX10" fmla="*/ 356 w 77884"/>
                <a:gd name="connsiteY10" fmla="*/ 142533 h 153576"/>
                <a:gd name="connsiteX11" fmla="*/ 17920 w 77884"/>
                <a:gd name="connsiteY11" fmla="*/ 153693 h 153576"/>
                <a:gd name="connsiteX12" fmla="*/ 54822 w 77884"/>
                <a:gd name="connsiteY12" fmla="*/ 125705 h 153576"/>
                <a:gd name="connsiteX13" fmla="*/ 70789 w 77884"/>
                <a:gd name="connsiteY13" fmla="*/ 62291 h 153576"/>
                <a:gd name="connsiteX14" fmla="*/ 71676 w 77884"/>
                <a:gd name="connsiteY14" fmla="*/ 56091 h 153576"/>
                <a:gd name="connsiteX15" fmla="*/ 52693 w 77884"/>
                <a:gd name="connsiteY15" fmla="*/ 39440 h 153576"/>
                <a:gd name="connsiteX16" fmla="*/ 21645 w 77884"/>
                <a:gd name="connsiteY16" fmla="*/ 66542 h 153576"/>
                <a:gd name="connsiteX17" fmla="*/ 24661 w 77884"/>
                <a:gd name="connsiteY17" fmla="*/ 68845 h 153576"/>
                <a:gd name="connsiteX18" fmla="*/ 28210 w 77884"/>
                <a:gd name="connsiteY18" fmla="*/ 65656 h 153576"/>
                <a:gd name="connsiteX19" fmla="*/ 52161 w 77884"/>
                <a:gd name="connsiteY19" fmla="*/ 44400 h 153576"/>
                <a:gd name="connsiteX20" fmla="*/ 58193 w 77884"/>
                <a:gd name="connsiteY20" fmla="*/ 53079 h 153576"/>
                <a:gd name="connsiteX21" fmla="*/ 57660 w 77884"/>
                <a:gd name="connsiteY21" fmla="*/ 58394 h 153576"/>
                <a:gd name="connsiteX22" fmla="*/ 40629 w 77884"/>
                <a:gd name="connsiteY22" fmla="*/ 126237 h 153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7884" h="153576">
                  <a:moveTo>
                    <a:pt x="78240" y="6847"/>
                  </a:moveTo>
                  <a:cubicBezTo>
                    <a:pt x="78240" y="3836"/>
                    <a:pt x="75934" y="116"/>
                    <a:pt x="71144" y="116"/>
                  </a:cubicBezTo>
                  <a:cubicBezTo>
                    <a:pt x="65999" y="116"/>
                    <a:pt x="61209" y="5076"/>
                    <a:pt x="61209" y="9858"/>
                  </a:cubicBezTo>
                  <a:cubicBezTo>
                    <a:pt x="61209" y="12693"/>
                    <a:pt x="63338" y="16590"/>
                    <a:pt x="68305" y="16590"/>
                  </a:cubicBezTo>
                  <a:cubicBezTo>
                    <a:pt x="73095" y="16590"/>
                    <a:pt x="78240" y="11984"/>
                    <a:pt x="78240" y="6847"/>
                  </a:cubicBezTo>
                  <a:close/>
                  <a:moveTo>
                    <a:pt x="40629" y="126237"/>
                  </a:moveTo>
                  <a:cubicBezTo>
                    <a:pt x="37613" y="138459"/>
                    <a:pt x="28210" y="148733"/>
                    <a:pt x="17742" y="148733"/>
                  </a:cubicBezTo>
                  <a:cubicBezTo>
                    <a:pt x="15436" y="148733"/>
                    <a:pt x="13307" y="148379"/>
                    <a:pt x="11355" y="147670"/>
                  </a:cubicBezTo>
                  <a:cubicBezTo>
                    <a:pt x="15968" y="145544"/>
                    <a:pt x="17388" y="141293"/>
                    <a:pt x="17388" y="138636"/>
                  </a:cubicBezTo>
                  <a:cubicBezTo>
                    <a:pt x="17388" y="134385"/>
                    <a:pt x="14017" y="132082"/>
                    <a:pt x="10468" y="132082"/>
                  </a:cubicBezTo>
                  <a:cubicBezTo>
                    <a:pt x="4969" y="132082"/>
                    <a:pt x="356" y="136865"/>
                    <a:pt x="356" y="142533"/>
                  </a:cubicBezTo>
                  <a:cubicBezTo>
                    <a:pt x="356" y="149264"/>
                    <a:pt x="7275" y="153693"/>
                    <a:pt x="17920" y="153693"/>
                  </a:cubicBezTo>
                  <a:cubicBezTo>
                    <a:pt x="28565" y="153693"/>
                    <a:pt x="49322" y="147316"/>
                    <a:pt x="54822" y="125705"/>
                  </a:cubicBezTo>
                  <a:lnTo>
                    <a:pt x="70789" y="62291"/>
                  </a:lnTo>
                  <a:cubicBezTo>
                    <a:pt x="71321" y="60342"/>
                    <a:pt x="71676" y="58748"/>
                    <a:pt x="71676" y="56091"/>
                  </a:cubicBezTo>
                  <a:cubicBezTo>
                    <a:pt x="71676" y="46348"/>
                    <a:pt x="63338" y="39440"/>
                    <a:pt x="52693" y="39440"/>
                  </a:cubicBezTo>
                  <a:cubicBezTo>
                    <a:pt x="33000" y="39440"/>
                    <a:pt x="21645" y="64062"/>
                    <a:pt x="21645" y="66542"/>
                  </a:cubicBezTo>
                  <a:cubicBezTo>
                    <a:pt x="21645" y="68845"/>
                    <a:pt x="24129" y="68845"/>
                    <a:pt x="24661" y="68845"/>
                  </a:cubicBezTo>
                  <a:cubicBezTo>
                    <a:pt x="26790" y="68845"/>
                    <a:pt x="26968" y="68313"/>
                    <a:pt x="28210" y="65656"/>
                  </a:cubicBezTo>
                  <a:cubicBezTo>
                    <a:pt x="32645" y="55382"/>
                    <a:pt x="41871" y="44400"/>
                    <a:pt x="52161" y="44400"/>
                  </a:cubicBezTo>
                  <a:cubicBezTo>
                    <a:pt x="56596" y="44400"/>
                    <a:pt x="58193" y="47411"/>
                    <a:pt x="58193" y="53079"/>
                  </a:cubicBezTo>
                  <a:cubicBezTo>
                    <a:pt x="58193" y="55028"/>
                    <a:pt x="57838" y="57508"/>
                    <a:pt x="57660" y="58394"/>
                  </a:cubicBezTo>
                  <a:lnTo>
                    <a:pt x="40629" y="12623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2" name="자유형: 도형 4241">
              <a:extLst>
                <a:ext uri="{FF2B5EF4-FFF2-40B4-BE49-F238E27FC236}">
                  <a16:creationId xmlns:a16="http://schemas.microsoft.com/office/drawing/2014/main" id="{E02BE451-C341-3075-DE97-F71D23E577D0}"/>
                </a:ext>
              </a:extLst>
            </p:cNvPr>
            <p:cNvSpPr/>
            <p:nvPr>
              <p:custDataLst>
                <p:tags r:id="rId128"/>
              </p:custDataLst>
            </p:nvPr>
          </p:nvSpPr>
          <p:spPr>
            <a:xfrm>
              <a:off x="9671735" y="4858021"/>
              <a:ext cx="58799" cy="253050"/>
            </a:xfrm>
            <a:custGeom>
              <a:avLst/>
              <a:gdLst>
                <a:gd name="connsiteX0" fmla="*/ 59167 w 58799"/>
                <a:gd name="connsiteY0" fmla="*/ 126639 h 253050"/>
                <a:gd name="connsiteX1" fmla="*/ 42439 w 58799"/>
                <a:gd name="connsiteY1" fmla="*/ 47687 h 253050"/>
                <a:gd name="connsiteX2" fmla="*/ 2902 w 58799"/>
                <a:gd name="connsiteY2" fmla="*/ 113 h 253050"/>
                <a:gd name="connsiteX3" fmla="*/ 367 w 58799"/>
                <a:gd name="connsiteY3" fmla="*/ 2644 h 253050"/>
                <a:gd name="connsiteX4" fmla="*/ 5183 w 58799"/>
                <a:gd name="connsiteY4" fmla="*/ 8464 h 253050"/>
                <a:gd name="connsiteX5" fmla="*/ 44467 w 58799"/>
                <a:gd name="connsiteY5" fmla="*/ 126639 h 253050"/>
                <a:gd name="connsiteX6" fmla="*/ 3662 w 58799"/>
                <a:gd name="connsiteY6" fmla="*/ 246332 h 253050"/>
                <a:gd name="connsiteX7" fmla="*/ 367 w 58799"/>
                <a:gd name="connsiteY7" fmla="*/ 250634 h 253050"/>
                <a:gd name="connsiteX8" fmla="*/ 2902 w 58799"/>
                <a:gd name="connsiteY8" fmla="*/ 253164 h 253050"/>
                <a:gd name="connsiteX9" fmla="*/ 43200 w 58799"/>
                <a:gd name="connsiteY9" fmla="*/ 203820 h 253050"/>
                <a:gd name="connsiteX10" fmla="*/ 59167 w 58799"/>
                <a:gd name="connsiteY10" fmla="*/ 126639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67" y="126639"/>
                  </a:moveTo>
                  <a:cubicBezTo>
                    <a:pt x="59167" y="106901"/>
                    <a:pt x="56379" y="76282"/>
                    <a:pt x="42439" y="47687"/>
                  </a:cubicBezTo>
                  <a:cubicBezTo>
                    <a:pt x="27233" y="16562"/>
                    <a:pt x="5436" y="113"/>
                    <a:pt x="2902" y="113"/>
                  </a:cubicBezTo>
                  <a:cubicBezTo>
                    <a:pt x="1381" y="113"/>
                    <a:pt x="367" y="1126"/>
                    <a:pt x="367" y="2644"/>
                  </a:cubicBezTo>
                  <a:cubicBezTo>
                    <a:pt x="367" y="3403"/>
                    <a:pt x="367" y="3909"/>
                    <a:pt x="5183" y="8464"/>
                  </a:cubicBezTo>
                  <a:cubicBezTo>
                    <a:pt x="30020" y="33516"/>
                    <a:pt x="44467" y="73751"/>
                    <a:pt x="44467" y="126639"/>
                  </a:cubicBezTo>
                  <a:cubicBezTo>
                    <a:pt x="44467" y="169911"/>
                    <a:pt x="35089" y="214448"/>
                    <a:pt x="3662" y="246332"/>
                  </a:cubicBezTo>
                  <a:cubicBezTo>
                    <a:pt x="367" y="249369"/>
                    <a:pt x="367" y="249875"/>
                    <a:pt x="367" y="250634"/>
                  </a:cubicBezTo>
                  <a:cubicBezTo>
                    <a:pt x="367" y="252152"/>
                    <a:pt x="1381" y="253164"/>
                    <a:pt x="2902" y="253164"/>
                  </a:cubicBezTo>
                  <a:cubicBezTo>
                    <a:pt x="5436" y="253164"/>
                    <a:pt x="28246" y="235957"/>
                    <a:pt x="43200" y="203820"/>
                  </a:cubicBezTo>
                  <a:cubicBezTo>
                    <a:pt x="56126" y="175984"/>
                    <a:pt x="59167" y="147895"/>
                    <a:pt x="59167" y="1266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3" name="자유형: 도형 4242">
              <a:extLst>
                <a:ext uri="{FF2B5EF4-FFF2-40B4-BE49-F238E27FC236}">
                  <a16:creationId xmlns:a16="http://schemas.microsoft.com/office/drawing/2014/main" id="{02EE6809-B4B9-FA24-C4F9-06844BBED6D5}"/>
                </a:ext>
              </a:extLst>
            </p:cNvPr>
            <p:cNvSpPr/>
            <p:nvPr>
              <p:custDataLst>
                <p:tags r:id="rId129"/>
              </p:custDataLst>
            </p:nvPr>
          </p:nvSpPr>
          <p:spPr>
            <a:xfrm>
              <a:off x="9770298" y="4858021"/>
              <a:ext cx="58799" cy="253050"/>
            </a:xfrm>
            <a:custGeom>
              <a:avLst/>
              <a:gdLst>
                <a:gd name="connsiteX0" fmla="*/ 59171 w 58799"/>
                <a:gd name="connsiteY0" fmla="*/ 126639 h 253050"/>
                <a:gd name="connsiteX1" fmla="*/ 42443 w 58799"/>
                <a:gd name="connsiteY1" fmla="*/ 47687 h 253050"/>
                <a:gd name="connsiteX2" fmla="*/ 2905 w 58799"/>
                <a:gd name="connsiteY2" fmla="*/ 113 h 253050"/>
                <a:gd name="connsiteX3" fmla="*/ 371 w 58799"/>
                <a:gd name="connsiteY3" fmla="*/ 2644 h 253050"/>
                <a:gd name="connsiteX4" fmla="*/ 5186 w 58799"/>
                <a:gd name="connsiteY4" fmla="*/ 8464 h 253050"/>
                <a:gd name="connsiteX5" fmla="*/ 44471 w 58799"/>
                <a:gd name="connsiteY5" fmla="*/ 126639 h 253050"/>
                <a:gd name="connsiteX6" fmla="*/ 3666 w 58799"/>
                <a:gd name="connsiteY6" fmla="*/ 246332 h 253050"/>
                <a:gd name="connsiteX7" fmla="*/ 371 w 58799"/>
                <a:gd name="connsiteY7" fmla="*/ 250634 h 253050"/>
                <a:gd name="connsiteX8" fmla="*/ 2905 w 58799"/>
                <a:gd name="connsiteY8" fmla="*/ 253164 h 253050"/>
                <a:gd name="connsiteX9" fmla="*/ 43204 w 58799"/>
                <a:gd name="connsiteY9" fmla="*/ 203820 h 253050"/>
                <a:gd name="connsiteX10" fmla="*/ 59171 w 58799"/>
                <a:gd name="connsiteY10" fmla="*/ 126639 h 25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8799" h="253050">
                  <a:moveTo>
                    <a:pt x="59171" y="126639"/>
                  </a:moveTo>
                  <a:cubicBezTo>
                    <a:pt x="59171" y="106901"/>
                    <a:pt x="56383" y="76282"/>
                    <a:pt x="42443" y="47687"/>
                  </a:cubicBezTo>
                  <a:cubicBezTo>
                    <a:pt x="27236" y="16562"/>
                    <a:pt x="5440" y="113"/>
                    <a:pt x="2905" y="113"/>
                  </a:cubicBezTo>
                  <a:cubicBezTo>
                    <a:pt x="1385" y="113"/>
                    <a:pt x="371" y="1126"/>
                    <a:pt x="371" y="2644"/>
                  </a:cubicBezTo>
                  <a:cubicBezTo>
                    <a:pt x="371" y="3403"/>
                    <a:pt x="371" y="3909"/>
                    <a:pt x="5186" y="8464"/>
                  </a:cubicBezTo>
                  <a:cubicBezTo>
                    <a:pt x="30024" y="33516"/>
                    <a:pt x="44471" y="73751"/>
                    <a:pt x="44471" y="126639"/>
                  </a:cubicBezTo>
                  <a:cubicBezTo>
                    <a:pt x="44471" y="169911"/>
                    <a:pt x="35093" y="214448"/>
                    <a:pt x="3666" y="246332"/>
                  </a:cubicBezTo>
                  <a:cubicBezTo>
                    <a:pt x="371" y="249369"/>
                    <a:pt x="371" y="249875"/>
                    <a:pt x="371" y="250634"/>
                  </a:cubicBezTo>
                  <a:cubicBezTo>
                    <a:pt x="371" y="252152"/>
                    <a:pt x="1385" y="253164"/>
                    <a:pt x="2905" y="253164"/>
                  </a:cubicBezTo>
                  <a:cubicBezTo>
                    <a:pt x="5440" y="253164"/>
                    <a:pt x="28250" y="235957"/>
                    <a:pt x="43204" y="203820"/>
                  </a:cubicBezTo>
                  <a:cubicBezTo>
                    <a:pt x="56129" y="175984"/>
                    <a:pt x="59171" y="147895"/>
                    <a:pt x="59171" y="12663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4" name="자유형: 도형 4243">
              <a:extLst>
                <a:ext uri="{FF2B5EF4-FFF2-40B4-BE49-F238E27FC236}">
                  <a16:creationId xmlns:a16="http://schemas.microsoft.com/office/drawing/2014/main" id="{C696389F-1D3F-218D-62BA-FF7FCA92CEC4}"/>
                </a:ext>
              </a:extLst>
            </p:cNvPr>
            <p:cNvSpPr/>
            <p:nvPr>
              <p:custDataLst>
                <p:tags r:id="rId130"/>
              </p:custDataLst>
            </p:nvPr>
          </p:nvSpPr>
          <p:spPr>
            <a:xfrm>
              <a:off x="9876210" y="5020986"/>
              <a:ext cx="29653" cy="75662"/>
            </a:xfrm>
            <a:custGeom>
              <a:avLst/>
              <a:gdLst>
                <a:gd name="connsiteX0" fmla="*/ 30028 w 29653"/>
                <a:gd name="connsiteY0" fmla="*/ 26684 h 75662"/>
                <a:gd name="connsiteX1" fmla="*/ 13808 w 29653"/>
                <a:gd name="connsiteY1" fmla="*/ 113 h 75662"/>
                <a:gd name="connsiteX2" fmla="*/ 375 w 29653"/>
                <a:gd name="connsiteY2" fmla="*/ 13525 h 75662"/>
                <a:gd name="connsiteX3" fmla="*/ 13808 w 29653"/>
                <a:gd name="connsiteY3" fmla="*/ 26937 h 75662"/>
                <a:gd name="connsiteX4" fmla="*/ 22678 w 29653"/>
                <a:gd name="connsiteY4" fmla="*/ 23647 h 75662"/>
                <a:gd name="connsiteX5" fmla="*/ 23945 w 29653"/>
                <a:gd name="connsiteY5" fmla="*/ 22888 h 75662"/>
                <a:gd name="connsiteX6" fmla="*/ 24452 w 29653"/>
                <a:gd name="connsiteY6" fmla="*/ 26684 h 75662"/>
                <a:gd name="connsiteX7" fmla="*/ 7218 w 29653"/>
                <a:gd name="connsiteY7" fmla="*/ 68943 h 75662"/>
                <a:gd name="connsiteX8" fmla="*/ 4430 w 29653"/>
                <a:gd name="connsiteY8" fmla="*/ 72992 h 75662"/>
                <a:gd name="connsiteX9" fmla="*/ 6964 w 29653"/>
                <a:gd name="connsiteY9" fmla="*/ 75776 h 75662"/>
                <a:gd name="connsiteX10" fmla="*/ 30028 w 29653"/>
                <a:gd name="connsiteY10" fmla="*/ 26684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30028" y="26684"/>
                  </a:moveTo>
                  <a:cubicBezTo>
                    <a:pt x="30028" y="9982"/>
                    <a:pt x="23692" y="113"/>
                    <a:pt x="13808" y="113"/>
                  </a:cubicBezTo>
                  <a:cubicBezTo>
                    <a:pt x="5444" y="113"/>
                    <a:pt x="375" y="6440"/>
                    <a:pt x="375" y="13525"/>
                  </a:cubicBezTo>
                  <a:cubicBezTo>
                    <a:pt x="375" y="20358"/>
                    <a:pt x="5444" y="26937"/>
                    <a:pt x="13808" y="26937"/>
                  </a:cubicBezTo>
                  <a:cubicBezTo>
                    <a:pt x="16849" y="26937"/>
                    <a:pt x="20144" y="25925"/>
                    <a:pt x="22678" y="23647"/>
                  </a:cubicBezTo>
                  <a:cubicBezTo>
                    <a:pt x="23439" y="23141"/>
                    <a:pt x="23692" y="22888"/>
                    <a:pt x="23945" y="22888"/>
                  </a:cubicBezTo>
                  <a:cubicBezTo>
                    <a:pt x="24199" y="22888"/>
                    <a:pt x="24452" y="23141"/>
                    <a:pt x="24452" y="26684"/>
                  </a:cubicBezTo>
                  <a:cubicBezTo>
                    <a:pt x="24452" y="45410"/>
                    <a:pt x="15582" y="60593"/>
                    <a:pt x="7218" y="68943"/>
                  </a:cubicBezTo>
                  <a:cubicBezTo>
                    <a:pt x="4430" y="71727"/>
                    <a:pt x="4430" y="72233"/>
                    <a:pt x="4430" y="72992"/>
                  </a:cubicBezTo>
                  <a:cubicBezTo>
                    <a:pt x="4430" y="74764"/>
                    <a:pt x="5697" y="75776"/>
                    <a:pt x="6964" y="75776"/>
                  </a:cubicBezTo>
                  <a:cubicBezTo>
                    <a:pt x="9752" y="75776"/>
                    <a:pt x="30028" y="56291"/>
                    <a:pt x="30028" y="2668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5" name="자유형: 도형 4244">
              <a:extLst>
                <a:ext uri="{FF2B5EF4-FFF2-40B4-BE49-F238E27FC236}">
                  <a16:creationId xmlns:a16="http://schemas.microsoft.com/office/drawing/2014/main" id="{4B678797-2B8A-73B5-9E10-D091E6D48F57}"/>
                </a:ext>
              </a:extLst>
            </p:cNvPr>
            <p:cNvSpPr/>
            <p:nvPr>
              <p:custDataLst>
                <p:tags r:id="rId131"/>
              </p:custDataLst>
            </p:nvPr>
          </p:nvSpPr>
          <p:spPr>
            <a:xfrm>
              <a:off x="10220504" y="4872192"/>
              <a:ext cx="140916" cy="181184"/>
            </a:xfrm>
            <a:custGeom>
              <a:avLst/>
              <a:gdLst>
                <a:gd name="connsiteX0" fmla="*/ 140039 w 140916"/>
                <a:gd name="connsiteY0" fmla="*/ 9729 h 181184"/>
                <a:gd name="connsiteX1" fmla="*/ 141306 w 140916"/>
                <a:gd name="connsiteY1" fmla="*/ 5174 h 181184"/>
                <a:gd name="connsiteX2" fmla="*/ 136237 w 140916"/>
                <a:gd name="connsiteY2" fmla="*/ 113 h 181184"/>
                <a:gd name="connsiteX3" fmla="*/ 130408 w 140916"/>
                <a:gd name="connsiteY3" fmla="*/ 5934 h 181184"/>
                <a:gd name="connsiteX4" fmla="*/ 109372 w 140916"/>
                <a:gd name="connsiteY4" fmla="*/ 61605 h 181184"/>
                <a:gd name="connsiteX5" fmla="*/ 32324 w 140916"/>
                <a:gd name="connsiteY5" fmla="*/ 61605 h 181184"/>
                <a:gd name="connsiteX6" fmla="*/ 11287 w 140916"/>
                <a:gd name="connsiteY6" fmla="*/ 5934 h 181184"/>
                <a:gd name="connsiteX7" fmla="*/ 5458 w 140916"/>
                <a:gd name="connsiteY7" fmla="*/ 113 h 181184"/>
                <a:gd name="connsiteX8" fmla="*/ 389 w 140916"/>
                <a:gd name="connsiteY8" fmla="*/ 5174 h 181184"/>
                <a:gd name="connsiteX9" fmla="*/ 1910 w 140916"/>
                <a:gd name="connsiteY9" fmla="*/ 9729 h 181184"/>
                <a:gd name="connsiteX10" fmla="*/ 65018 w 140916"/>
                <a:gd name="connsiteY10" fmla="*/ 175478 h 181184"/>
                <a:gd name="connsiteX11" fmla="*/ 70848 w 140916"/>
                <a:gd name="connsiteY11" fmla="*/ 181298 h 181184"/>
                <a:gd name="connsiteX12" fmla="*/ 76423 w 140916"/>
                <a:gd name="connsiteY12" fmla="*/ 175984 h 181184"/>
                <a:gd name="connsiteX13" fmla="*/ 140039 w 140916"/>
                <a:gd name="connsiteY13" fmla="*/ 9729 h 181184"/>
                <a:gd name="connsiteX14" fmla="*/ 36379 w 140916"/>
                <a:gd name="connsiteY14" fmla="*/ 71727 h 181184"/>
                <a:gd name="connsiteX15" fmla="*/ 105317 w 140916"/>
                <a:gd name="connsiteY15" fmla="*/ 71727 h 181184"/>
                <a:gd name="connsiteX16" fmla="*/ 70848 w 140916"/>
                <a:gd name="connsiteY16" fmla="*/ 161813 h 181184"/>
                <a:gd name="connsiteX17" fmla="*/ 36379 w 140916"/>
                <a:gd name="connsiteY17" fmla="*/ 71727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40039" y="9729"/>
                  </a:moveTo>
                  <a:cubicBezTo>
                    <a:pt x="141306" y="6946"/>
                    <a:pt x="141306" y="6440"/>
                    <a:pt x="141306" y="5174"/>
                  </a:cubicBezTo>
                  <a:cubicBezTo>
                    <a:pt x="141306" y="2644"/>
                    <a:pt x="139278" y="113"/>
                    <a:pt x="136237" y="113"/>
                  </a:cubicBezTo>
                  <a:cubicBezTo>
                    <a:pt x="132942" y="113"/>
                    <a:pt x="131422" y="3150"/>
                    <a:pt x="130408" y="5934"/>
                  </a:cubicBezTo>
                  <a:lnTo>
                    <a:pt x="109372" y="61605"/>
                  </a:lnTo>
                  <a:lnTo>
                    <a:pt x="32324" y="61605"/>
                  </a:lnTo>
                  <a:lnTo>
                    <a:pt x="11287" y="5934"/>
                  </a:lnTo>
                  <a:cubicBezTo>
                    <a:pt x="10020" y="2391"/>
                    <a:pt x="8753" y="113"/>
                    <a:pt x="5458" y="113"/>
                  </a:cubicBezTo>
                  <a:cubicBezTo>
                    <a:pt x="2924" y="113"/>
                    <a:pt x="389" y="2644"/>
                    <a:pt x="389" y="5174"/>
                  </a:cubicBezTo>
                  <a:cubicBezTo>
                    <a:pt x="389" y="5681"/>
                    <a:pt x="389" y="6187"/>
                    <a:pt x="1910" y="9729"/>
                  </a:cubicBezTo>
                  <a:lnTo>
                    <a:pt x="65018" y="175478"/>
                  </a:lnTo>
                  <a:cubicBezTo>
                    <a:pt x="66286" y="179021"/>
                    <a:pt x="67553" y="181298"/>
                    <a:pt x="70848" y="181298"/>
                  </a:cubicBezTo>
                  <a:cubicBezTo>
                    <a:pt x="74396" y="181298"/>
                    <a:pt x="75410" y="178514"/>
                    <a:pt x="76423" y="175984"/>
                  </a:cubicBezTo>
                  <a:lnTo>
                    <a:pt x="140039" y="9729"/>
                  </a:lnTo>
                  <a:close/>
                  <a:moveTo>
                    <a:pt x="36379" y="71727"/>
                  </a:moveTo>
                  <a:lnTo>
                    <a:pt x="105317" y="71727"/>
                  </a:lnTo>
                  <a:lnTo>
                    <a:pt x="70848" y="161813"/>
                  </a:lnTo>
                  <a:lnTo>
                    <a:pt x="36379" y="7172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6" name="자유형: 도형 4245">
              <a:extLst>
                <a:ext uri="{FF2B5EF4-FFF2-40B4-BE49-F238E27FC236}">
                  <a16:creationId xmlns:a16="http://schemas.microsoft.com/office/drawing/2014/main" id="{76C2CDC9-A9DA-E363-4376-181E44B0F390}"/>
                </a:ext>
              </a:extLst>
            </p:cNvPr>
            <p:cNvSpPr/>
            <p:nvPr>
              <p:custDataLst>
                <p:tags r:id="rId132"/>
              </p:custDataLst>
            </p:nvPr>
          </p:nvSpPr>
          <p:spPr>
            <a:xfrm>
              <a:off x="10368658" y="4880543"/>
              <a:ext cx="66910" cy="170050"/>
            </a:xfrm>
            <a:custGeom>
              <a:avLst/>
              <a:gdLst>
                <a:gd name="connsiteX0" fmla="*/ 65024 w 66910"/>
                <a:gd name="connsiteY0" fmla="*/ 9223 h 170050"/>
                <a:gd name="connsiteX1" fmla="*/ 55646 w 66910"/>
                <a:gd name="connsiteY1" fmla="*/ 113 h 170050"/>
                <a:gd name="connsiteX2" fmla="*/ 41960 w 66910"/>
                <a:gd name="connsiteY2" fmla="*/ 13525 h 170050"/>
                <a:gd name="connsiteX3" fmla="*/ 51591 w 66910"/>
                <a:gd name="connsiteY3" fmla="*/ 22635 h 170050"/>
                <a:gd name="connsiteX4" fmla="*/ 65024 w 66910"/>
                <a:gd name="connsiteY4" fmla="*/ 9223 h 170050"/>
                <a:gd name="connsiteX5" fmla="*/ 45762 w 66910"/>
                <a:gd name="connsiteY5" fmla="*/ 104370 h 170050"/>
                <a:gd name="connsiteX6" fmla="*/ 51338 w 66910"/>
                <a:gd name="connsiteY6" fmla="*/ 89694 h 170050"/>
                <a:gd name="connsiteX7" fmla="*/ 54633 w 66910"/>
                <a:gd name="connsiteY7" fmla="*/ 76282 h 170050"/>
                <a:gd name="connsiteX8" fmla="*/ 33850 w 66910"/>
                <a:gd name="connsiteY8" fmla="*/ 55532 h 170050"/>
                <a:gd name="connsiteX9" fmla="*/ 395 w 66910"/>
                <a:gd name="connsiteY9" fmla="*/ 94501 h 170050"/>
                <a:gd name="connsiteX10" fmla="*/ 3436 w 66910"/>
                <a:gd name="connsiteY10" fmla="*/ 97032 h 170050"/>
                <a:gd name="connsiteX11" fmla="*/ 7491 w 66910"/>
                <a:gd name="connsiteY11" fmla="*/ 92477 h 170050"/>
                <a:gd name="connsiteX12" fmla="*/ 33089 w 66910"/>
                <a:gd name="connsiteY12" fmla="*/ 61099 h 170050"/>
                <a:gd name="connsiteX13" fmla="*/ 39426 w 66910"/>
                <a:gd name="connsiteY13" fmla="*/ 69196 h 170050"/>
                <a:gd name="connsiteX14" fmla="*/ 36638 w 66910"/>
                <a:gd name="connsiteY14" fmla="*/ 82355 h 170050"/>
                <a:gd name="connsiteX15" fmla="*/ 19150 w 66910"/>
                <a:gd name="connsiteY15" fmla="*/ 129169 h 170050"/>
                <a:gd name="connsiteX16" fmla="*/ 13321 w 66910"/>
                <a:gd name="connsiteY16" fmla="*/ 149414 h 170050"/>
                <a:gd name="connsiteX17" fmla="*/ 34103 w 66910"/>
                <a:gd name="connsiteY17" fmla="*/ 170164 h 170050"/>
                <a:gd name="connsiteX18" fmla="*/ 67305 w 66910"/>
                <a:gd name="connsiteY18" fmla="*/ 131194 h 170050"/>
                <a:gd name="connsiteX19" fmla="*/ 64264 w 66910"/>
                <a:gd name="connsiteY19" fmla="*/ 128663 h 170050"/>
                <a:gd name="connsiteX20" fmla="*/ 60462 w 66910"/>
                <a:gd name="connsiteY20" fmla="*/ 133218 h 170050"/>
                <a:gd name="connsiteX21" fmla="*/ 34610 w 66910"/>
                <a:gd name="connsiteY21" fmla="*/ 164597 h 170050"/>
                <a:gd name="connsiteX22" fmla="*/ 28527 w 66910"/>
                <a:gd name="connsiteY22" fmla="*/ 156246 h 170050"/>
                <a:gd name="connsiteX23" fmla="*/ 35877 w 66910"/>
                <a:gd name="connsiteY23" fmla="*/ 130941 h 170050"/>
                <a:gd name="connsiteX24" fmla="*/ 45762 w 66910"/>
                <a:gd name="connsiteY24" fmla="*/ 104370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5024" y="9223"/>
                  </a:moveTo>
                  <a:cubicBezTo>
                    <a:pt x="65024" y="4162"/>
                    <a:pt x="61476" y="113"/>
                    <a:pt x="55646" y="113"/>
                  </a:cubicBezTo>
                  <a:cubicBezTo>
                    <a:pt x="48803" y="113"/>
                    <a:pt x="41960" y="6693"/>
                    <a:pt x="41960" y="13525"/>
                  </a:cubicBezTo>
                  <a:cubicBezTo>
                    <a:pt x="41960" y="18333"/>
                    <a:pt x="45508" y="22635"/>
                    <a:pt x="51591" y="22635"/>
                  </a:cubicBezTo>
                  <a:cubicBezTo>
                    <a:pt x="57420" y="22635"/>
                    <a:pt x="65024" y="16815"/>
                    <a:pt x="65024" y="9223"/>
                  </a:cubicBezTo>
                  <a:close/>
                  <a:moveTo>
                    <a:pt x="45762" y="104370"/>
                  </a:moveTo>
                  <a:cubicBezTo>
                    <a:pt x="48803" y="97032"/>
                    <a:pt x="48803" y="96526"/>
                    <a:pt x="51338" y="89694"/>
                  </a:cubicBezTo>
                  <a:cubicBezTo>
                    <a:pt x="53365" y="84633"/>
                    <a:pt x="54633" y="81090"/>
                    <a:pt x="54633" y="76282"/>
                  </a:cubicBezTo>
                  <a:cubicBezTo>
                    <a:pt x="54633" y="64895"/>
                    <a:pt x="46522" y="55532"/>
                    <a:pt x="33850" y="55532"/>
                  </a:cubicBezTo>
                  <a:cubicBezTo>
                    <a:pt x="10026" y="55532"/>
                    <a:pt x="395" y="92224"/>
                    <a:pt x="395" y="94501"/>
                  </a:cubicBezTo>
                  <a:cubicBezTo>
                    <a:pt x="395" y="97032"/>
                    <a:pt x="2929" y="97032"/>
                    <a:pt x="3436" y="97032"/>
                  </a:cubicBezTo>
                  <a:cubicBezTo>
                    <a:pt x="5971" y="97032"/>
                    <a:pt x="6224" y="96526"/>
                    <a:pt x="7491" y="92477"/>
                  </a:cubicBezTo>
                  <a:cubicBezTo>
                    <a:pt x="14334" y="68690"/>
                    <a:pt x="24472" y="61099"/>
                    <a:pt x="33089" y="61099"/>
                  </a:cubicBezTo>
                  <a:cubicBezTo>
                    <a:pt x="35117" y="61099"/>
                    <a:pt x="39426" y="61099"/>
                    <a:pt x="39426" y="69196"/>
                  </a:cubicBezTo>
                  <a:cubicBezTo>
                    <a:pt x="39426" y="74510"/>
                    <a:pt x="37652" y="79825"/>
                    <a:pt x="36638" y="82355"/>
                  </a:cubicBezTo>
                  <a:cubicBezTo>
                    <a:pt x="34610" y="88934"/>
                    <a:pt x="23205" y="118288"/>
                    <a:pt x="19150" y="129169"/>
                  </a:cubicBezTo>
                  <a:cubicBezTo>
                    <a:pt x="16615" y="135749"/>
                    <a:pt x="13321" y="144099"/>
                    <a:pt x="13321" y="149414"/>
                  </a:cubicBezTo>
                  <a:cubicBezTo>
                    <a:pt x="13321" y="161307"/>
                    <a:pt x="21938" y="170164"/>
                    <a:pt x="34103" y="170164"/>
                  </a:cubicBezTo>
                  <a:cubicBezTo>
                    <a:pt x="57927" y="170164"/>
                    <a:pt x="67305" y="133471"/>
                    <a:pt x="67305" y="131194"/>
                  </a:cubicBezTo>
                  <a:cubicBezTo>
                    <a:pt x="67305" y="128663"/>
                    <a:pt x="65024" y="128663"/>
                    <a:pt x="64264" y="128663"/>
                  </a:cubicBezTo>
                  <a:cubicBezTo>
                    <a:pt x="61729" y="128663"/>
                    <a:pt x="61729" y="129423"/>
                    <a:pt x="60462" y="133218"/>
                  </a:cubicBezTo>
                  <a:cubicBezTo>
                    <a:pt x="55900" y="149161"/>
                    <a:pt x="47536" y="164597"/>
                    <a:pt x="34610" y="164597"/>
                  </a:cubicBezTo>
                  <a:cubicBezTo>
                    <a:pt x="30302" y="164597"/>
                    <a:pt x="28527" y="162066"/>
                    <a:pt x="28527" y="156246"/>
                  </a:cubicBezTo>
                  <a:cubicBezTo>
                    <a:pt x="28527" y="149920"/>
                    <a:pt x="30048" y="146377"/>
                    <a:pt x="35877" y="130941"/>
                  </a:cubicBezTo>
                  <a:lnTo>
                    <a:pt x="45762" y="10437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7" name="자유형: 도형 4246">
              <a:extLst>
                <a:ext uri="{FF2B5EF4-FFF2-40B4-BE49-F238E27FC236}">
                  <a16:creationId xmlns:a16="http://schemas.microsoft.com/office/drawing/2014/main" id="{48CB3133-C7D9-69AC-CA3F-B897D5C4E5F5}"/>
                </a:ext>
              </a:extLst>
            </p:cNvPr>
            <p:cNvSpPr/>
            <p:nvPr>
              <p:custDataLst>
                <p:tags r:id="rId133"/>
              </p:custDataLst>
            </p:nvPr>
          </p:nvSpPr>
          <p:spPr>
            <a:xfrm>
              <a:off x="2944148" y="5567802"/>
              <a:ext cx="180961" cy="172833"/>
            </a:xfrm>
            <a:custGeom>
              <a:avLst/>
              <a:gdLst>
                <a:gd name="connsiteX0" fmla="*/ 66760 w 180961"/>
                <a:gd name="connsiteY0" fmla="*/ 93010 h 172833"/>
                <a:gd name="connsiteX1" fmla="*/ 109846 w 180961"/>
                <a:gd name="connsiteY1" fmla="*/ 93010 h 172833"/>
                <a:gd name="connsiteX2" fmla="*/ 181064 w 180961"/>
                <a:gd name="connsiteY2" fmla="*/ 38351 h 172833"/>
                <a:gd name="connsiteX3" fmla="*/ 131135 w 180961"/>
                <a:gd name="connsiteY3" fmla="*/ 141 h 172833"/>
                <a:gd name="connsiteX4" fmla="*/ 49018 w 180961"/>
                <a:gd name="connsiteY4" fmla="*/ 141 h 172833"/>
                <a:gd name="connsiteX5" fmla="*/ 41415 w 180961"/>
                <a:gd name="connsiteY5" fmla="*/ 4949 h 172833"/>
                <a:gd name="connsiteX6" fmla="*/ 48765 w 180961"/>
                <a:gd name="connsiteY6" fmla="*/ 7985 h 172833"/>
                <a:gd name="connsiteX7" fmla="*/ 59663 w 180961"/>
                <a:gd name="connsiteY7" fmla="*/ 8491 h 172833"/>
                <a:gd name="connsiteX8" fmla="*/ 65239 w 180961"/>
                <a:gd name="connsiteY8" fmla="*/ 12540 h 172833"/>
                <a:gd name="connsiteX9" fmla="*/ 64225 w 180961"/>
                <a:gd name="connsiteY9" fmla="*/ 17348 h 172833"/>
                <a:gd name="connsiteX10" fmla="*/ 30263 w 180961"/>
                <a:gd name="connsiteY10" fmla="*/ 153237 h 172833"/>
                <a:gd name="connsiteX11" fmla="*/ 7199 w 180961"/>
                <a:gd name="connsiteY11" fmla="*/ 165130 h 172833"/>
                <a:gd name="connsiteX12" fmla="*/ 103 w 180961"/>
                <a:gd name="connsiteY12" fmla="*/ 169938 h 172833"/>
                <a:gd name="connsiteX13" fmla="*/ 3904 w 180961"/>
                <a:gd name="connsiteY13" fmla="*/ 172975 h 172833"/>
                <a:gd name="connsiteX14" fmla="*/ 36092 w 180961"/>
                <a:gd name="connsiteY14" fmla="*/ 172215 h 172833"/>
                <a:gd name="connsiteX15" fmla="*/ 52313 w 180961"/>
                <a:gd name="connsiteY15" fmla="*/ 172468 h 172833"/>
                <a:gd name="connsiteX16" fmla="*/ 68787 w 180961"/>
                <a:gd name="connsiteY16" fmla="*/ 172975 h 172833"/>
                <a:gd name="connsiteX17" fmla="*/ 73856 w 180961"/>
                <a:gd name="connsiteY17" fmla="*/ 167914 h 172833"/>
                <a:gd name="connsiteX18" fmla="*/ 66760 w 180961"/>
                <a:gd name="connsiteY18" fmla="*/ 165130 h 172833"/>
                <a:gd name="connsiteX19" fmla="*/ 50285 w 180961"/>
                <a:gd name="connsiteY19" fmla="*/ 160575 h 172833"/>
                <a:gd name="connsiteX20" fmla="*/ 51046 w 180961"/>
                <a:gd name="connsiteY20" fmla="*/ 156273 h 172833"/>
                <a:gd name="connsiteX21" fmla="*/ 66760 w 180961"/>
                <a:gd name="connsiteY21" fmla="*/ 93010 h 172833"/>
                <a:gd name="connsiteX22" fmla="*/ 85008 w 180961"/>
                <a:gd name="connsiteY22" fmla="*/ 17601 h 172833"/>
                <a:gd name="connsiteX23" fmla="*/ 98694 w 180961"/>
                <a:gd name="connsiteY23" fmla="*/ 7985 h 172833"/>
                <a:gd name="connsiteX24" fmla="*/ 123025 w 180961"/>
                <a:gd name="connsiteY24" fmla="*/ 7985 h 172833"/>
                <a:gd name="connsiteX25" fmla="*/ 157494 w 180961"/>
                <a:gd name="connsiteY25" fmla="*/ 32278 h 172833"/>
                <a:gd name="connsiteX26" fmla="*/ 142540 w 180961"/>
                <a:gd name="connsiteY26" fmla="*/ 73019 h 172833"/>
                <a:gd name="connsiteX27" fmla="*/ 103509 w 180961"/>
                <a:gd name="connsiteY27" fmla="*/ 86431 h 172833"/>
                <a:gd name="connsiteX28" fmla="*/ 67773 w 180961"/>
                <a:gd name="connsiteY28" fmla="*/ 86431 h 172833"/>
                <a:gd name="connsiteX29" fmla="*/ 85008 w 180961"/>
                <a:gd name="connsiteY29" fmla="*/ 17601 h 1728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80961" h="172833">
                  <a:moveTo>
                    <a:pt x="66760" y="93010"/>
                  </a:moveTo>
                  <a:lnTo>
                    <a:pt x="109846" y="93010"/>
                  </a:lnTo>
                  <a:cubicBezTo>
                    <a:pt x="145835" y="93010"/>
                    <a:pt x="181064" y="66693"/>
                    <a:pt x="181064" y="38351"/>
                  </a:cubicBezTo>
                  <a:cubicBezTo>
                    <a:pt x="181064" y="18867"/>
                    <a:pt x="164337" y="141"/>
                    <a:pt x="131135" y="141"/>
                  </a:cubicBezTo>
                  <a:lnTo>
                    <a:pt x="49018" y="141"/>
                  </a:lnTo>
                  <a:cubicBezTo>
                    <a:pt x="44203" y="141"/>
                    <a:pt x="41415" y="141"/>
                    <a:pt x="41415" y="4949"/>
                  </a:cubicBezTo>
                  <a:cubicBezTo>
                    <a:pt x="41415" y="7985"/>
                    <a:pt x="43696" y="7985"/>
                    <a:pt x="48765" y="7985"/>
                  </a:cubicBezTo>
                  <a:cubicBezTo>
                    <a:pt x="52060" y="7985"/>
                    <a:pt x="56622" y="8238"/>
                    <a:pt x="59663" y="8491"/>
                  </a:cubicBezTo>
                  <a:cubicBezTo>
                    <a:pt x="63718" y="8998"/>
                    <a:pt x="65239" y="9757"/>
                    <a:pt x="65239" y="12540"/>
                  </a:cubicBezTo>
                  <a:cubicBezTo>
                    <a:pt x="65239" y="13552"/>
                    <a:pt x="64985" y="14312"/>
                    <a:pt x="64225" y="17348"/>
                  </a:cubicBezTo>
                  <a:lnTo>
                    <a:pt x="30263" y="153237"/>
                  </a:lnTo>
                  <a:cubicBezTo>
                    <a:pt x="27729" y="163106"/>
                    <a:pt x="27222" y="165130"/>
                    <a:pt x="7199" y="165130"/>
                  </a:cubicBezTo>
                  <a:cubicBezTo>
                    <a:pt x="2891" y="165130"/>
                    <a:pt x="103" y="165130"/>
                    <a:pt x="103" y="169938"/>
                  </a:cubicBezTo>
                  <a:cubicBezTo>
                    <a:pt x="103" y="172975"/>
                    <a:pt x="3144" y="172975"/>
                    <a:pt x="3904" y="172975"/>
                  </a:cubicBezTo>
                  <a:cubicBezTo>
                    <a:pt x="11001" y="172975"/>
                    <a:pt x="28996" y="172215"/>
                    <a:pt x="36092" y="172215"/>
                  </a:cubicBezTo>
                  <a:cubicBezTo>
                    <a:pt x="41415" y="172215"/>
                    <a:pt x="46991" y="172468"/>
                    <a:pt x="52313" y="172468"/>
                  </a:cubicBezTo>
                  <a:cubicBezTo>
                    <a:pt x="57889" y="172468"/>
                    <a:pt x="63465" y="172975"/>
                    <a:pt x="68787" y="172975"/>
                  </a:cubicBezTo>
                  <a:cubicBezTo>
                    <a:pt x="70561" y="172975"/>
                    <a:pt x="73856" y="172975"/>
                    <a:pt x="73856" y="167914"/>
                  </a:cubicBezTo>
                  <a:cubicBezTo>
                    <a:pt x="73856" y="165130"/>
                    <a:pt x="71575" y="165130"/>
                    <a:pt x="66760" y="165130"/>
                  </a:cubicBezTo>
                  <a:cubicBezTo>
                    <a:pt x="57382" y="165130"/>
                    <a:pt x="50285" y="165130"/>
                    <a:pt x="50285" y="160575"/>
                  </a:cubicBezTo>
                  <a:cubicBezTo>
                    <a:pt x="50285" y="159057"/>
                    <a:pt x="50792" y="157792"/>
                    <a:pt x="51046" y="156273"/>
                  </a:cubicBezTo>
                  <a:lnTo>
                    <a:pt x="66760" y="93010"/>
                  </a:lnTo>
                  <a:close/>
                  <a:moveTo>
                    <a:pt x="85008" y="17601"/>
                  </a:moveTo>
                  <a:cubicBezTo>
                    <a:pt x="87289" y="8744"/>
                    <a:pt x="87796" y="7985"/>
                    <a:pt x="98694" y="7985"/>
                  </a:cubicBezTo>
                  <a:lnTo>
                    <a:pt x="123025" y="7985"/>
                  </a:lnTo>
                  <a:cubicBezTo>
                    <a:pt x="144061" y="7985"/>
                    <a:pt x="157494" y="14818"/>
                    <a:pt x="157494" y="32278"/>
                  </a:cubicBezTo>
                  <a:cubicBezTo>
                    <a:pt x="157494" y="42147"/>
                    <a:pt x="152425" y="63910"/>
                    <a:pt x="142540" y="73019"/>
                  </a:cubicBezTo>
                  <a:cubicBezTo>
                    <a:pt x="129868" y="84407"/>
                    <a:pt x="114661" y="86431"/>
                    <a:pt x="103509" y="86431"/>
                  </a:cubicBezTo>
                  <a:lnTo>
                    <a:pt x="67773" y="86431"/>
                  </a:lnTo>
                  <a:lnTo>
                    <a:pt x="85008" y="1760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8" name="자유형: 도형 4247">
              <a:extLst>
                <a:ext uri="{FF2B5EF4-FFF2-40B4-BE49-F238E27FC236}">
                  <a16:creationId xmlns:a16="http://schemas.microsoft.com/office/drawing/2014/main" id="{1A9E429A-CE1A-D1AB-851F-824F905BD609}"/>
                </a:ext>
              </a:extLst>
            </p:cNvPr>
            <p:cNvSpPr/>
            <p:nvPr>
              <p:custDataLst>
                <p:tags r:id="rId134"/>
              </p:custDataLst>
            </p:nvPr>
          </p:nvSpPr>
          <p:spPr>
            <a:xfrm>
              <a:off x="3142928" y="5558036"/>
              <a:ext cx="76819" cy="79888"/>
            </a:xfrm>
            <a:custGeom>
              <a:avLst/>
              <a:gdLst>
                <a:gd name="connsiteX0" fmla="*/ 66818 w 76819"/>
                <a:gd name="connsiteY0" fmla="*/ 10410 h 79888"/>
                <a:gd name="connsiteX1" fmla="*/ 57770 w 76819"/>
                <a:gd name="connsiteY1" fmla="*/ 20330 h 79888"/>
                <a:gd name="connsiteX2" fmla="*/ 64689 w 76819"/>
                <a:gd name="connsiteY2" fmla="*/ 26884 h 79888"/>
                <a:gd name="connsiteX3" fmla="*/ 74802 w 76819"/>
                <a:gd name="connsiteY3" fmla="*/ 15547 h 79888"/>
                <a:gd name="connsiteX4" fmla="*/ 51383 w 76819"/>
                <a:gd name="connsiteY4" fmla="*/ 137 h 79888"/>
                <a:gd name="connsiteX5" fmla="*/ 111 w 76819"/>
                <a:gd name="connsiteY5" fmla="*/ 49203 h 79888"/>
                <a:gd name="connsiteX6" fmla="*/ 32932 w 76819"/>
                <a:gd name="connsiteY6" fmla="*/ 80025 h 79888"/>
                <a:gd name="connsiteX7" fmla="*/ 76931 w 76819"/>
                <a:gd name="connsiteY7" fmla="*/ 60009 h 79888"/>
                <a:gd name="connsiteX8" fmla="*/ 73914 w 76819"/>
                <a:gd name="connsiteY8" fmla="*/ 56997 h 79888"/>
                <a:gd name="connsiteX9" fmla="*/ 71076 w 76819"/>
                <a:gd name="connsiteY9" fmla="*/ 58769 h 79888"/>
                <a:gd name="connsiteX10" fmla="*/ 33287 w 76819"/>
                <a:gd name="connsiteY10" fmla="*/ 75065 h 79888"/>
                <a:gd name="connsiteX11" fmla="*/ 14836 w 76819"/>
                <a:gd name="connsiteY11" fmla="*/ 55403 h 79888"/>
                <a:gd name="connsiteX12" fmla="*/ 26545 w 76819"/>
                <a:gd name="connsiteY12" fmla="*/ 18736 h 79888"/>
                <a:gd name="connsiteX13" fmla="*/ 51383 w 76819"/>
                <a:gd name="connsiteY13" fmla="*/ 5096 h 79888"/>
                <a:gd name="connsiteX14" fmla="*/ 66818 w 76819"/>
                <a:gd name="connsiteY14" fmla="*/ 10410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8" y="10410"/>
                  </a:moveTo>
                  <a:cubicBezTo>
                    <a:pt x="60431" y="11473"/>
                    <a:pt x="57770" y="16433"/>
                    <a:pt x="57770" y="20330"/>
                  </a:cubicBezTo>
                  <a:cubicBezTo>
                    <a:pt x="57770" y="25113"/>
                    <a:pt x="61496" y="26884"/>
                    <a:pt x="64689" y="26884"/>
                  </a:cubicBezTo>
                  <a:cubicBezTo>
                    <a:pt x="68592" y="26884"/>
                    <a:pt x="74802" y="24050"/>
                    <a:pt x="74802" y="15547"/>
                  </a:cubicBezTo>
                  <a:cubicBezTo>
                    <a:pt x="74802" y="3502"/>
                    <a:pt x="60963" y="137"/>
                    <a:pt x="51383" y="137"/>
                  </a:cubicBezTo>
                  <a:cubicBezTo>
                    <a:pt x="24771" y="137"/>
                    <a:pt x="111" y="24581"/>
                    <a:pt x="111" y="49203"/>
                  </a:cubicBezTo>
                  <a:cubicBezTo>
                    <a:pt x="111" y="64437"/>
                    <a:pt x="10755" y="80025"/>
                    <a:pt x="32932" y="80025"/>
                  </a:cubicBezTo>
                  <a:cubicBezTo>
                    <a:pt x="62915" y="80025"/>
                    <a:pt x="76931" y="62488"/>
                    <a:pt x="76931" y="60009"/>
                  </a:cubicBezTo>
                  <a:cubicBezTo>
                    <a:pt x="76931" y="58946"/>
                    <a:pt x="75334" y="56997"/>
                    <a:pt x="73914" y="56997"/>
                  </a:cubicBezTo>
                  <a:cubicBezTo>
                    <a:pt x="72850" y="56997"/>
                    <a:pt x="72495" y="57351"/>
                    <a:pt x="71076" y="58769"/>
                  </a:cubicBezTo>
                  <a:cubicBezTo>
                    <a:pt x="57238" y="75065"/>
                    <a:pt x="36480" y="75065"/>
                    <a:pt x="33287" y="75065"/>
                  </a:cubicBezTo>
                  <a:cubicBezTo>
                    <a:pt x="20513" y="75065"/>
                    <a:pt x="14836" y="66385"/>
                    <a:pt x="14836" y="55403"/>
                  </a:cubicBezTo>
                  <a:cubicBezTo>
                    <a:pt x="14836" y="50266"/>
                    <a:pt x="17320" y="30958"/>
                    <a:pt x="26545" y="18736"/>
                  </a:cubicBezTo>
                  <a:cubicBezTo>
                    <a:pt x="33287" y="10056"/>
                    <a:pt x="42512" y="5096"/>
                    <a:pt x="51383" y="5096"/>
                  </a:cubicBezTo>
                  <a:cubicBezTo>
                    <a:pt x="53867" y="5096"/>
                    <a:pt x="62383" y="5451"/>
                    <a:pt x="66818" y="1041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49" name="자유형: 도형 4248">
              <a:extLst>
                <a:ext uri="{FF2B5EF4-FFF2-40B4-BE49-F238E27FC236}">
                  <a16:creationId xmlns:a16="http://schemas.microsoft.com/office/drawing/2014/main" id="{4B24D578-493E-C52C-3C5A-309D5EB0F860}"/>
                </a:ext>
              </a:extLst>
            </p:cNvPr>
            <p:cNvSpPr/>
            <p:nvPr>
              <p:custDataLst>
                <p:tags r:id="rId135"/>
              </p:custDataLst>
            </p:nvPr>
          </p:nvSpPr>
          <p:spPr>
            <a:xfrm>
              <a:off x="3233326" y="5558036"/>
              <a:ext cx="90480" cy="79888"/>
            </a:xfrm>
            <a:custGeom>
              <a:avLst/>
              <a:gdLst>
                <a:gd name="connsiteX0" fmla="*/ 64160 w 90480"/>
                <a:gd name="connsiteY0" fmla="*/ 10588 h 79888"/>
                <a:gd name="connsiteX1" fmla="*/ 45887 w 90480"/>
                <a:gd name="connsiteY1" fmla="*/ 137 h 79888"/>
                <a:gd name="connsiteX2" fmla="*/ 114 w 90480"/>
                <a:gd name="connsiteY2" fmla="*/ 50620 h 79888"/>
                <a:gd name="connsiteX3" fmla="*/ 26904 w 90480"/>
                <a:gd name="connsiteY3" fmla="*/ 80025 h 79888"/>
                <a:gd name="connsiteX4" fmla="*/ 52096 w 90480"/>
                <a:gd name="connsiteY4" fmla="*/ 67625 h 79888"/>
                <a:gd name="connsiteX5" fmla="*/ 70370 w 90480"/>
                <a:gd name="connsiteY5" fmla="*/ 80025 h 79888"/>
                <a:gd name="connsiteX6" fmla="*/ 84385 w 90480"/>
                <a:gd name="connsiteY6" fmla="*/ 70637 h 79888"/>
                <a:gd name="connsiteX7" fmla="*/ 90595 w 90480"/>
                <a:gd name="connsiteY7" fmla="*/ 52923 h 79888"/>
                <a:gd name="connsiteX8" fmla="*/ 87756 w 90480"/>
                <a:gd name="connsiteY8" fmla="*/ 50620 h 79888"/>
                <a:gd name="connsiteX9" fmla="*/ 83853 w 90480"/>
                <a:gd name="connsiteY9" fmla="*/ 56112 h 79888"/>
                <a:gd name="connsiteX10" fmla="*/ 70902 w 90480"/>
                <a:gd name="connsiteY10" fmla="*/ 75065 h 79888"/>
                <a:gd name="connsiteX11" fmla="*/ 65047 w 90480"/>
                <a:gd name="connsiteY11" fmla="*/ 66385 h 79888"/>
                <a:gd name="connsiteX12" fmla="*/ 67709 w 90480"/>
                <a:gd name="connsiteY12" fmla="*/ 52392 h 79888"/>
                <a:gd name="connsiteX13" fmla="*/ 71612 w 90480"/>
                <a:gd name="connsiteY13" fmla="*/ 36449 h 79888"/>
                <a:gd name="connsiteX14" fmla="*/ 75160 w 90480"/>
                <a:gd name="connsiteY14" fmla="*/ 22987 h 79888"/>
                <a:gd name="connsiteX15" fmla="*/ 78353 w 90480"/>
                <a:gd name="connsiteY15" fmla="*/ 9171 h 79888"/>
                <a:gd name="connsiteX16" fmla="*/ 72321 w 90480"/>
                <a:gd name="connsiteY16" fmla="*/ 3502 h 79888"/>
                <a:gd name="connsiteX17" fmla="*/ 64160 w 90480"/>
                <a:gd name="connsiteY17" fmla="*/ 10588 h 79888"/>
                <a:gd name="connsiteX18" fmla="*/ 52806 w 90480"/>
                <a:gd name="connsiteY18" fmla="*/ 56112 h 79888"/>
                <a:gd name="connsiteX19" fmla="*/ 43758 w 90480"/>
                <a:gd name="connsiteY19" fmla="*/ 67980 h 79888"/>
                <a:gd name="connsiteX20" fmla="*/ 27436 w 90480"/>
                <a:gd name="connsiteY20" fmla="*/ 75065 h 79888"/>
                <a:gd name="connsiteX21" fmla="*/ 14485 w 90480"/>
                <a:gd name="connsiteY21" fmla="*/ 57883 h 79888"/>
                <a:gd name="connsiteX22" fmla="*/ 23710 w 90480"/>
                <a:gd name="connsiteY22" fmla="*/ 21924 h 79888"/>
                <a:gd name="connsiteX23" fmla="*/ 45887 w 90480"/>
                <a:gd name="connsiteY23" fmla="*/ 5096 h 79888"/>
                <a:gd name="connsiteX24" fmla="*/ 61677 w 90480"/>
                <a:gd name="connsiteY24" fmla="*/ 20507 h 79888"/>
                <a:gd name="connsiteX25" fmla="*/ 61144 w 90480"/>
                <a:gd name="connsiteY25" fmla="*/ 22987 h 79888"/>
                <a:gd name="connsiteX26" fmla="*/ 52806 w 90480"/>
                <a:gd name="connsiteY26" fmla="*/ 56112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60" y="10588"/>
                  </a:moveTo>
                  <a:cubicBezTo>
                    <a:pt x="60435" y="4742"/>
                    <a:pt x="54403" y="137"/>
                    <a:pt x="45887" y="137"/>
                  </a:cubicBezTo>
                  <a:cubicBezTo>
                    <a:pt x="23178" y="137"/>
                    <a:pt x="114" y="25113"/>
                    <a:pt x="114" y="50620"/>
                  </a:cubicBezTo>
                  <a:cubicBezTo>
                    <a:pt x="114" y="67802"/>
                    <a:pt x="11646" y="80025"/>
                    <a:pt x="26904" y="80025"/>
                  </a:cubicBezTo>
                  <a:cubicBezTo>
                    <a:pt x="36484" y="80025"/>
                    <a:pt x="45000" y="74534"/>
                    <a:pt x="52096" y="67625"/>
                  </a:cubicBezTo>
                  <a:cubicBezTo>
                    <a:pt x="55467" y="78253"/>
                    <a:pt x="65757" y="80025"/>
                    <a:pt x="70370" y="80025"/>
                  </a:cubicBezTo>
                  <a:cubicBezTo>
                    <a:pt x="76757" y="80025"/>
                    <a:pt x="81192" y="76128"/>
                    <a:pt x="84385" y="70637"/>
                  </a:cubicBezTo>
                  <a:cubicBezTo>
                    <a:pt x="88289" y="63728"/>
                    <a:pt x="90595" y="53632"/>
                    <a:pt x="90595" y="52923"/>
                  </a:cubicBezTo>
                  <a:cubicBezTo>
                    <a:pt x="90595" y="50620"/>
                    <a:pt x="88289" y="50620"/>
                    <a:pt x="87756" y="50620"/>
                  </a:cubicBezTo>
                  <a:cubicBezTo>
                    <a:pt x="85273" y="50620"/>
                    <a:pt x="85095" y="51329"/>
                    <a:pt x="83853" y="56112"/>
                  </a:cubicBezTo>
                  <a:cubicBezTo>
                    <a:pt x="81724" y="64614"/>
                    <a:pt x="78353" y="75065"/>
                    <a:pt x="70902" y="75065"/>
                  </a:cubicBezTo>
                  <a:cubicBezTo>
                    <a:pt x="66289" y="75065"/>
                    <a:pt x="65047" y="71168"/>
                    <a:pt x="65047" y="66385"/>
                  </a:cubicBezTo>
                  <a:cubicBezTo>
                    <a:pt x="65047" y="63374"/>
                    <a:pt x="66467" y="56997"/>
                    <a:pt x="67709" y="52392"/>
                  </a:cubicBezTo>
                  <a:cubicBezTo>
                    <a:pt x="68950" y="47609"/>
                    <a:pt x="70725" y="40346"/>
                    <a:pt x="71612" y="36449"/>
                  </a:cubicBezTo>
                  <a:lnTo>
                    <a:pt x="75160" y="22987"/>
                  </a:lnTo>
                  <a:cubicBezTo>
                    <a:pt x="76224" y="18382"/>
                    <a:pt x="78353" y="10056"/>
                    <a:pt x="78353" y="9171"/>
                  </a:cubicBezTo>
                  <a:cubicBezTo>
                    <a:pt x="78353" y="5274"/>
                    <a:pt x="75160" y="3502"/>
                    <a:pt x="72321" y="3502"/>
                  </a:cubicBezTo>
                  <a:cubicBezTo>
                    <a:pt x="69305" y="3502"/>
                    <a:pt x="65225" y="5628"/>
                    <a:pt x="64160" y="10588"/>
                  </a:cubicBezTo>
                  <a:close/>
                  <a:moveTo>
                    <a:pt x="52806" y="56112"/>
                  </a:moveTo>
                  <a:cubicBezTo>
                    <a:pt x="51564" y="61071"/>
                    <a:pt x="47661" y="64614"/>
                    <a:pt x="43758" y="67980"/>
                  </a:cubicBezTo>
                  <a:cubicBezTo>
                    <a:pt x="42161" y="69397"/>
                    <a:pt x="35065" y="75065"/>
                    <a:pt x="27436" y="75065"/>
                  </a:cubicBezTo>
                  <a:cubicBezTo>
                    <a:pt x="20871" y="75065"/>
                    <a:pt x="14485" y="70460"/>
                    <a:pt x="14485" y="57883"/>
                  </a:cubicBezTo>
                  <a:cubicBezTo>
                    <a:pt x="14485" y="48495"/>
                    <a:pt x="19630" y="29010"/>
                    <a:pt x="23710" y="21924"/>
                  </a:cubicBezTo>
                  <a:cubicBezTo>
                    <a:pt x="31871" y="7753"/>
                    <a:pt x="40919" y="5096"/>
                    <a:pt x="45887" y="5096"/>
                  </a:cubicBezTo>
                  <a:cubicBezTo>
                    <a:pt x="58306" y="5096"/>
                    <a:pt x="61677" y="18559"/>
                    <a:pt x="61677" y="20507"/>
                  </a:cubicBezTo>
                  <a:cubicBezTo>
                    <a:pt x="61677" y="21216"/>
                    <a:pt x="61322" y="22456"/>
                    <a:pt x="61144" y="22987"/>
                  </a:cubicBezTo>
                  <a:lnTo>
                    <a:pt x="52806" y="5611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0" name="자유형: 도형 4249">
              <a:extLst>
                <a:ext uri="{FF2B5EF4-FFF2-40B4-BE49-F238E27FC236}">
                  <a16:creationId xmlns:a16="http://schemas.microsoft.com/office/drawing/2014/main" id="{367E8765-C925-0451-A4A2-B868630458AC}"/>
                </a:ext>
              </a:extLst>
            </p:cNvPr>
            <p:cNvSpPr/>
            <p:nvPr>
              <p:custDataLst>
                <p:tags r:id="rId136"/>
              </p:custDataLst>
            </p:nvPr>
          </p:nvSpPr>
          <p:spPr>
            <a:xfrm>
              <a:off x="3343440" y="5513221"/>
              <a:ext cx="39740" cy="124703"/>
            </a:xfrm>
            <a:custGeom>
              <a:avLst/>
              <a:gdLst>
                <a:gd name="connsiteX0" fmla="*/ 39149 w 39740"/>
                <a:gd name="connsiteY0" fmla="*/ 5451 h 124703"/>
                <a:gd name="connsiteX1" fmla="*/ 39859 w 39740"/>
                <a:gd name="connsiteY1" fmla="*/ 2617 h 124703"/>
                <a:gd name="connsiteX2" fmla="*/ 37020 w 39740"/>
                <a:gd name="connsiteY2" fmla="*/ 137 h 124703"/>
                <a:gd name="connsiteX3" fmla="*/ 14311 w 39740"/>
                <a:gd name="connsiteY3" fmla="*/ 1908 h 124703"/>
                <a:gd name="connsiteX4" fmla="*/ 10586 w 39740"/>
                <a:gd name="connsiteY4" fmla="*/ 5982 h 124703"/>
                <a:gd name="connsiteX5" fmla="*/ 15021 w 39740"/>
                <a:gd name="connsiteY5" fmla="*/ 8462 h 124703"/>
                <a:gd name="connsiteX6" fmla="*/ 23537 w 39740"/>
                <a:gd name="connsiteY6" fmla="*/ 11119 h 124703"/>
                <a:gd name="connsiteX7" fmla="*/ 22827 w 39740"/>
                <a:gd name="connsiteY7" fmla="*/ 15016 h 124703"/>
                <a:gd name="connsiteX8" fmla="*/ 828 w 39740"/>
                <a:gd name="connsiteY8" fmla="*/ 102521 h 124703"/>
                <a:gd name="connsiteX9" fmla="*/ 118 w 39740"/>
                <a:gd name="connsiteY9" fmla="*/ 108012 h 124703"/>
                <a:gd name="connsiteX10" fmla="*/ 18747 w 39740"/>
                <a:gd name="connsiteY10" fmla="*/ 124840 h 124703"/>
                <a:gd name="connsiteX11" fmla="*/ 32940 w 39740"/>
                <a:gd name="connsiteY11" fmla="*/ 115452 h 124703"/>
                <a:gd name="connsiteX12" fmla="*/ 39149 w 39740"/>
                <a:gd name="connsiteY12" fmla="*/ 97738 h 124703"/>
                <a:gd name="connsiteX13" fmla="*/ 36311 w 39740"/>
                <a:gd name="connsiteY13" fmla="*/ 95436 h 124703"/>
                <a:gd name="connsiteX14" fmla="*/ 32763 w 39740"/>
                <a:gd name="connsiteY14" fmla="*/ 99687 h 124703"/>
                <a:gd name="connsiteX15" fmla="*/ 19456 w 39740"/>
                <a:gd name="connsiteY15" fmla="*/ 119880 h 124703"/>
                <a:gd name="connsiteX16" fmla="*/ 13424 w 39740"/>
                <a:gd name="connsiteY16" fmla="*/ 111201 h 124703"/>
                <a:gd name="connsiteX17" fmla="*/ 14489 w 39740"/>
                <a:gd name="connsiteY17" fmla="*/ 103938 h 124703"/>
                <a:gd name="connsiteX18" fmla="*/ 39149 w 39740"/>
                <a:gd name="connsiteY18" fmla="*/ 5451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49" y="5451"/>
                  </a:moveTo>
                  <a:cubicBezTo>
                    <a:pt x="39327" y="5096"/>
                    <a:pt x="39859" y="2794"/>
                    <a:pt x="39859" y="2617"/>
                  </a:cubicBezTo>
                  <a:cubicBezTo>
                    <a:pt x="39859" y="1731"/>
                    <a:pt x="39149" y="137"/>
                    <a:pt x="37020" y="137"/>
                  </a:cubicBezTo>
                  <a:cubicBezTo>
                    <a:pt x="33472" y="137"/>
                    <a:pt x="18747" y="1554"/>
                    <a:pt x="14311" y="1908"/>
                  </a:cubicBezTo>
                  <a:cubicBezTo>
                    <a:pt x="13070" y="2085"/>
                    <a:pt x="10586" y="2262"/>
                    <a:pt x="10586" y="5982"/>
                  </a:cubicBezTo>
                  <a:cubicBezTo>
                    <a:pt x="10586" y="8462"/>
                    <a:pt x="13070" y="8462"/>
                    <a:pt x="15021" y="8462"/>
                  </a:cubicBezTo>
                  <a:cubicBezTo>
                    <a:pt x="23537" y="8462"/>
                    <a:pt x="23537" y="9702"/>
                    <a:pt x="23537" y="11119"/>
                  </a:cubicBezTo>
                  <a:cubicBezTo>
                    <a:pt x="23537" y="12359"/>
                    <a:pt x="23182" y="13422"/>
                    <a:pt x="22827" y="15016"/>
                  </a:cubicBezTo>
                  <a:lnTo>
                    <a:pt x="828" y="102521"/>
                  </a:lnTo>
                  <a:cubicBezTo>
                    <a:pt x="296" y="104292"/>
                    <a:pt x="118" y="106241"/>
                    <a:pt x="118" y="108012"/>
                  </a:cubicBezTo>
                  <a:cubicBezTo>
                    <a:pt x="118" y="119349"/>
                    <a:pt x="10231" y="124840"/>
                    <a:pt x="18747" y="124840"/>
                  </a:cubicBezTo>
                  <a:cubicBezTo>
                    <a:pt x="23005" y="124840"/>
                    <a:pt x="28327" y="123423"/>
                    <a:pt x="32940" y="115452"/>
                  </a:cubicBezTo>
                  <a:cubicBezTo>
                    <a:pt x="36666" y="108898"/>
                    <a:pt x="39149" y="98447"/>
                    <a:pt x="39149" y="97738"/>
                  </a:cubicBezTo>
                  <a:cubicBezTo>
                    <a:pt x="39149" y="95436"/>
                    <a:pt x="36843" y="95436"/>
                    <a:pt x="36311" y="95436"/>
                  </a:cubicBezTo>
                  <a:cubicBezTo>
                    <a:pt x="33827" y="95436"/>
                    <a:pt x="33472" y="96498"/>
                    <a:pt x="32763" y="99687"/>
                  </a:cubicBezTo>
                  <a:cubicBezTo>
                    <a:pt x="30456" y="108544"/>
                    <a:pt x="27085" y="119880"/>
                    <a:pt x="19456" y="119880"/>
                  </a:cubicBezTo>
                  <a:cubicBezTo>
                    <a:pt x="14666" y="119880"/>
                    <a:pt x="13424" y="115452"/>
                    <a:pt x="13424" y="111201"/>
                  </a:cubicBezTo>
                  <a:cubicBezTo>
                    <a:pt x="13424" y="109252"/>
                    <a:pt x="13957" y="105887"/>
                    <a:pt x="14489" y="103938"/>
                  </a:cubicBezTo>
                  <a:lnTo>
                    <a:pt x="39149" y="545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1" name="자유형: 도형 4250">
              <a:extLst>
                <a:ext uri="{FF2B5EF4-FFF2-40B4-BE49-F238E27FC236}">
                  <a16:creationId xmlns:a16="http://schemas.microsoft.com/office/drawing/2014/main" id="{CD444451-EB1A-EF2D-3877-EFD895A942D5}"/>
                </a:ext>
              </a:extLst>
            </p:cNvPr>
            <p:cNvSpPr/>
            <p:nvPr>
              <p:custDataLst>
                <p:tags r:id="rId137"/>
              </p:custDataLst>
            </p:nvPr>
          </p:nvSpPr>
          <p:spPr>
            <a:xfrm>
              <a:off x="3105065" y="5685753"/>
              <a:ext cx="53756" cy="119212"/>
            </a:xfrm>
            <a:custGeom>
              <a:avLst/>
              <a:gdLst>
                <a:gd name="connsiteX0" fmla="*/ 49253 w 53756"/>
                <a:gd name="connsiteY0" fmla="*/ 6874 h 119212"/>
                <a:gd name="connsiteX1" fmla="*/ 42156 w 53756"/>
                <a:gd name="connsiteY1" fmla="*/ 143 h 119212"/>
                <a:gd name="connsiteX2" fmla="*/ 32221 w 53756"/>
                <a:gd name="connsiteY2" fmla="*/ 9886 h 119212"/>
                <a:gd name="connsiteX3" fmla="*/ 39318 w 53756"/>
                <a:gd name="connsiteY3" fmla="*/ 16617 h 119212"/>
                <a:gd name="connsiteX4" fmla="*/ 49253 w 53756"/>
                <a:gd name="connsiteY4" fmla="*/ 6874 h 119212"/>
                <a:gd name="connsiteX5" fmla="*/ 13060 w 53756"/>
                <a:gd name="connsiteY5" fmla="*/ 96859 h 119212"/>
                <a:gd name="connsiteX6" fmla="*/ 11464 w 53756"/>
                <a:gd name="connsiteY6" fmla="*/ 104299 h 119212"/>
                <a:gd name="connsiteX7" fmla="*/ 28318 w 53756"/>
                <a:gd name="connsiteY7" fmla="*/ 119356 h 119212"/>
                <a:gd name="connsiteX8" fmla="*/ 53865 w 53756"/>
                <a:gd name="connsiteY8" fmla="*/ 92254 h 119212"/>
                <a:gd name="connsiteX9" fmla="*/ 51027 w 53756"/>
                <a:gd name="connsiteY9" fmla="*/ 89951 h 119212"/>
                <a:gd name="connsiteX10" fmla="*/ 47656 w 53756"/>
                <a:gd name="connsiteY10" fmla="*/ 92962 h 119212"/>
                <a:gd name="connsiteX11" fmla="*/ 28850 w 53756"/>
                <a:gd name="connsiteY11" fmla="*/ 114396 h 119212"/>
                <a:gd name="connsiteX12" fmla="*/ 24415 w 53756"/>
                <a:gd name="connsiteY12" fmla="*/ 108196 h 119212"/>
                <a:gd name="connsiteX13" fmla="*/ 27253 w 53756"/>
                <a:gd name="connsiteY13" fmla="*/ 96859 h 119212"/>
                <a:gd name="connsiteX14" fmla="*/ 32931 w 53756"/>
                <a:gd name="connsiteY14" fmla="*/ 82688 h 119212"/>
                <a:gd name="connsiteX15" fmla="*/ 41624 w 53756"/>
                <a:gd name="connsiteY15" fmla="*/ 60192 h 119212"/>
                <a:gd name="connsiteX16" fmla="*/ 42688 w 53756"/>
                <a:gd name="connsiteY16" fmla="*/ 54524 h 119212"/>
                <a:gd name="connsiteX17" fmla="*/ 25834 w 53756"/>
                <a:gd name="connsiteY17" fmla="*/ 39467 h 119212"/>
                <a:gd name="connsiteX18" fmla="*/ 109 w 53756"/>
                <a:gd name="connsiteY18" fmla="*/ 66569 h 119212"/>
                <a:gd name="connsiteX19" fmla="*/ 3125 w 53756"/>
                <a:gd name="connsiteY19" fmla="*/ 68872 h 119212"/>
                <a:gd name="connsiteX20" fmla="*/ 6319 w 53756"/>
                <a:gd name="connsiteY20" fmla="*/ 66038 h 119212"/>
                <a:gd name="connsiteX21" fmla="*/ 25302 w 53756"/>
                <a:gd name="connsiteY21" fmla="*/ 44427 h 119212"/>
                <a:gd name="connsiteX22" fmla="*/ 29737 w 53756"/>
                <a:gd name="connsiteY22" fmla="*/ 50627 h 119212"/>
                <a:gd name="connsiteX23" fmla="*/ 24237 w 53756"/>
                <a:gd name="connsiteY23" fmla="*/ 68340 h 119212"/>
                <a:gd name="connsiteX24" fmla="*/ 13060 w 53756"/>
                <a:gd name="connsiteY24" fmla="*/ 96859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3" y="6874"/>
                  </a:moveTo>
                  <a:cubicBezTo>
                    <a:pt x="49253" y="4040"/>
                    <a:pt x="47124" y="143"/>
                    <a:pt x="42156" y="143"/>
                  </a:cubicBezTo>
                  <a:cubicBezTo>
                    <a:pt x="37366" y="143"/>
                    <a:pt x="32221" y="4749"/>
                    <a:pt x="32221" y="9886"/>
                  </a:cubicBezTo>
                  <a:cubicBezTo>
                    <a:pt x="32221" y="12897"/>
                    <a:pt x="34527" y="16617"/>
                    <a:pt x="39318" y="16617"/>
                  </a:cubicBezTo>
                  <a:cubicBezTo>
                    <a:pt x="44463" y="16617"/>
                    <a:pt x="49253" y="11657"/>
                    <a:pt x="49253" y="6874"/>
                  </a:cubicBezTo>
                  <a:close/>
                  <a:moveTo>
                    <a:pt x="13060" y="96859"/>
                  </a:moveTo>
                  <a:cubicBezTo>
                    <a:pt x="12351" y="99162"/>
                    <a:pt x="11464" y="101288"/>
                    <a:pt x="11464" y="104299"/>
                  </a:cubicBezTo>
                  <a:cubicBezTo>
                    <a:pt x="11464" y="112624"/>
                    <a:pt x="18560" y="119356"/>
                    <a:pt x="28318" y="119356"/>
                  </a:cubicBezTo>
                  <a:cubicBezTo>
                    <a:pt x="46059" y="119356"/>
                    <a:pt x="53865" y="94911"/>
                    <a:pt x="53865" y="92254"/>
                  </a:cubicBezTo>
                  <a:cubicBezTo>
                    <a:pt x="53865" y="89951"/>
                    <a:pt x="51559" y="89951"/>
                    <a:pt x="51027" y="89951"/>
                  </a:cubicBezTo>
                  <a:cubicBezTo>
                    <a:pt x="48543" y="89951"/>
                    <a:pt x="48366" y="91014"/>
                    <a:pt x="47656" y="92962"/>
                  </a:cubicBezTo>
                  <a:cubicBezTo>
                    <a:pt x="43575" y="107133"/>
                    <a:pt x="35769" y="114396"/>
                    <a:pt x="28850" y="114396"/>
                  </a:cubicBezTo>
                  <a:cubicBezTo>
                    <a:pt x="25302" y="114396"/>
                    <a:pt x="24415" y="112093"/>
                    <a:pt x="24415" y="108196"/>
                  </a:cubicBezTo>
                  <a:cubicBezTo>
                    <a:pt x="24415" y="104122"/>
                    <a:pt x="25657" y="100756"/>
                    <a:pt x="27253" y="96859"/>
                  </a:cubicBezTo>
                  <a:cubicBezTo>
                    <a:pt x="29028" y="92077"/>
                    <a:pt x="30979" y="87294"/>
                    <a:pt x="32931" y="82688"/>
                  </a:cubicBezTo>
                  <a:cubicBezTo>
                    <a:pt x="34527" y="78437"/>
                    <a:pt x="40914" y="62318"/>
                    <a:pt x="41624" y="60192"/>
                  </a:cubicBezTo>
                  <a:cubicBezTo>
                    <a:pt x="42156" y="58421"/>
                    <a:pt x="42688" y="56295"/>
                    <a:pt x="42688" y="54524"/>
                  </a:cubicBezTo>
                  <a:cubicBezTo>
                    <a:pt x="42688" y="46198"/>
                    <a:pt x="35592" y="39467"/>
                    <a:pt x="25834" y="39467"/>
                  </a:cubicBezTo>
                  <a:cubicBezTo>
                    <a:pt x="8270" y="39467"/>
                    <a:pt x="109" y="63558"/>
                    <a:pt x="109" y="66569"/>
                  </a:cubicBezTo>
                  <a:cubicBezTo>
                    <a:pt x="109" y="68872"/>
                    <a:pt x="2593" y="68872"/>
                    <a:pt x="3125" y="68872"/>
                  </a:cubicBezTo>
                  <a:cubicBezTo>
                    <a:pt x="5609" y="68872"/>
                    <a:pt x="5786" y="67986"/>
                    <a:pt x="6319" y="66038"/>
                  </a:cubicBezTo>
                  <a:cubicBezTo>
                    <a:pt x="10931" y="50804"/>
                    <a:pt x="18738" y="44427"/>
                    <a:pt x="25302" y="44427"/>
                  </a:cubicBezTo>
                  <a:cubicBezTo>
                    <a:pt x="28140" y="44427"/>
                    <a:pt x="29737" y="45844"/>
                    <a:pt x="29737" y="50627"/>
                  </a:cubicBezTo>
                  <a:cubicBezTo>
                    <a:pt x="29737" y="54701"/>
                    <a:pt x="28673" y="57358"/>
                    <a:pt x="24237" y="68340"/>
                  </a:cubicBezTo>
                  <a:lnTo>
                    <a:pt x="13060" y="9685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2" name="자유형: 도형 4251">
              <a:extLst>
                <a:ext uri="{FF2B5EF4-FFF2-40B4-BE49-F238E27FC236}">
                  <a16:creationId xmlns:a16="http://schemas.microsoft.com/office/drawing/2014/main" id="{1A742C45-F74F-C40C-2680-ABEBE2175B6C}"/>
                </a:ext>
              </a:extLst>
            </p:cNvPr>
            <p:cNvSpPr/>
            <p:nvPr>
              <p:custDataLst>
                <p:tags r:id="rId138"/>
              </p:custDataLst>
            </p:nvPr>
          </p:nvSpPr>
          <p:spPr>
            <a:xfrm>
              <a:off x="3501672" y="5579696"/>
              <a:ext cx="154856" cy="195608"/>
            </a:xfrm>
            <a:custGeom>
              <a:avLst/>
              <a:gdLst>
                <a:gd name="connsiteX0" fmla="*/ 149912 w 154856"/>
                <a:gd name="connsiteY0" fmla="*/ 79093 h 195608"/>
                <a:gd name="connsiteX1" fmla="*/ 154981 w 154856"/>
                <a:gd name="connsiteY1" fmla="*/ 73526 h 195608"/>
                <a:gd name="connsiteX2" fmla="*/ 149912 w 154856"/>
                <a:gd name="connsiteY2" fmla="*/ 67705 h 195608"/>
                <a:gd name="connsiteX3" fmla="*/ 10262 w 154856"/>
                <a:gd name="connsiteY3" fmla="*/ 1912 h 195608"/>
                <a:gd name="connsiteX4" fmla="*/ 5193 w 154856"/>
                <a:gd name="connsiteY4" fmla="*/ 141 h 195608"/>
                <a:gd name="connsiteX5" fmla="*/ 124 w 154856"/>
                <a:gd name="connsiteY5" fmla="*/ 5202 h 195608"/>
                <a:gd name="connsiteX6" fmla="*/ 4940 w 154856"/>
                <a:gd name="connsiteY6" fmla="*/ 10769 h 195608"/>
                <a:gd name="connsiteX7" fmla="*/ 138000 w 154856"/>
                <a:gd name="connsiteY7" fmla="*/ 73272 h 195608"/>
                <a:gd name="connsiteX8" fmla="*/ 5447 w 154856"/>
                <a:gd name="connsiteY8" fmla="*/ 135776 h 195608"/>
                <a:gd name="connsiteX9" fmla="*/ 124 w 154856"/>
                <a:gd name="connsiteY9" fmla="*/ 141596 h 195608"/>
                <a:gd name="connsiteX10" fmla="*/ 5193 w 154856"/>
                <a:gd name="connsiteY10" fmla="*/ 146657 h 195608"/>
                <a:gd name="connsiteX11" fmla="*/ 9755 w 154856"/>
                <a:gd name="connsiteY11" fmla="*/ 144886 h 195608"/>
                <a:gd name="connsiteX12" fmla="*/ 149912 w 154856"/>
                <a:gd name="connsiteY12" fmla="*/ 79093 h 195608"/>
                <a:gd name="connsiteX13" fmla="*/ 146110 w 154856"/>
                <a:gd name="connsiteY13" fmla="*/ 195749 h 195608"/>
                <a:gd name="connsiteX14" fmla="*/ 154981 w 154856"/>
                <a:gd name="connsiteY14" fmla="*/ 190688 h 195608"/>
                <a:gd name="connsiteX15" fmla="*/ 145857 w 154856"/>
                <a:gd name="connsiteY15" fmla="*/ 185627 h 195608"/>
                <a:gd name="connsiteX16" fmla="*/ 9248 w 154856"/>
                <a:gd name="connsiteY16" fmla="*/ 185627 h 195608"/>
                <a:gd name="connsiteX17" fmla="*/ 124 w 154856"/>
                <a:gd name="connsiteY17" fmla="*/ 190688 h 195608"/>
                <a:gd name="connsiteX18" fmla="*/ 8995 w 154856"/>
                <a:gd name="connsiteY18" fmla="*/ 195749 h 195608"/>
                <a:gd name="connsiteX19" fmla="*/ 146110 w 154856"/>
                <a:gd name="connsiteY19" fmla="*/ 195749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56" h="195608">
                  <a:moveTo>
                    <a:pt x="149912" y="79093"/>
                  </a:moveTo>
                  <a:cubicBezTo>
                    <a:pt x="153460" y="77574"/>
                    <a:pt x="154981" y="75803"/>
                    <a:pt x="154981" y="73526"/>
                  </a:cubicBezTo>
                  <a:cubicBezTo>
                    <a:pt x="154981" y="70995"/>
                    <a:pt x="153967" y="69477"/>
                    <a:pt x="149912" y="67705"/>
                  </a:cubicBezTo>
                  <a:lnTo>
                    <a:pt x="10262" y="1912"/>
                  </a:lnTo>
                  <a:cubicBezTo>
                    <a:pt x="6714" y="141"/>
                    <a:pt x="5700" y="141"/>
                    <a:pt x="5193" y="141"/>
                  </a:cubicBezTo>
                  <a:cubicBezTo>
                    <a:pt x="2152" y="141"/>
                    <a:pt x="124" y="2418"/>
                    <a:pt x="124" y="5202"/>
                  </a:cubicBezTo>
                  <a:cubicBezTo>
                    <a:pt x="124" y="8238"/>
                    <a:pt x="2152" y="9504"/>
                    <a:pt x="4940" y="10769"/>
                  </a:cubicBezTo>
                  <a:lnTo>
                    <a:pt x="138000" y="73272"/>
                  </a:lnTo>
                  <a:lnTo>
                    <a:pt x="5447" y="135776"/>
                  </a:lnTo>
                  <a:cubicBezTo>
                    <a:pt x="378" y="138054"/>
                    <a:pt x="124" y="140078"/>
                    <a:pt x="124" y="141596"/>
                  </a:cubicBezTo>
                  <a:cubicBezTo>
                    <a:pt x="124" y="144380"/>
                    <a:pt x="2405" y="146657"/>
                    <a:pt x="5193" y="146657"/>
                  </a:cubicBezTo>
                  <a:cubicBezTo>
                    <a:pt x="5954" y="146657"/>
                    <a:pt x="6460" y="146657"/>
                    <a:pt x="9755" y="144886"/>
                  </a:cubicBezTo>
                  <a:lnTo>
                    <a:pt x="149912" y="79093"/>
                  </a:lnTo>
                  <a:close/>
                  <a:moveTo>
                    <a:pt x="146110" y="195749"/>
                  </a:moveTo>
                  <a:cubicBezTo>
                    <a:pt x="150419" y="195749"/>
                    <a:pt x="154981" y="195749"/>
                    <a:pt x="154981" y="190688"/>
                  </a:cubicBezTo>
                  <a:cubicBezTo>
                    <a:pt x="154981" y="185627"/>
                    <a:pt x="149658" y="185627"/>
                    <a:pt x="145857" y="185627"/>
                  </a:cubicBezTo>
                  <a:lnTo>
                    <a:pt x="9248" y="185627"/>
                  </a:lnTo>
                  <a:cubicBezTo>
                    <a:pt x="5447" y="185627"/>
                    <a:pt x="124" y="185627"/>
                    <a:pt x="124" y="190688"/>
                  </a:cubicBezTo>
                  <a:cubicBezTo>
                    <a:pt x="124" y="195749"/>
                    <a:pt x="4686" y="195749"/>
                    <a:pt x="8995" y="195749"/>
                  </a:cubicBezTo>
                  <a:lnTo>
                    <a:pt x="146110" y="19574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3" name="자유형: 도형 4252">
              <a:extLst>
                <a:ext uri="{FF2B5EF4-FFF2-40B4-BE49-F238E27FC236}">
                  <a16:creationId xmlns:a16="http://schemas.microsoft.com/office/drawing/2014/main" id="{F8AC8260-7F14-290B-50DC-A169FBCD1A6C}"/>
                </a:ext>
              </a:extLst>
            </p:cNvPr>
            <p:cNvSpPr/>
            <p:nvPr>
              <p:custDataLst>
                <p:tags r:id="rId139"/>
              </p:custDataLst>
            </p:nvPr>
          </p:nvSpPr>
          <p:spPr>
            <a:xfrm>
              <a:off x="3758047" y="5572104"/>
              <a:ext cx="106701" cy="174099"/>
            </a:xfrm>
            <a:custGeom>
              <a:avLst/>
              <a:gdLst>
                <a:gd name="connsiteX0" fmla="*/ 106836 w 106701"/>
                <a:gd name="connsiteY0" fmla="*/ 87696 h 174099"/>
                <a:gd name="connsiteX1" fmla="*/ 96698 w 106701"/>
                <a:gd name="connsiteY1" fmla="*/ 28482 h 174099"/>
                <a:gd name="connsiteX2" fmla="*/ 53612 w 106701"/>
                <a:gd name="connsiteY2" fmla="*/ 141 h 174099"/>
                <a:gd name="connsiteX3" fmla="*/ 9512 w 106701"/>
                <a:gd name="connsiteY3" fmla="*/ 30254 h 174099"/>
                <a:gd name="connsiteX4" fmla="*/ 135 w 106701"/>
                <a:gd name="connsiteY4" fmla="*/ 87696 h 174099"/>
                <a:gd name="connsiteX5" fmla="*/ 11540 w 106701"/>
                <a:gd name="connsiteY5" fmla="*/ 148682 h 174099"/>
                <a:gd name="connsiteX6" fmla="*/ 53359 w 106701"/>
                <a:gd name="connsiteY6" fmla="*/ 174240 h 174099"/>
                <a:gd name="connsiteX7" fmla="*/ 97459 w 106701"/>
                <a:gd name="connsiteY7" fmla="*/ 144886 h 174099"/>
                <a:gd name="connsiteX8" fmla="*/ 106836 w 106701"/>
                <a:gd name="connsiteY8" fmla="*/ 87696 h 174099"/>
                <a:gd name="connsiteX9" fmla="*/ 53359 w 106701"/>
                <a:gd name="connsiteY9" fmla="*/ 168673 h 174099"/>
                <a:gd name="connsiteX10" fmla="*/ 23959 w 106701"/>
                <a:gd name="connsiteY10" fmla="*/ 138054 h 174099"/>
                <a:gd name="connsiteX11" fmla="*/ 21171 w 106701"/>
                <a:gd name="connsiteY11" fmla="*/ 84660 h 174099"/>
                <a:gd name="connsiteX12" fmla="*/ 23199 w 106701"/>
                <a:gd name="connsiteY12" fmla="*/ 38098 h 174099"/>
                <a:gd name="connsiteX13" fmla="*/ 53359 w 106701"/>
                <a:gd name="connsiteY13" fmla="*/ 5708 h 174099"/>
                <a:gd name="connsiteX14" fmla="*/ 83266 w 106701"/>
                <a:gd name="connsiteY14" fmla="*/ 35315 h 174099"/>
                <a:gd name="connsiteX15" fmla="*/ 85800 w 106701"/>
                <a:gd name="connsiteY15" fmla="*/ 84660 h 174099"/>
                <a:gd name="connsiteX16" fmla="*/ 83012 w 106701"/>
                <a:gd name="connsiteY16" fmla="*/ 137041 h 174099"/>
                <a:gd name="connsiteX17" fmla="*/ 53359 w 106701"/>
                <a:gd name="connsiteY17" fmla="*/ 168673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701" h="174099">
                  <a:moveTo>
                    <a:pt x="106836" y="87696"/>
                  </a:moveTo>
                  <a:cubicBezTo>
                    <a:pt x="106836" y="67452"/>
                    <a:pt x="105569" y="47208"/>
                    <a:pt x="96698" y="28482"/>
                  </a:cubicBezTo>
                  <a:cubicBezTo>
                    <a:pt x="85040" y="4190"/>
                    <a:pt x="64257" y="141"/>
                    <a:pt x="53612" y="141"/>
                  </a:cubicBezTo>
                  <a:cubicBezTo>
                    <a:pt x="38405" y="141"/>
                    <a:pt x="19904" y="6720"/>
                    <a:pt x="9512" y="30254"/>
                  </a:cubicBezTo>
                  <a:cubicBezTo>
                    <a:pt x="1402" y="47714"/>
                    <a:pt x="135" y="67452"/>
                    <a:pt x="135" y="87696"/>
                  </a:cubicBezTo>
                  <a:cubicBezTo>
                    <a:pt x="135" y="106675"/>
                    <a:pt x="1149" y="129450"/>
                    <a:pt x="11540" y="148682"/>
                  </a:cubicBezTo>
                  <a:cubicBezTo>
                    <a:pt x="22438" y="169179"/>
                    <a:pt x="40940" y="174240"/>
                    <a:pt x="53359" y="174240"/>
                  </a:cubicBezTo>
                  <a:cubicBezTo>
                    <a:pt x="67045" y="174240"/>
                    <a:pt x="86307" y="168926"/>
                    <a:pt x="97459" y="144886"/>
                  </a:cubicBezTo>
                  <a:cubicBezTo>
                    <a:pt x="105569" y="127425"/>
                    <a:pt x="106836" y="107687"/>
                    <a:pt x="106836" y="87696"/>
                  </a:cubicBezTo>
                  <a:close/>
                  <a:moveTo>
                    <a:pt x="53359" y="168673"/>
                  </a:moveTo>
                  <a:cubicBezTo>
                    <a:pt x="43474" y="168673"/>
                    <a:pt x="28521" y="162346"/>
                    <a:pt x="23959" y="138054"/>
                  </a:cubicBezTo>
                  <a:cubicBezTo>
                    <a:pt x="21171" y="122870"/>
                    <a:pt x="21171" y="99590"/>
                    <a:pt x="21171" y="84660"/>
                  </a:cubicBezTo>
                  <a:cubicBezTo>
                    <a:pt x="21171" y="68465"/>
                    <a:pt x="21171" y="51763"/>
                    <a:pt x="23199" y="38098"/>
                  </a:cubicBezTo>
                  <a:cubicBezTo>
                    <a:pt x="28014" y="7985"/>
                    <a:pt x="47023" y="5708"/>
                    <a:pt x="53359" y="5708"/>
                  </a:cubicBezTo>
                  <a:cubicBezTo>
                    <a:pt x="61723" y="5708"/>
                    <a:pt x="78450" y="10263"/>
                    <a:pt x="83266" y="35315"/>
                  </a:cubicBezTo>
                  <a:cubicBezTo>
                    <a:pt x="85800" y="49486"/>
                    <a:pt x="85800" y="68718"/>
                    <a:pt x="85800" y="84660"/>
                  </a:cubicBezTo>
                  <a:cubicBezTo>
                    <a:pt x="85800" y="103639"/>
                    <a:pt x="85800" y="120846"/>
                    <a:pt x="83012" y="137041"/>
                  </a:cubicBezTo>
                  <a:cubicBezTo>
                    <a:pt x="79210" y="161081"/>
                    <a:pt x="64764" y="168673"/>
                    <a:pt x="53359" y="168673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4" name="자유형: 도형 4253">
              <a:extLst>
                <a:ext uri="{FF2B5EF4-FFF2-40B4-BE49-F238E27FC236}">
                  <a16:creationId xmlns:a16="http://schemas.microsoft.com/office/drawing/2014/main" id="{51D4617E-149B-25E9-4BE2-A669E9237A39}"/>
                </a:ext>
              </a:extLst>
            </p:cNvPr>
            <p:cNvSpPr/>
            <p:nvPr>
              <p:custDataLst>
                <p:tags r:id="rId140"/>
              </p:custDataLst>
            </p:nvPr>
          </p:nvSpPr>
          <p:spPr>
            <a:xfrm>
              <a:off x="3896683" y="5713813"/>
              <a:ext cx="29653" cy="75662"/>
            </a:xfrm>
            <a:custGeom>
              <a:avLst/>
              <a:gdLst>
                <a:gd name="connsiteX0" fmla="*/ 29793 w 29653"/>
                <a:gd name="connsiteY0" fmla="*/ 26711 h 75662"/>
                <a:gd name="connsiteX1" fmla="*/ 13573 w 29653"/>
                <a:gd name="connsiteY1" fmla="*/ 141 h 75662"/>
                <a:gd name="connsiteX2" fmla="*/ 140 w 29653"/>
                <a:gd name="connsiteY2" fmla="*/ 13552 h 75662"/>
                <a:gd name="connsiteX3" fmla="*/ 13573 w 29653"/>
                <a:gd name="connsiteY3" fmla="*/ 26964 h 75662"/>
                <a:gd name="connsiteX4" fmla="*/ 22443 w 29653"/>
                <a:gd name="connsiteY4" fmla="*/ 23674 h 75662"/>
                <a:gd name="connsiteX5" fmla="*/ 23710 w 29653"/>
                <a:gd name="connsiteY5" fmla="*/ 22915 h 75662"/>
                <a:gd name="connsiteX6" fmla="*/ 24217 w 29653"/>
                <a:gd name="connsiteY6" fmla="*/ 26711 h 75662"/>
                <a:gd name="connsiteX7" fmla="*/ 6983 w 29653"/>
                <a:gd name="connsiteY7" fmla="*/ 68971 h 75662"/>
                <a:gd name="connsiteX8" fmla="*/ 4195 w 29653"/>
                <a:gd name="connsiteY8" fmla="*/ 73019 h 75662"/>
                <a:gd name="connsiteX9" fmla="*/ 6729 w 29653"/>
                <a:gd name="connsiteY9" fmla="*/ 75803 h 75662"/>
                <a:gd name="connsiteX10" fmla="*/ 29793 w 29653"/>
                <a:gd name="connsiteY10" fmla="*/ 26711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29793" y="26711"/>
                  </a:moveTo>
                  <a:cubicBezTo>
                    <a:pt x="29793" y="10010"/>
                    <a:pt x="23457" y="141"/>
                    <a:pt x="13573" y="141"/>
                  </a:cubicBezTo>
                  <a:cubicBezTo>
                    <a:pt x="5209" y="141"/>
                    <a:pt x="140" y="6467"/>
                    <a:pt x="140" y="13552"/>
                  </a:cubicBezTo>
                  <a:cubicBezTo>
                    <a:pt x="140" y="20385"/>
                    <a:pt x="5209" y="26964"/>
                    <a:pt x="13573" y="26964"/>
                  </a:cubicBezTo>
                  <a:cubicBezTo>
                    <a:pt x="16614" y="26964"/>
                    <a:pt x="19909" y="25952"/>
                    <a:pt x="22443" y="23674"/>
                  </a:cubicBezTo>
                  <a:cubicBezTo>
                    <a:pt x="23203" y="23168"/>
                    <a:pt x="23457" y="22915"/>
                    <a:pt x="23710" y="22915"/>
                  </a:cubicBezTo>
                  <a:cubicBezTo>
                    <a:pt x="23964" y="22915"/>
                    <a:pt x="24217" y="23168"/>
                    <a:pt x="24217" y="26711"/>
                  </a:cubicBezTo>
                  <a:cubicBezTo>
                    <a:pt x="24217" y="45437"/>
                    <a:pt x="15347" y="60620"/>
                    <a:pt x="6983" y="68971"/>
                  </a:cubicBezTo>
                  <a:cubicBezTo>
                    <a:pt x="4195" y="71754"/>
                    <a:pt x="4195" y="72260"/>
                    <a:pt x="4195" y="73019"/>
                  </a:cubicBezTo>
                  <a:cubicBezTo>
                    <a:pt x="4195" y="74791"/>
                    <a:pt x="5462" y="75803"/>
                    <a:pt x="6729" y="75803"/>
                  </a:cubicBezTo>
                  <a:cubicBezTo>
                    <a:pt x="9517" y="75803"/>
                    <a:pt x="29793" y="56318"/>
                    <a:pt x="29793" y="2671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5" name="자유형: 도형 4254">
              <a:extLst>
                <a:ext uri="{FF2B5EF4-FFF2-40B4-BE49-F238E27FC236}">
                  <a16:creationId xmlns:a16="http://schemas.microsoft.com/office/drawing/2014/main" id="{B0CC7477-9CE7-5B1F-2588-C5DD5482FFCD}"/>
                </a:ext>
              </a:extLst>
            </p:cNvPr>
            <p:cNvSpPr/>
            <p:nvPr>
              <p:custDataLst>
                <p:tags r:id="rId141"/>
              </p:custDataLst>
            </p:nvPr>
          </p:nvSpPr>
          <p:spPr>
            <a:xfrm>
              <a:off x="4240977" y="5565019"/>
              <a:ext cx="140916" cy="181184"/>
            </a:xfrm>
            <a:custGeom>
              <a:avLst/>
              <a:gdLst>
                <a:gd name="connsiteX0" fmla="*/ 139804 w 140916"/>
                <a:gd name="connsiteY0" fmla="*/ 9757 h 181184"/>
                <a:gd name="connsiteX1" fmla="*/ 141071 w 140916"/>
                <a:gd name="connsiteY1" fmla="*/ 5202 h 181184"/>
                <a:gd name="connsiteX2" fmla="*/ 136002 w 140916"/>
                <a:gd name="connsiteY2" fmla="*/ 141 h 181184"/>
                <a:gd name="connsiteX3" fmla="*/ 130173 w 140916"/>
                <a:gd name="connsiteY3" fmla="*/ 5961 h 181184"/>
                <a:gd name="connsiteX4" fmla="*/ 109137 w 140916"/>
                <a:gd name="connsiteY4" fmla="*/ 61632 h 181184"/>
                <a:gd name="connsiteX5" fmla="*/ 32089 w 140916"/>
                <a:gd name="connsiteY5" fmla="*/ 61632 h 181184"/>
                <a:gd name="connsiteX6" fmla="*/ 11052 w 140916"/>
                <a:gd name="connsiteY6" fmla="*/ 5961 h 181184"/>
                <a:gd name="connsiteX7" fmla="*/ 5223 w 140916"/>
                <a:gd name="connsiteY7" fmla="*/ 141 h 181184"/>
                <a:gd name="connsiteX8" fmla="*/ 154 w 140916"/>
                <a:gd name="connsiteY8" fmla="*/ 5202 h 181184"/>
                <a:gd name="connsiteX9" fmla="*/ 1675 w 140916"/>
                <a:gd name="connsiteY9" fmla="*/ 9757 h 181184"/>
                <a:gd name="connsiteX10" fmla="*/ 64783 w 140916"/>
                <a:gd name="connsiteY10" fmla="*/ 175505 h 181184"/>
                <a:gd name="connsiteX11" fmla="*/ 70613 w 140916"/>
                <a:gd name="connsiteY11" fmla="*/ 181325 h 181184"/>
                <a:gd name="connsiteX12" fmla="*/ 76188 w 140916"/>
                <a:gd name="connsiteY12" fmla="*/ 176011 h 181184"/>
                <a:gd name="connsiteX13" fmla="*/ 139804 w 140916"/>
                <a:gd name="connsiteY13" fmla="*/ 9757 h 181184"/>
                <a:gd name="connsiteX14" fmla="*/ 36144 w 140916"/>
                <a:gd name="connsiteY14" fmla="*/ 71754 h 181184"/>
                <a:gd name="connsiteX15" fmla="*/ 105081 w 140916"/>
                <a:gd name="connsiteY15" fmla="*/ 71754 h 181184"/>
                <a:gd name="connsiteX16" fmla="*/ 70613 w 140916"/>
                <a:gd name="connsiteY16" fmla="*/ 161840 h 181184"/>
                <a:gd name="connsiteX17" fmla="*/ 36144 w 140916"/>
                <a:gd name="connsiteY17" fmla="*/ 71754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39804" y="9757"/>
                  </a:moveTo>
                  <a:cubicBezTo>
                    <a:pt x="141071" y="6973"/>
                    <a:pt x="141071" y="6467"/>
                    <a:pt x="141071" y="5202"/>
                  </a:cubicBezTo>
                  <a:cubicBezTo>
                    <a:pt x="141071" y="2671"/>
                    <a:pt x="139043" y="141"/>
                    <a:pt x="136002" y="141"/>
                  </a:cubicBezTo>
                  <a:cubicBezTo>
                    <a:pt x="132707" y="141"/>
                    <a:pt x="131187" y="3177"/>
                    <a:pt x="130173" y="5961"/>
                  </a:cubicBezTo>
                  <a:lnTo>
                    <a:pt x="109137" y="61632"/>
                  </a:lnTo>
                  <a:lnTo>
                    <a:pt x="32089" y="61632"/>
                  </a:lnTo>
                  <a:lnTo>
                    <a:pt x="11052" y="5961"/>
                  </a:lnTo>
                  <a:cubicBezTo>
                    <a:pt x="9785" y="2418"/>
                    <a:pt x="8518" y="141"/>
                    <a:pt x="5223" y="141"/>
                  </a:cubicBezTo>
                  <a:cubicBezTo>
                    <a:pt x="2689" y="141"/>
                    <a:pt x="154" y="2671"/>
                    <a:pt x="154" y="5202"/>
                  </a:cubicBezTo>
                  <a:cubicBezTo>
                    <a:pt x="154" y="5708"/>
                    <a:pt x="154" y="6214"/>
                    <a:pt x="1675" y="9757"/>
                  </a:cubicBezTo>
                  <a:lnTo>
                    <a:pt x="64783" y="175505"/>
                  </a:lnTo>
                  <a:cubicBezTo>
                    <a:pt x="66051" y="179048"/>
                    <a:pt x="67318" y="181325"/>
                    <a:pt x="70613" y="181325"/>
                  </a:cubicBezTo>
                  <a:cubicBezTo>
                    <a:pt x="74161" y="181325"/>
                    <a:pt x="75175" y="178542"/>
                    <a:pt x="76188" y="176011"/>
                  </a:cubicBezTo>
                  <a:lnTo>
                    <a:pt x="139804" y="9757"/>
                  </a:lnTo>
                  <a:close/>
                  <a:moveTo>
                    <a:pt x="36144" y="71754"/>
                  </a:moveTo>
                  <a:lnTo>
                    <a:pt x="105081" y="71754"/>
                  </a:lnTo>
                  <a:lnTo>
                    <a:pt x="70613" y="161840"/>
                  </a:lnTo>
                  <a:lnTo>
                    <a:pt x="36144" y="7175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6" name="자유형: 도형 4255">
              <a:extLst>
                <a:ext uri="{FF2B5EF4-FFF2-40B4-BE49-F238E27FC236}">
                  <a16:creationId xmlns:a16="http://schemas.microsoft.com/office/drawing/2014/main" id="{3C8BBD38-AB00-BFDF-956F-31C0F00CFFD8}"/>
                </a:ext>
              </a:extLst>
            </p:cNvPr>
            <p:cNvSpPr/>
            <p:nvPr>
              <p:custDataLst>
                <p:tags r:id="rId142"/>
              </p:custDataLst>
            </p:nvPr>
          </p:nvSpPr>
          <p:spPr>
            <a:xfrm>
              <a:off x="4389132" y="5573369"/>
              <a:ext cx="66910" cy="170050"/>
            </a:xfrm>
            <a:custGeom>
              <a:avLst/>
              <a:gdLst>
                <a:gd name="connsiteX0" fmla="*/ 64789 w 66910"/>
                <a:gd name="connsiteY0" fmla="*/ 9251 h 170050"/>
                <a:gd name="connsiteX1" fmla="*/ 55411 w 66910"/>
                <a:gd name="connsiteY1" fmla="*/ 141 h 170050"/>
                <a:gd name="connsiteX2" fmla="*/ 41725 w 66910"/>
                <a:gd name="connsiteY2" fmla="*/ 13552 h 170050"/>
                <a:gd name="connsiteX3" fmla="*/ 51356 w 66910"/>
                <a:gd name="connsiteY3" fmla="*/ 22662 h 170050"/>
                <a:gd name="connsiteX4" fmla="*/ 64789 w 66910"/>
                <a:gd name="connsiteY4" fmla="*/ 9251 h 170050"/>
                <a:gd name="connsiteX5" fmla="*/ 45527 w 66910"/>
                <a:gd name="connsiteY5" fmla="*/ 104398 h 170050"/>
                <a:gd name="connsiteX6" fmla="*/ 51103 w 66910"/>
                <a:gd name="connsiteY6" fmla="*/ 89721 h 170050"/>
                <a:gd name="connsiteX7" fmla="*/ 54397 w 66910"/>
                <a:gd name="connsiteY7" fmla="*/ 76309 h 170050"/>
                <a:gd name="connsiteX8" fmla="*/ 33615 w 66910"/>
                <a:gd name="connsiteY8" fmla="*/ 55559 h 170050"/>
                <a:gd name="connsiteX9" fmla="*/ 160 w 66910"/>
                <a:gd name="connsiteY9" fmla="*/ 94529 h 170050"/>
                <a:gd name="connsiteX10" fmla="*/ 3201 w 66910"/>
                <a:gd name="connsiteY10" fmla="*/ 97059 h 170050"/>
                <a:gd name="connsiteX11" fmla="*/ 7256 w 66910"/>
                <a:gd name="connsiteY11" fmla="*/ 92504 h 170050"/>
                <a:gd name="connsiteX12" fmla="*/ 32854 w 66910"/>
                <a:gd name="connsiteY12" fmla="*/ 61126 h 170050"/>
                <a:gd name="connsiteX13" fmla="*/ 39191 w 66910"/>
                <a:gd name="connsiteY13" fmla="*/ 69224 h 170050"/>
                <a:gd name="connsiteX14" fmla="*/ 36403 w 66910"/>
                <a:gd name="connsiteY14" fmla="*/ 82382 h 170050"/>
                <a:gd name="connsiteX15" fmla="*/ 18915 w 66910"/>
                <a:gd name="connsiteY15" fmla="*/ 129197 h 170050"/>
                <a:gd name="connsiteX16" fmla="*/ 13086 w 66910"/>
                <a:gd name="connsiteY16" fmla="*/ 149441 h 170050"/>
                <a:gd name="connsiteX17" fmla="*/ 33868 w 66910"/>
                <a:gd name="connsiteY17" fmla="*/ 170191 h 170050"/>
                <a:gd name="connsiteX18" fmla="*/ 67070 w 66910"/>
                <a:gd name="connsiteY18" fmla="*/ 131221 h 170050"/>
                <a:gd name="connsiteX19" fmla="*/ 64028 w 66910"/>
                <a:gd name="connsiteY19" fmla="*/ 128691 h 170050"/>
                <a:gd name="connsiteX20" fmla="*/ 60227 w 66910"/>
                <a:gd name="connsiteY20" fmla="*/ 133246 h 170050"/>
                <a:gd name="connsiteX21" fmla="*/ 34375 w 66910"/>
                <a:gd name="connsiteY21" fmla="*/ 164624 h 170050"/>
                <a:gd name="connsiteX22" fmla="*/ 28292 w 66910"/>
                <a:gd name="connsiteY22" fmla="*/ 156273 h 170050"/>
                <a:gd name="connsiteX23" fmla="*/ 35642 w 66910"/>
                <a:gd name="connsiteY23" fmla="*/ 130968 h 170050"/>
                <a:gd name="connsiteX24" fmla="*/ 45527 w 66910"/>
                <a:gd name="connsiteY24" fmla="*/ 104398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789" y="9251"/>
                  </a:moveTo>
                  <a:cubicBezTo>
                    <a:pt x="64789" y="4190"/>
                    <a:pt x="61241" y="141"/>
                    <a:pt x="55411" y="141"/>
                  </a:cubicBezTo>
                  <a:cubicBezTo>
                    <a:pt x="48568" y="141"/>
                    <a:pt x="41725" y="6720"/>
                    <a:pt x="41725" y="13552"/>
                  </a:cubicBezTo>
                  <a:cubicBezTo>
                    <a:pt x="41725" y="18360"/>
                    <a:pt x="45273" y="22662"/>
                    <a:pt x="51356" y="22662"/>
                  </a:cubicBezTo>
                  <a:cubicBezTo>
                    <a:pt x="57185" y="22662"/>
                    <a:pt x="64789" y="16842"/>
                    <a:pt x="64789" y="9251"/>
                  </a:cubicBezTo>
                  <a:close/>
                  <a:moveTo>
                    <a:pt x="45527" y="104398"/>
                  </a:moveTo>
                  <a:cubicBezTo>
                    <a:pt x="48568" y="97059"/>
                    <a:pt x="48568" y="96553"/>
                    <a:pt x="51103" y="89721"/>
                  </a:cubicBezTo>
                  <a:cubicBezTo>
                    <a:pt x="53130" y="84660"/>
                    <a:pt x="54397" y="81117"/>
                    <a:pt x="54397" y="76309"/>
                  </a:cubicBezTo>
                  <a:cubicBezTo>
                    <a:pt x="54397" y="64922"/>
                    <a:pt x="46287" y="55559"/>
                    <a:pt x="33615" y="55559"/>
                  </a:cubicBezTo>
                  <a:cubicBezTo>
                    <a:pt x="9791" y="55559"/>
                    <a:pt x="160" y="92251"/>
                    <a:pt x="160" y="94529"/>
                  </a:cubicBezTo>
                  <a:cubicBezTo>
                    <a:pt x="160" y="97059"/>
                    <a:pt x="2694" y="97059"/>
                    <a:pt x="3201" y="97059"/>
                  </a:cubicBezTo>
                  <a:cubicBezTo>
                    <a:pt x="5736" y="97059"/>
                    <a:pt x="5989" y="96553"/>
                    <a:pt x="7256" y="92504"/>
                  </a:cubicBezTo>
                  <a:cubicBezTo>
                    <a:pt x="14099" y="68718"/>
                    <a:pt x="24237" y="61126"/>
                    <a:pt x="32854" y="61126"/>
                  </a:cubicBezTo>
                  <a:cubicBezTo>
                    <a:pt x="34882" y="61126"/>
                    <a:pt x="39191" y="61126"/>
                    <a:pt x="39191" y="69224"/>
                  </a:cubicBezTo>
                  <a:cubicBezTo>
                    <a:pt x="39191" y="74538"/>
                    <a:pt x="37416" y="79852"/>
                    <a:pt x="36403" y="82382"/>
                  </a:cubicBezTo>
                  <a:cubicBezTo>
                    <a:pt x="34375" y="88962"/>
                    <a:pt x="22970" y="118316"/>
                    <a:pt x="18915" y="129197"/>
                  </a:cubicBezTo>
                  <a:cubicBezTo>
                    <a:pt x="16380" y="135776"/>
                    <a:pt x="13086" y="144127"/>
                    <a:pt x="13086" y="149441"/>
                  </a:cubicBezTo>
                  <a:cubicBezTo>
                    <a:pt x="13086" y="161334"/>
                    <a:pt x="21703" y="170191"/>
                    <a:pt x="33868" y="170191"/>
                  </a:cubicBezTo>
                  <a:cubicBezTo>
                    <a:pt x="57692" y="170191"/>
                    <a:pt x="67070" y="133499"/>
                    <a:pt x="67070" y="131221"/>
                  </a:cubicBezTo>
                  <a:cubicBezTo>
                    <a:pt x="67070" y="128691"/>
                    <a:pt x="64789" y="128691"/>
                    <a:pt x="64028" y="128691"/>
                  </a:cubicBezTo>
                  <a:cubicBezTo>
                    <a:pt x="61494" y="128691"/>
                    <a:pt x="61494" y="129450"/>
                    <a:pt x="60227" y="133246"/>
                  </a:cubicBezTo>
                  <a:cubicBezTo>
                    <a:pt x="55665" y="149188"/>
                    <a:pt x="47301" y="164624"/>
                    <a:pt x="34375" y="164624"/>
                  </a:cubicBezTo>
                  <a:cubicBezTo>
                    <a:pt x="30067" y="164624"/>
                    <a:pt x="28292" y="162093"/>
                    <a:pt x="28292" y="156273"/>
                  </a:cubicBezTo>
                  <a:cubicBezTo>
                    <a:pt x="28292" y="149947"/>
                    <a:pt x="29813" y="146404"/>
                    <a:pt x="35642" y="130968"/>
                  </a:cubicBezTo>
                  <a:lnTo>
                    <a:pt x="45527" y="10439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7" name="자유형: 도형 4256">
              <a:extLst>
                <a:ext uri="{FF2B5EF4-FFF2-40B4-BE49-F238E27FC236}">
                  <a16:creationId xmlns:a16="http://schemas.microsoft.com/office/drawing/2014/main" id="{B760C81A-0A5F-3A4C-3797-DE70A11992AE}"/>
                </a:ext>
              </a:extLst>
            </p:cNvPr>
            <p:cNvSpPr/>
            <p:nvPr>
              <p:custDataLst>
                <p:tags r:id="rId143"/>
              </p:custDataLst>
            </p:nvPr>
          </p:nvSpPr>
          <p:spPr>
            <a:xfrm>
              <a:off x="2946429" y="5982048"/>
              <a:ext cx="175132" cy="227492"/>
            </a:xfrm>
            <a:custGeom>
              <a:avLst/>
              <a:gdLst>
                <a:gd name="connsiteX0" fmla="*/ 98694 w 175132"/>
                <a:gd name="connsiteY0" fmla="*/ 177040 h 227492"/>
                <a:gd name="connsiteX1" fmla="*/ 175235 w 175132"/>
                <a:gd name="connsiteY1" fmla="*/ 68228 h 227492"/>
                <a:gd name="connsiteX2" fmla="*/ 110606 w 175132"/>
                <a:gd name="connsiteY2" fmla="*/ 157 h 227492"/>
                <a:gd name="connsiteX3" fmla="*/ 103 w 175132"/>
                <a:gd name="connsiteY3" fmla="*/ 116561 h 227492"/>
                <a:gd name="connsiteX4" fmla="*/ 64985 w 175132"/>
                <a:gd name="connsiteY4" fmla="*/ 184125 h 227492"/>
                <a:gd name="connsiteX5" fmla="*/ 89823 w 175132"/>
                <a:gd name="connsiteY5" fmla="*/ 180330 h 227492"/>
                <a:gd name="connsiteX6" fmla="*/ 88809 w 175132"/>
                <a:gd name="connsiteY6" fmla="*/ 199815 h 227492"/>
                <a:gd name="connsiteX7" fmla="*/ 109846 w 175132"/>
                <a:gd name="connsiteY7" fmla="*/ 227650 h 227492"/>
                <a:gd name="connsiteX8" fmla="*/ 152171 w 175132"/>
                <a:gd name="connsiteY8" fmla="*/ 178558 h 227492"/>
                <a:gd name="connsiteX9" fmla="*/ 149383 w 175132"/>
                <a:gd name="connsiteY9" fmla="*/ 176028 h 227492"/>
                <a:gd name="connsiteX10" fmla="*/ 146342 w 175132"/>
                <a:gd name="connsiteY10" fmla="*/ 178811 h 227492"/>
                <a:gd name="connsiteX11" fmla="*/ 116689 w 175132"/>
                <a:gd name="connsiteY11" fmla="*/ 203104 h 227492"/>
                <a:gd name="connsiteX12" fmla="*/ 98694 w 175132"/>
                <a:gd name="connsiteY12" fmla="*/ 177040 h 227492"/>
                <a:gd name="connsiteX13" fmla="*/ 50792 w 175132"/>
                <a:gd name="connsiteY13" fmla="*/ 175016 h 227492"/>
                <a:gd name="connsiteX14" fmla="*/ 22406 w 175132"/>
                <a:gd name="connsiteY14" fmla="*/ 124658 h 227492"/>
                <a:gd name="connsiteX15" fmla="*/ 48258 w 175132"/>
                <a:gd name="connsiteY15" fmla="*/ 43935 h 227492"/>
                <a:gd name="connsiteX16" fmla="*/ 109085 w 175132"/>
                <a:gd name="connsiteY16" fmla="*/ 6484 h 227492"/>
                <a:gd name="connsiteX17" fmla="*/ 152932 w 175132"/>
                <a:gd name="connsiteY17" fmla="*/ 60130 h 227492"/>
                <a:gd name="connsiteX18" fmla="*/ 97427 w 175132"/>
                <a:gd name="connsiteY18" fmla="*/ 168436 h 227492"/>
                <a:gd name="connsiteX19" fmla="*/ 75123 w 175132"/>
                <a:gd name="connsiteY19" fmla="*/ 141107 h 227492"/>
                <a:gd name="connsiteX20" fmla="*/ 49272 w 175132"/>
                <a:gd name="connsiteY20" fmla="*/ 166918 h 227492"/>
                <a:gd name="connsiteX21" fmla="*/ 50792 w 175132"/>
                <a:gd name="connsiteY21" fmla="*/ 175016 h 227492"/>
                <a:gd name="connsiteX22" fmla="*/ 66506 w 175132"/>
                <a:gd name="connsiteY22" fmla="*/ 177799 h 227492"/>
                <a:gd name="connsiteX23" fmla="*/ 54847 w 175132"/>
                <a:gd name="connsiteY23" fmla="*/ 166918 h 227492"/>
                <a:gd name="connsiteX24" fmla="*/ 75123 w 175132"/>
                <a:gd name="connsiteY24" fmla="*/ 146674 h 227492"/>
                <a:gd name="connsiteX25" fmla="*/ 90584 w 175132"/>
                <a:gd name="connsiteY25" fmla="*/ 168183 h 227492"/>
                <a:gd name="connsiteX26" fmla="*/ 87796 w 175132"/>
                <a:gd name="connsiteY26" fmla="*/ 173244 h 227492"/>
                <a:gd name="connsiteX27" fmla="*/ 66506 w 175132"/>
                <a:gd name="connsiteY27" fmla="*/ 177799 h 22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75132" h="227492">
                  <a:moveTo>
                    <a:pt x="98694" y="177040"/>
                  </a:moveTo>
                  <a:cubicBezTo>
                    <a:pt x="137978" y="162110"/>
                    <a:pt x="175235" y="117067"/>
                    <a:pt x="175235" y="68228"/>
                  </a:cubicBezTo>
                  <a:cubicBezTo>
                    <a:pt x="175235" y="27487"/>
                    <a:pt x="148370" y="157"/>
                    <a:pt x="110606" y="157"/>
                  </a:cubicBezTo>
                  <a:cubicBezTo>
                    <a:pt x="55861" y="157"/>
                    <a:pt x="103" y="57600"/>
                    <a:pt x="103" y="116561"/>
                  </a:cubicBezTo>
                  <a:cubicBezTo>
                    <a:pt x="103" y="158567"/>
                    <a:pt x="28489" y="184125"/>
                    <a:pt x="64985" y="184125"/>
                  </a:cubicBezTo>
                  <a:cubicBezTo>
                    <a:pt x="71322" y="184125"/>
                    <a:pt x="79939" y="183113"/>
                    <a:pt x="89823" y="180330"/>
                  </a:cubicBezTo>
                  <a:cubicBezTo>
                    <a:pt x="88809" y="196019"/>
                    <a:pt x="88809" y="196525"/>
                    <a:pt x="88809" y="199815"/>
                  </a:cubicBezTo>
                  <a:cubicBezTo>
                    <a:pt x="88809" y="207912"/>
                    <a:pt x="88809" y="227650"/>
                    <a:pt x="109846" y="227650"/>
                  </a:cubicBezTo>
                  <a:cubicBezTo>
                    <a:pt x="140006" y="227650"/>
                    <a:pt x="152171" y="181342"/>
                    <a:pt x="152171" y="178558"/>
                  </a:cubicBezTo>
                  <a:cubicBezTo>
                    <a:pt x="152171" y="176787"/>
                    <a:pt x="150397" y="176028"/>
                    <a:pt x="149383" y="176028"/>
                  </a:cubicBezTo>
                  <a:cubicBezTo>
                    <a:pt x="147356" y="176028"/>
                    <a:pt x="146849" y="177293"/>
                    <a:pt x="146342" y="178811"/>
                  </a:cubicBezTo>
                  <a:cubicBezTo>
                    <a:pt x="140259" y="196778"/>
                    <a:pt x="125559" y="203104"/>
                    <a:pt x="116689" y="203104"/>
                  </a:cubicBezTo>
                  <a:cubicBezTo>
                    <a:pt x="105030" y="203104"/>
                    <a:pt x="101228" y="196272"/>
                    <a:pt x="98694" y="177040"/>
                  </a:cubicBezTo>
                  <a:close/>
                  <a:moveTo>
                    <a:pt x="50792" y="175016"/>
                  </a:moveTo>
                  <a:cubicBezTo>
                    <a:pt x="31023" y="167171"/>
                    <a:pt x="22406" y="147433"/>
                    <a:pt x="22406" y="124658"/>
                  </a:cubicBezTo>
                  <a:cubicBezTo>
                    <a:pt x="22406" y="107198"/>
                    <a:pt x="28996" y="71265"/>
                    <a:pt x="48258" y="43935"/>
                  </a:cubicBezTo>
                  <a:cubicBezTo>
                    <a:pt x="66760" y="18124"/>
                    <a:pt x="90584" y="6484"/>
                    <a:pt x="109085" y="6484"/>
                  </a:cubicBezTo>
                  <a:cubicBezTo>
                    <a:pt x="134430" y="6484"/>
                    <a:pt x="152932" y="26222"/>
                    <a:pt x="152932" y="60130"/>
                  </a:cubicBezTo>
                  <a:cubicBezTo>
                    <a:pt x="152932" y="85435"/>
                    <a:pt x="140006" y="144649"/>
                    <a:pt x="97427" y="168436"/>
                  </a:cubicBezTo>
                  <a:cubicBezTo>
                    <a:pt x="96159" y="159579"/>
                    <a:pt x="93625" y="141107"/>
                    <a:pt x="75123" y="141107"/>
                  </a:cubicBezTo>
                  <a:cubicBezTo>
                    <a:pt x="61691" y="141107"/>
                    <a:pt x="49272" y="153759"/>
                    <a:pt x="49272" y="166918"/>
                  </a:cubicBezTo>
                  <a:cubicBezTo>
                    <a:pt x="49272" y="171979"/>
                    <a:pt x="50792" y="174762"/>
                    <a:pt x="50792" y="175016"/>
                  </a:cubicBezTo>
                  <a:close/>
                  <a:moveTo>
                    <a:pt x="66506" y="177799"/>
                  </a:moveTo>
                  <a:cubicBezTo>
                    <a:pt x="62958" y="177799"/>
                    <a:pt x="54847" y="177799"/>
                    <a:pt x="54847" y="166918"/>
                  </a:cubicBezTo>
                  <a:cubicBezTo>
                    <a:pt x="54847" y="156796"/>
                    <a:pt x="64478" y="146674"/>
                    <a:pt x="75123" y="146674"/>
                  </a:cubicBezTo>
                  <a:cubicBezTo>
                    <a:pt x="85768" y="146674"/>
                    <a:pt x="90584" y="152747"/>
                    <a:pt x="90584" y="168183"/>
                  </a:cubicBezTo>
                  <a:cubicBezTo>
                    <a:pt x="90584" y="171979"/>
                    <a:pt x="90330" y="172232"/>
                    <a:pt x="87796" y="173244"/>
                  </a:cubicBezTo>
                  <a:cubicBezTo>
                    <a:pt x="81206" y="176028"/>
                    <a:pt x="73603" y="177799"/>
                    <a:pt x="66506" y="17779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8" name="자유형: 도형 4257">
              <a:extLst>
                <a:ext uri="{FF2B5EF4-FFF2-40B4-BE49-F238E27FC236}">
                  <a16:creationId xmlns:a16="http://schemas.microsoft.com/office/drawing/2014/main" id="{ACFAE309-0023-346D-BB76-310191E1BF9A}"/>
                </a:ext>
              </a:extLst>
            </p:cNvPr>
            <p:cNvSpPr/>
            <p:nvPr>
              <p:custDataLst>
                <p:tags r:id="rId144"/>
              </p:custDataLst>
            </p:nvPr>
          </p:nvSpPr>
          <p:spPr>
            <a:xfrm>
              <a:off x="3145374" y="5977849"/>
              <a:ext cx="76819" cy="79888"/>
            </a:xfrm>
            <a:custGeom>
              <a:avLst/>
              <a:gdLst>
                <a:gd name="connsiteX0" fmla="*/ 66818 w 76819"/>
                <a:gd name="connsiteY0" fmla="*/ 10427 h 79888"/>
                <a:gd name="connsiteX1" fmla="*/ 57770 w 76819"/>
                <a:gd name="connsiteY1" fmla="*/ 20347 h 79888"/>
                <a:gd name="connsiteX2" fmla="*/ 64689 w 76819"/>
                <a:gd name="connsiteY2" fmla="*/ 26901 h 79888"/>
                <a:gd name="connsiteX3" fmla="*/ 74802 w 76819"/>
                <a:gd name="connsiteY3" fmla="*/ 15564 h 79888"/>
                <a:gd name="connsiteX4" fmla="*/ 51383 w 76819"/>
                <a:gd name="connsiteY4" fmla="*/ 153 h 79888"/>
                <a:gd name="connsiteX5" fmla="*/ 111 w 76819"/>
                <a:gd name="connsiteY5" fmla="*/ 49220 h 79888"/>
                <a:gd name="connsiteX6" fmla="*/ 32932 w 76819"/>
                <a:gd name="connsiteY6" fmla="*/ 80041 h 79888"/>
                <a:gd name="connsiteX7" fmla="*/ 76931 w 76819"/>
                <a:gd name="connsiteY7" fmla="*/ 60025 h 79888"/>
                <a:gd name="connsiteX8" fmla="*/ 73915 w 76819"/>
                <a:gd name="connsiteY8" fmla="*/ 57014 h 79888"/>
                <a:gd name="connsiteX9" fmla="*/ 71076 w 76819"/>
                <a:gd name="connsiteY9" fmla="*/ 58785 h 79888"/>
                <a:gd name="connsiteX10" fmla="*/ 33287 w 76819"/>
                <a:gd name="connsiteY10" fmla="*/ 75082 h 79888"/>
                <a:gd name="connsiteX11" fmla="*/ 14836 w 76819"/>
                <a:gd name="connsiteY11" fmla="*/ 55420 h 79888"/>
                <a:gd name="connsiteX12" fmla="*/ 26545 w 76819"/>
                <a:gd name="connsiteY12" fmla="*/ 18752 h 79888"/>
                <a:gd name="connsiteX13" fmla="*/ 51383 w 76819"/>
                <a:gd name="connsiteY13" fmla="*/ 5113 h 79888"/>
                <a:gd name="connsiteX14" fmla="*/ 66818 w 76819"/>
                <a:gd name="connsiteY14" fmla="*/ 10427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8" y="10427"/>
                  </a:moveTo>
                  <a:cubicBezTo>
                    <a:pt x="60431" y="11490"/>
                    <a:pt x="57770" y="16450"/>
                    <a:pt x="57770" y="20347"/>
                  </a:cubicBezTo>
                  <a:cubicBezTo>
                    <a:pt x="57770" y="25129"/>
                    <a:pt x="61496" y="26901"/>
                    <a:pt x="64689" y="26901"/>
                  </a:cubicBezTo>
                  <a:cubicBezTo>
                    <a:pt x="68592" y="26901"/>
                    <a:pt x="74802" y="24066"/>
                    <a:pt x="74802" y="15564"/>
                  </a:cubicBezTo>
                  <a:cubicBezTo>
                    <a:pt x="74802" y="3519"/>
                    <a:pt x="60963" y="153"/>
                    <a:pt x="51383" y="153"/>
                  </a:cubicBezTo>
                  <a:cubicBezTo>
                    <a:pt x="24771" y="153"/>
                    <a:pt x="111" y="24598"/>
                    <a:pt x="111" y="49220"/>
                  </a:cubicBezTo>
                  <a:cubicBezTo>
                    <a:pt x="111" y="64453"/>
                    <a:pt x="10755" y="80041"/>
                    <a:pt x="32932" y="80041"/>
                  </a:cubicBezTo>
                  <a:cubicBezTo>
                    <a:pt x="62915" y="80041"/>
                    <a:pt x="76931" y="62505"/>
                    <a:pt x="76931" y="60025"/>
                  </a:cubicBezTo>
                  <a:cubicBezTo>
                    <a:pt x="76931" y="58962"/>
                    <a:pt x="75334" y="57014"/>
                    <a:pt x="73915" y="57014"/>
                  </a:cubicBezTo>
                  <a:cubicBezTo>
                    <a:pt x="72850" y="57014"/>
                    <a:pt x="72495" y="57368"/>
                    <a:pt x="71076" y="58785"/>
                  </a:cubicBezTo>
                  <a:cubicBezTo>
                    <a:pt x="57238" y="75082"/>
                    <a:pt x="36480" y="75082"/>
                    <a:pt x="33287" y="75082"/>
                  </a:cubicBezTo>
                  <a:cubicBezTo>
                    <a:pt x="20513" y="75082"/>
                    <a:pt x="14836" y="66402"/>
                    <a:pt x="14836" y="55420"/>
                  </a:cubicBezTo>
                  <a:cubicBezTo>
                    <a:pt x="14836" y="50283"/>
                    <a:pt x="17320" y="30975"/>
                    <a:pt x="26545" y="18752"/>
                  </a:cubicBezTo>
                  <a:cubicBezTo>
                    <a:pt x="33287" y="10073"/>
                    <a:pt x="42512" y="5113"/>
                    <a:pt x="51383" y="5113"/>
                  </a:cubicBezTo>
                  <a:cubicBezTo>
                    <a:pt x="53867" y="5113"/>
                    <a:pt x="62383" y="5467"/>
                    <a:pt x="66818" y="1042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59" name="자유형: 도형 4258">
              <a:extLst>
                <a:ext uri="{FF2B5EF4-FFF2-40B4-BE49-F238E27FC236}">
                  <a16:creationId xmlns:a16="http://schemas.microsoft.com/office/drawing/2014/main" id="{A31542C1-604D-6D97-844F-1F8711836D2D}"/>
                </a:ext>
              </a:extLst>
            </p:cNvPr>
            <p:cNvSpPr/>
            <p:nvPr>
              <p:custDataLst>
                <p:tags r:id="rId145"/>
              </p:custDataLst>
            </p:nvPr>
          </p:nvSpPr>
          <p:spPr>
            <a:xfrm>
              <a:off x="3235772" y="5977849"/>
              <a:ext cx="90480" cy="79888"/>
            </a:xfrm>
            <a:custGeom>
              <a:avLst/>
              <a:gdLst>
                <a:gd name="connsiteX0" fmla="*/ 64160 w 90480"/>
                <a:gd name="connsiteY0" fmla="*/ 10604 h 79888"/>
                <a:gd name="connsiteX1" fmla="*/ 45887 w 90480"/>
                <a:gd name="connsiteY1" fmla="*/ 153 h 79888"/>
                <a:gd name="connsiteX2" fmla="*/ 114 w 90480"/>
                <a:gd name="connsiteY2" fmla="*/ 50637 h 79888"/>
                <a:gd name="connsiteX3" fmla="*/ 26904 w 90480"/>
                <a:gd name="connsiteY3" fmla="*/ 80041 h 79888"/>
                <a:gd name="connsiteX4" fmla="*/ 52096 w 90480"/>
                <a:gd name="connsiteY4" fmla="*/ 67642 h 79888"/>
                <a:gd name="connsiteX5" fmla="*/ 70370 w 90480"/>
                <a:gd name="connsiteY5" fmla="*/ 80041 h 79888"/>
                <a:gd name="connsiteX6" fmla="*/ 84386 w 90480"/>
                <a:gd name="connsiteY6" fmla="*/ 70653 h 79888"/>
                <a:gd name="connsiteX7" fmla="*/ 90595 w 90480"/>
                <a:gd name="connsiteY7" fmla="*/ 52940 h 79888"/>
                <a:gd name="connsiteX8" fmla="*/ 87756 w 90480"/>
                <a:gd name="connsiteY8" fmla="*/ 50637 h 79888"/>
                <a:gd name="connsiteX9" fmla="*/ 83853 w 90480"/>
                <a:gd name="connsiteY9" fmla="*/ 56128 h 79888"/>
                <a:gd name="connsiteX10" fmla="*/ 70902 w 90480"/>
                <a:gd name="connsiteY10" fmla="*/ 75082 h 79888"/>
                <a:gd name="connsiteX11" fmla="*/ 65047 w 90480"/>
                <a:gd name="connsiteY11" fmla="*/ 66402 h 79888"/>
                <a:gd name="connsiteX12" fmla="*/ 67709 w 90480"/>
                <a:gd name="connsiteY12" fmla="*/ 52408 h 79888"/>
                <a:gd name="connsiteX13" fmla="*/ 71612 w 90480"/>
                <a:gd name="connsiteY13" fmla="*/ 36466 h 79888"/>
                <a:gd name="connsiteX14" fmla="*/ 75160 w 90480"/>
                <a:gd name="connsiteY14" fmla="*/ 23004 h 79888"/>
                <a:gd name="connsiteX15" fmla="*/ 78353 w 90480"/>
                <a:gd name="connsiteY15" fmla="*/ 9187 h 79888"/>
                <a:gd name="connsiteX16" fmla="*/ 72321 w 90480"/>
                <a:gd name="connsiteY16" fmla="*/ 3519 h 79888"/>
                <a:gd name="connsiteX17" fmla="*/ 64160 w 90480"/>
                <a:gd name="connsiteY17" fmla="*/ 10604 h 79888"/>
                <a:gd name="connsiteX18" fmla="*/ 52806 w 90480"/>
                <a:gd name="connsiteY18" fmla="*/ 56128 h 79888"/>
                <a:gd name="connsiteX19" fmla="*/ 43758 w 90480"/>
                <a:gd name="connsiteY19" fmla="*/ 67996 h 79888"/>
                <a:gd name="connsiteX20" fmla="*/ 27436 w 90480"/>
                <a:gd name="connsiteY20" fmla="*/ 75082 h 79888"/>
                <a:gd name="connsiteX21" fmla="*/ 14485 w 90480"/>
                <a:gd name="connsiteY21" fmla="*/ 57899 h 79888"/>
                <a:gd name="connsiteX22" fmla="*/ 23710 w 90480"/>
                <a:gd name="connsiteY22" fmla="*/ 21941 h 79888"/>
                <a:gd name="connsiteX23" fmla="*/ 45887 w 90480"/>
                <a:gd name="connsiteY23" fmla="*/ 5113 h 79888"/>
                <a:gd name="connsiteX24" fmla="*/ 61677 w 90480"/>
                <a:gd name="connsiteY24" fmla="*/ 20524 h 79888"/>
                <a:gd name="connsiteX25" fmla="*/ 61144 w 90480"/>
                <a:gd name="connsiteY25" fmla="*/ 23004 h 79888"/>
                <a:gd name="connsiteX26" fmla="*/ 52806 w 90480"/>
                <a:gd name="connsiteY26" fmla="*/ 5612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60" y="10604"/>
                  </a:moveTo>
                  <a:cubicBezTo>
                    <a:pt x="60435" y="4759"/>
                    <a:pt x="54403" y="153"/>
                    <a:pt x="45887" y="153"/>
                  </a:cubicBezTo>
                  <a:cubicBezTo>
                    <a:pt x="23178" y="153"/>
                    <a:pt x="114" y="25129"/>
                    <a:pt x="114" y="50637"/>
                  </a:cubicBezTo>
                  <a:cubicBezTo>
                    <a:pt x="114" y="67819"/>
                    <a:pt x="11646" y="80041"/>
                    <a:pt x="26904" y="80041"/>
                  </a:cubicBezTo>
                  <a:cubicBezTo>
                    <a:pt x="36484" y="80041"/>
                    <a:pt x="45000" y="74550"/>
                    <a:pt x="52096" y="67642"/>
                  </a:cubicBezTo>
                  <a:cubicBezTo>
                    <a:pt x="55467" y="78270"/>
                    <a:pt x="65757" y="80041"/>
                    <a:pt x="70370" y="80041"/>
                  </a:cubicBezTo>
                  <a:cubicBezTo>
                    <a:pt x="76757" y="80041"/>
                    <a:pt x="81192" y="76144"/>
                    <a:pt x="84386" y="70653"/>
                  </a:cubicBezTo>
                  <a:cubicBezTo>
                    <a:pt x="88289" y="63745"/>
                    <a:pt x="90595" y="53648"/>
                    <a:pt x="90595" y="52940"/>
                  </a:cubicBezTo>
                  <a:cubicBezTo>
                    <a:pt x="90595" y="50637"/>
                    <a:pt x="88289" y="50637"/>
                    <a:pt x="87756" y="50637"/>
                  </a:cubicBezTo>
                  <a:cubicBezTo>
                    <a:pt x="85273" y="50637"/>
                    <a:pt x="85095" y="51345"/>
                    <a:pt x="83853" y="56128"/>
                  </a:cubicBezTo>
                  <a:cubicBezTo>
                    <a:pt x="81724" y="64631"/>
                    <a:pt x="78353" y="75082"/>
                    <a:pt x="70902" y="75082"/>
                  </a:cubicBezTo>
                  <a:cubicBezTo>
                    <a:pt x="66289" y="75082"/>
                    <a:pt x="65047" y="71185"/>
                    <a:pt x="65047" y="66402"/>
                  </a:cubicBezTo>
                  <a:cubicBezTo>
                    <a:pt x="65047" y="63391"/>
                    <a:pt x="66467" y="57014"/>
                    <a:pt x="67709" y="52408"/>
                  </a:cubicBezTo>
                  <a:cubicBezTo>
                    <a:pt x="68951" y="47626"/>
                    <a:pt x="70725" y="40363"/>
                    <a:pt x="71612" y="36466"/>
                  </a:cubicBezTo>
                  <a:lnTo>
                    <a:pt x="75160" y="23004"/>
                  </a:lnTo>
                  <a:cubicBezTo>
                    <a:pt x="76225" y="18398"/>
                    <a:pt x="78353" y="10073"/>
                    <a:pt x="78353" y="9187"/>
                  </a:cubicBezTo>
                  <a:cubicBezTo>
                    <a:pt x="78353" y="5290"/>
                    <a:pt x="75160" y="3519"/>
                    <a:pt x="72321" y="3519"/>
                  </a:cubicBezTo>
                  <a:cubicBezTo>
                    <a:pt x="69305" y="3519"/>
                    <a:pt x="65225" y="5644"/>
                    <a:pt x="64160" y="10604"/>
                  </a:cubicBezTo>
                  <a:close/>
                  <a:moveTo>
                    <a:pt x="52806" y="56128"/>
                  </a:moveTo>
                  <a:cubicBezTo>
                    <a:pt x="51564" y="61088"/>
                    <a:pt x="47661" y="64631"/>
                    <a:pt x="43758" y="67996"/>
                  </a:cubicBezTo>
                  <a:cubicBezTo>
                    <a:pt x="42161" y="69413"/>
                    <a:pt x="35065" y="75082"/>
                    <a:pt x="27436" y="75082"/>
                  </a:cubicBezTo>
                  <a:cubicBezTo>
                    <a:pt x="20872" y="75082"/>
                    <a:pt x="14485" y="70476"/>
                    <a:pt x="14485" y="57899"/>
                  </a:cubicBezTo>
                  <a:cubicBezTo>
                    <a:pt x="14485" y="48511"/>
                    <a:pt x="19630" y="29026"/>
                    <a:pt x="23710" y="21941"/>
                  </a:cubicBezTo>
                  <a:cubicBezTo>
                    <a:pt x="31871" y="7770"/>
                    <a:pt x="40919" y="5113"/>
                    <a:pt x="45887" y="5113"/>
                  </a:cubicBezTo>
                  <a:cubicBezTo>
                    <a:pt x="58306" y="5113"/>
                    <a:pt x="61677" y="18575"/>
                    <a:pt x="61677" y="20524"/>
                  </a:cubicBezTo>
                  <a:cubicBezTo>
                    <a:pt x="61677" y="21232"/>
                    <a:pt x="61322" y="22472"/>
                    <a:pt x="61144" y="23004"/>
                  </a:cubicBezTo>
                  <a:lnTo>
                    <a:pt x="52806" y="5612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0" name="자유형: 도형 4259">
              <a:extLst>
                <a:ext uri="{FF2B5EF4-FFF2-40B4-BE49-F238E27FC236}">
                  <a16:creationId xmlns:a16="http://schemas.microsoft.com/office/drawing/2014/main" id="{286F9FB1-486F-BEBA-FCEC-6CE90FBF880D}"/>
                </a:ext>
              </a:extLst>
            </p:cNvPr>
            <p:cNvSpPr/>
            <p:nvPr>
              <p:custDataLst>
                <p:tags r:id="rId146"/>
              </p:custDataLst>
            </p:nvPr>
          </p:nvSpPr>
          <p:spPr>
            <a:xfrm>
              <a:off x="3345886" y="5933034"/>
              <a:ext cx="39740" cy="124703"/>
            </a:xfrm>
            <a:custGeom>
              <a:avLst/>
              <a:gdLst>
                <a:gd name="connsiteX0" fmla="*/ 39149 w 39740"/>
                <a:gd name="connsiteY0" fmla="*/ 5467 h 124703"/>
                <a:gd name="connsiteX1" fmla="*/ 39859 w 39740"/>
                <a:gd name="connsiteY1" fmla="*/ 2633 h 124703"/>
                <a:gd name="connsiteX2" fmla="*/ 37021 w 39740"/>
                <a:gd name="connsiteY2" fmla="*/ 153 h 124703"/>
                <a:gd name="connsiteX3" fmla="*/ 14312 w 39740"/>
                <a:gd name="connsiteY3" fmla="*/ 1925 h 124703"/>
                <a:gd name="connsiteX4" fmla="*/ 10586 w 39740"/>
                <a:gd name="connsiteY4" fmla="*/ 5999 h 124703"/>
                <a:gd name="connsiteX5" fmla="*/ 15021 w 39740"/>
                <a:gd name="connsiteY5" fmla="*/ 8479 h 124703"/>
                <a:gd name="connsiteX6" fmla="*/ 23537 w 39740"/>
                <a:gd name="connsiteY6" fmla="*/ 11136 h 124703"/>
                <a:gd name="connsiteX7" fmla="*/ 22827 w 39740"/>
                <a:gd name="connsiteY7" fmla="*/ 15033 h 124703"/>
                <a:gd name="connsiteX8" fmla="*/ 828 w 39740"/>
                <a:gd name="connsiteY8" fmla="*/ 102538 h 124703"/>
                <a:gd name="connsiteX9" fmla="*/ 119 w 39740"/>
                <a:gd name="connsiteY9" fmla="*/ 108029 h 124703"/>
                <a:gd name="connsiteX10" fmla="*/ 18747 w 39740"/>
                <a:gd name="connsiteY10" fmla="*/ 124857 h 124703"/>
                <a:gd name="connsiteX11" fmla="*/ 32940 w 39740"/>
                <a:gd name="connsiteY11" fmla="*/ 115469 h 124703"/>
                <a:gd name="connsiteX12" fmla="*/ 39149 w 39740"/>
                <a:gd name="connsiteY12" fmla="*/ 97755 h 124703"/>
                <a:gd name="connsiteX13" fmla="*/ 36311 w 39740"/>
                <a:gd name="connsiteY13" fmla="*/ 95452 h 124703"/>
                <a:gd name="connsiteX14" fmla="*/ 32763 w 39740"/>
                <a:gd name="connsiteY14" fmla="*/ 99703 h 124703"/>
                <a:gd name="connsiteX15" fmla="*/ 19457 w 39740"/>
                <a:gd name="connsiteY15" fmla="*/ 119897 h 124703"/>
                <a:gd name="connsiteX16" fmla="*/ 13425 w 39740"/>
                <a:gd name="connsiteY16" fmla="*/ 111217 h 124703"/>
                <a:gd name="connsiteX17" fmla="*/ 14489 w 39740"/>
                <a:gd name="connsiteY17" fmla="*/ 103955 h 124703"/>
                <a:gd name="connsiteX18" fmla="*/ 39149 w 39740"/>
                <a:gd name="connsiteY18" fmla="*/ 5467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49" y="5467"/>
                  </a:moveTo>
                  <a:cubicBezTo>
                    <a:pt x="39327" y="5113"/>
                    <a:pt x="39859" y="2810"/>
                    <a:pt x="39859" y="2633"/>
                  </a:cubicBezTo>
                  <a:cubicBezTo>
                    <a:pt x="39859" y="1747"/>
                    <a:pt x="39149" y="153"/>
                    <a:pt x="37021" y="153"/>
                  </a:cubicBezTo>
                  <a:cubicBezTo>
                    <a:pt x="33472" y="153"/>
                    <a:pt x="18747" y="1570"/>
                    <a:pt x="14312" y="1925"/>
                  </a:cubicBezTo>
                  <a:cubicBezTo>
                    <a:pt x="13070" y="2102"/>
                    <a:pt x="10586" y="2279"/>
                    <a:pt x="10586" y="5999"/>
                  </a:cubicBezTo>
                  <a:cubicBezTo>
                    <a:pt x="10586" y="8479"/>
                    <a:pt x="13070" y="8479"/>
                    <a:pt x="15021" y="8479"/>
                  </a:cubicBezTo>
                  <a:cubicBezTo>
                    <a:pt x="23537" y="8479"/>
                    <a:pt x="23537" y="9718"/>
                    <a:pt x="23537" y="11136"/>
                  </a:cubicBezTo>
                  <a:cubicBezTo>
                    <a:pt x="23537" y="12376"/>
                    <a:pt x="23182" y="13438"/>
                    <a:pt x="22827" y="15033"/>
                  </a:cubicBezTo>
                  <a:lnTo>
                    <a:pt x="828" y="102538"/>
                  </a:lnTo>
                  <a:cubicBezTo>
                    <a:pt x="296" y="104309"/>
                    <a:pt x="119" y="106257"/>
                    <a:pt x="119" y="108029"/>
                  </a:cubicBezTo>
                  <a:cubicBezTo>
                    <a:pt x="119" y="119365"/>
                    <a:pt x="10231" y="124857"/>
                    <a:pt x="18747" y="124857"/>
                  </a:cubicBezTo>
                  <a:cubicBezTo>
                    <a:pt x="23005" y="124857"/>
                    <a:pt x="28327" y="123440"/>
                    <a:pt x="32940" y="115469"/>
                  </a:cubicBezTo>
                  <a:cubicBezTo>
                    <a:pt x="36666" y="108914"/>
                    <a:pt x="39149" y="98463"/>
                    <a:pt x="39149" y="97755"/>
                  </a:cubicBezTo>
                  <a:cubicBezTo>
                    <a:pt x="39149" y="95452"/>
                    <a:pt x="36843" y="95452"/>
                    <a:pt x="36311" y="95452"/>
                  </a:cubicBezTo>
                  <a:cubicBezTo>
                    <a:pt x="33827" y="95452"/>
                    <a:pt x="33472" y="96515"/>
                    <a:pt x="32763" y="99703"/>
                  </a:cubicBezTo>
                  <a:cubicBezTo>
                    <a:pt x="30456" y="108560"/>
                    <a:pt x="27085" y="119897"/>
                    <a:pt x="19457" y="119897"/>
                  </a:cubicBezTo>
                  <a:cubicBezTo>
                    <a:pt x="14666" y="119897"/>
                    <a:pt x="13425" y="115469"/>
                    <a:pt x="13425" y="111217"/>
                  </a:cubicBezTo>
                  <a:cubicBezTo>
                    <a:pt x="13425" y="109269"/>
                    <a:pt x="13957" y="105903"/>
                    <a:pt x="14489" y="103955"/>
                  </a:cubicBezTo>
                  <a:lnTo>
                    <a:pt x="39149" y="546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1" name="자유형: 도형 4260">
              <a:extLst>
                <a:ext uri="{FF2B5EF4-FFF2-40B4-BE49-F238E27FC236}">
                  <a16:creationId xmlns:a16="http://schemas.microsoft.com/office/drawing/2014/main" id="{30877397-278F-9291-202E-B282F168E0D2}"/>
                </a:ext>
              </a:extLst>
            </p:cNvPr>
            <p:cNvSpPr/>
            <p:nvPr>
              <p:custDataLst>
                <p:tags r:id="rId147"/>
              </p:custDataLst>
            </p:nvPr>
          </p:nvSpPr>
          <p:spPr>
            <a:xfrm>
              <a:off x="3142713" y="6105566"/>
              <a:ext cx="53756" cy="119212"/>
            </a:xfrm>
            <a:custGeom>
              <a:avLst/>
              <a:gdLst>
                <a:gd name="connsiteX0" fmla="*/ 49254 w 53756"/>
                <a:gd name="connsiteY0" fmla="*/ 6891 h 119212"/>
                <a:gd name="connsiteX1" fmla="*/ 42158 w 53756"/>
                <a:gd name="connsiteY1" fmla="*/ 160 h 119212"/>
                <a:gd name="connsiteX2" fmla="*/ 32222 w 53756"/>
                <a:gd name="connsiteY2" fmla="*/ 9902 h 119212"/>
                <a:gd name="connsiteX3" fmla="*/ 39319 w 53756"/>
                <a:gd name="connsiteY3" fmla="*/ 16633 h 119212"/>
                <a:gd name="connsiteX4" fmla="*/ 49254 w 53756"/>
                <a:gd name="connsiteY4" fmla="*/ 6891 h 119212"/>
                <a:gd name="connsiteX5" fmla="*/ 13062 w 53756"/>
                <a:gd name="connsiteY5" fmla="*/ 96876 h 119212"/>
                <a:gd name="connsiteX6" fmla="*/ 11465 w 53756"/>
                <a:gd name="connsiteY6" fmla="*/ 104316 h 119212"/>
                <a:gd name="connsiteX7" fmla="*/ 28319 w 53756"/>
                <a:gd name="connsiteY7" fmla="*/ 119372 h 119212"/>
                <a:gd name="connsiteX8" fmla="*/ 53867 w 53756"/>
                <a:gd name="connsiteY8" fmla="*/ 92270 h 119212"/>
                <a:gd name="connsiteX9" fmla="*/ 51028 w 53756"/>
                <a:gd name="connsiteY9" fmla="*/ 89968 h 119212"/>
                <a:gd name="connsiteX10" fmla="*/ 47657 w 53756"/>
                <a:gd name="connsiteY10" fmla="*/ 92979 h 119212"/>
                <a:gd name="connsiteX11" fmla="*/ 28852 w 53756"/>
                <a:gd name="connsiteY11" fmla="*/ 114412 h 119212"/>
                <a:gd name="connsiteX12" fmla="*/ 24416 w 53756"/>
                <a:gd name="connsiteY12" fmla="*/ 108212 h 119212"/>
                <a:gd name="connsiteX13" fmla="*/ 27255 w 53756"/>
                <a:gd name="connsiteY13" fmla="*/ 96876 h 119212"/>
                <a:gd name="connsiteX14" fmla="*/ 32932 w 53756"/>
                <a:gd name="connsiteY14" fmla="*/ 82705 h 119212"/>
                <a:gd name="connsiteX15" fmla="*/ 41625 w 53756"/>
                <a:gd name="connsiteY15" fmla="*/ 60209 h 119212"/>
                <a:gd name="connsiteX16" fmla="*/ 42690 w 53756"/>
                <a:gd name="connsiteY16" fmla="*/ 54540 h 119212"/>
                <a:gd name="connsiteX17" fmla="*/ 25836 w 53756"/>
                <a:gd name="connsiteY17" fmla="*/ 39484 h 119212"/>
                <a:gd name="connsiteX18" fmla="*/ 111 w 53756"/>
                <a:gd name="connsiteY18" fmla="*/ 66586 h 119212"/>
                <a:gd name="connsiteX19" fmla="*/ 3127 w 53756"/>
                <a:gd name="connsiteY19" fmla="*/ 68888 h 119212"/>
                <a:gd name="connsiteX20" fmla="*/ 6320 w 53756"/>
                <a:gd name="connsiteY20" fmla="*/ 66054 h 119212"/>
                <a:gd name="connsiteX21" fmla="*/ 25303 w 53756"/>
                <a:gd name="connsiteY21" fmla="*/ 44444 h 119212"/>
                <a:gd name="connsiteX22" fmla="*/ 29739 w 53756"/>
                <a:gd name="connsiteY22" fmla="*/ 50643 h 119212"/>
                <a:gd name="connsiteX23" fmla="*/ 24239 w 53756"/>
                <a:gd name="connsiteY23" fmla="*/ 68357 h 119212"/>
                <a:gd name="connsiteX24" fmla="*/ 13062 w 53756"/>
                <a:gd name="connsiteY24" fmla="*/ 96876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4" y="6891"/>
                  </a:moveTo>
                  <a:cubicBezTo>
                    <a:pt x="49254" y="4057"/>
                    <a:pt x="47125" y="160"/>
                    <a:pt x="42158" y="160"/>
                  </a:cubicBezTo>
                  <a:cubicBezTo>
                    <a:pt x="37367" y="160"/>
                    <a:pt x="32222" y="4765"/>
                    <a:pt x="32222" y="9902"/>
                  </a:cubicBezTo>
                  <a:cubicBezTo>
                    <a:pt x="32222" y="12914"/>
                    <a:pt x="34529" y="16633"/>
                    <a:pt x="39319" y="16633"/>
                  </a:cubicBezTo>
                  <a:cubicBezTo>
                    <a:pt x="44464" y="16633"/>
                    <a:pt x="49254" y="11674"/>
                    <a:pt x="49254" y="6891"/>
                  </a:cubicBezTo>
                  <a:close/>
                  <a:moveTo>
                    <a:pt x="13062" y="96876"/>
                  </a:moveTo>
                  <a:cubicBezTo>
                    <a:pt x="12352" y="99179"/>
                    <a:pt x="11465" y="101304"/>
                    <a:pt x="11465" y="104316"/>
                  </a:cubicBezTo>
                  <a:cubicBezTo>
                    <a:pt x="11465" y="112641"/>
                    <a:pt x="18562" y="119372"/>
                    <a:pt x="28319" y="119372"/>
                  </a:cubicBezTo>
                  <a:cubicBezTo>
                    <a:pt x="46061" y="119372"/>
                    <a:pt x="53867" y="94927"/>
                    <a:pt x="53867" y="92270"/>
                  </a:cubicBezTo>
                  <a:cubicBezTo>
                    <a:pt x="53867" y="89968"/>
                    <a:pt x="51561" y="89968"/>
                    <a:pt x="51028" y="89968"/>
                  </a:cubicBezTo>
                  <a:cubicBezTo>
                    <a:pt x="48544" y="89968"/>
                    <a:pt x="48367" y="91030"/>
                    <a:pt x="47657" y="92979"/>
                  </a:cubicBezTo>
                  <a:cubicBezTo>
                    <a:pt x="43577" y="107150"/>
                    <a:pt x="35771" y="114412"/>
                    <a:pt x="28852" y="114412"/>
                  </a:cubicBezTo>
                  <a:cubicBezTo>
                    <a:pt x="25303" y="114412"/>
                    <a:pt x="24416" y="112109"/>
                    <a:pt x="24416" y="108212"/>
                  </a:cubicBezTo>
                  <a:cubicBezTo>
                    <a:pt x="24416" y="104138"/>
                    <a:pt x="25658" y="100773"/>
                    <a:pt x="27255" y="96876"/>
                  </a:cubicBezTo>
                  <a:cubicBezTo>
                    <a:pt x="29029" y="92093"/>
                    <a:pt x="30981" y="87310"/>
                    <a:pt x="32932" y="82705"/>
                  </a:cubicBezTo>
                  <a:cubicBezTo>
                    <a:pt x="34529" y="78454"/>
                    <a:pt x="40916" y="62334"/>
                    <a:pt x="41625" y="60209"/>
                  </a:cubicBezTo>
                  <a:cubicBezTo>
                    <a:pt x="42158" y="58437"/>
                    <a:pt x="42690" y="56312"/>
                    <a:pt x="42690" y="54540"/>
                  </a:cubicBezTo>
                  <a:cubicBezTo>
                    <a:pt x="42690" y="46215"/>
                    <a:pt x="35593" y="39484"/>
                    <a:pt x="25836" y="39484"/>
                  </a:cubicBezTo>
                  <a:cubicBezTo>
                    <a:pt x="8272" y="39484"/>
                    <a:pt x="111" y="63574"/>
                    <a:pt x="111" y="66586"/>
                  </a:cubicBezTo>
                  <a:cubicBezTo>
                    <a:pt x="111" y="68888"/>
                    <a:pt x="2594" y="68888"/>
                    <a:pt x="3127" y="68888"/>
                  </a:cubicBezTo>
                  <a:cubicBezTo>
                    <a:pt x="5610" y="68888"/>
                    <a:pt x="5788" y="68003"/>
                    <a:pt x="6320" y="66054"/>
                  </a:cubicBezTo>
                  <a:cubicBezTo>
                    <a:pt x="10933" y="50821"/>
                    <a:pt x="18739" y="44444"/>
                    <a:pt x="25303" y="44444"/>
                  </a:cubicBezTo>
                  <a:cubicBezTo>
                    <a:pt x="28142" y="44444"/>
                    <a:pt x="29739" y="45861"/>
                    <a:pt x="29739" y="50643"/>
                  </a:cubicBezTo>
                  <a:cubicBezTo>
                    <a:pt x="29739" y="54718"/>
                    <a:pt x="28674" y="57375"/>
                    <a:pt x="24239" y="68357"/>
                  </a:cubicBezTo>
                  <a:lnTo>
                    <a:pt x="13062" y="9687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2" name="자유형: 도형 4261">
              <a:extLst>
                <a:ext uri="{FF2B5EF4-FFF2-40B4-BE49-F238E27FC236}">
                  <a16:creationId xmlns:a16="http://schemas.microsoft.com/office/drawing/2014/main" id="{D5E20372-47AE-666C-ACBB-598BD56F6C42}"/>
                </a:ext>
              </a:extLst>
            </p:cNvPr>
            <p:cNvSpPr/>
            <p:nvPr>
              <p:custDataLst>
                <p:tags r:id="rId148"/>
              </p:custDataLst>
            </p:nvPr>
          </p:nvSpPr>
          <p:spPr>
            <a:xfrm>
              <a:off x="3504118" y="5999509"/>
              <a:ext cx="154856" cy="195608"/>
            </a:xfrm>
            <a:custGeom>
              <a:avLst/>
              <a:gdLst>
                <a:gd name="connsiteX0" fmla="*/ 149912 w 154856"/>
                <a:gd name="connsiteY0" fmla="*/ 79109 h 195608"/>
                <a:gd name="connsiteX1" fmla="*/ 154981 w 154856"/>
                <a:gd name="connsiteY1" fmla="*/ 73542 h 195608"/>
                <a:gd name="connsiteX2" fmla="*/ 149912 w 154856"/>
                <a:gd name="connsiteY2" fmla="*/ 67722 h 195608"/>
                <a:gd name="connsiteX3" fmla="*/ 10262 w 154856"/>
                <a:gd name="connsiteY3" fmla="*/ 1929 h 195608"/>
                <a:gd name="connsiteX4" fmla="*/ 5193 w 154856"/>
                <a:gd name="connsiteY4" fmla="*/ 157 h 195608"/>
                <a:gd name="connsiteX5" fmla="*/ 124 w 154856"/>
                <a:gd name="connsiteY5" fmla="*/ 5218 h 195608"/>
                <a:gd name="connsiteX6" fmla="*/ 4940 w 154856"/>
                <a:gd name="connsiteY6" fmla="*/ 10785 h 195608"/>
                <a:gd name="connsiteX7" fmla="*/ 138000 w 154856"/>
                <a:gd name="connsiteY7" fmla="*/ 73289 h 195608"/>
                <a:gd name="connsiteX8" fmla="*/ 5447 w 154856"/>
                <a:gd name="connsiteY8" fmla="*/ 135793 h 195608"/>
                <a:gd name="connsiteX9" fmla="*/ 124 w 154856"/>
                <a:gd name="connsiteY9" fmla="*/ 141613 h 195608"/>
                <a:gd name="connsiteX10" fmla="*/ 5193 w 154856"/>
                <a:gd name="connsiteY10" fmla="*/ 146674 h 195608"/>
                <a:gd name="connsiteX11" fmla="*/ 9755 w 154856"/>
                <a:gd name="connsiteY11" fmla="*/ 144902 h 195608"/>
                <a:gd name="connsiteX12" fmla="*/ 149912 w 154856"/>
                <a:gd name="connsiteY12" fmla="*/ 79109 h 195608"/>
                <a:gd name="connsiteX13" fmla="*/ 146110 w 154856"/>
                <a:gd name="connsiteY13" fmla="*/ 195766 h 195608"/>
                <a:gd name="connsiteX14" fmla="*/ 154981 w 154856"/>
                <a:gd name="connsiteY14" fmla="*/ 190705 h 195608"/>
                <a:gd name="connsiteX15" fmla="*/ 145857 w 154856"/>
                <a:gd name="connsiteY15" fmla="*/ 185644 h 195608"/>
                <a:gd name="connsiteX16" fmla="*/ 9248 w 154856"/>
                <a:gd name="connsiteY16" fmla="*/ 185644 h 195608"/>
                <a:gd name="connsiteX17" fmla="*/ 124 w 154856"/>
                <a:gd name="connsiteY17" fmla="*/ 190705 h 195608"/>
                <a:gd name="connsiteX18" fmla="*/ 8995 w 154856"/>
                <a:gd name="connsiteY18" fmla="*/ 195766 h 195608"/>
                <a:gd name="connsiteX19" fmla="*/ 146110 w 154856"/>
                <a:gd name="connsiteY19" fmla="*/ 195766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56" h="195608">
                  <a:moveTo>
                    <a:pt x="149912" y="79109"/>
                  </a:moveTo>
                  <a:cubicBezTo>
                    <a:pt x="153460" y="77591"/>
                    <a:pt x="154981" y="75820"/>
                    <a:pt x="154981" y="73542"/>
                  </a:cubicBezTo>
                  <a:cubicBezTo>
                    <a:pt x="154981" y="71012"/>
                    <a:pt x="153967" y="69493"/>
                    <a:pt x="149912" y="67722"/>
                  </a:cubicBezTo>
                  <a:lnTo>
                    <a:pt x="10262" y="1929"/>
                  </a:lnTo>
                  <a:cubicBezTo>
                    <a:pt x="6714" y="157"/>
                    <a:pt x="5700" y="157"/>
                    <a:pt x="5193" y="157"/>
                  </a:cubicBezTo>
                  <a:cubicBezTo>
                    <a:pt x="2152" y="157"/>
                    <a:pt x="124" y="2435"/>
                    <a:pt x="124" y="5218"/>
                  </a:cubicBezTo>
                  <a:cubicBezTo>
                    <a:pt x="124" y="8255"/>
                    <a:pt x="2152" y="9520"/>
                    <a:pt x="4940" y="10785"/>
                  </a:cubicBezTo>
                  <a:lnTo>
                    <a:pt x="138000" y="73289"/>
                  </a:lnTo>
                  <a:lnTo>
                    <a:pt x="5447" y="135793"/>
                  </a:lnTo>
                  <a:cubicBezTo>
                    <a:pt x="378" y="138070"/>
                    <a:pt x="124" y="140094"/>
                    <a:pt x="124" y="141613"/>
                  </a:cubicBezTo>
                  <a:cubicBezTo>
                    <a:pt x="124" y="144396"/>
                    <a:pt x="2405" y="146674"/>
                    <a:pt x="5193" y="146674"/>
                  </a:cubicBezTo>
                  <a:cubicBezTo>
                    <a:pt x="5954" y="146674"/>
                    <a:pt x="6461" y="146674"/>
                    <a:pt x="9755" y="144902"/>
                  </a:cubicBezTo>
                  <a:lnTo>
                    <a:pt x="149912" y="79109"/>
                  </a:lnTo>
                  <a:close/>
                  <a:moveTo>
                    <a:pt x="146110" y="195766"/>
                  </a:moveTo>
                  <a:cubicBezTo>
                    <a:pt x="150419" y="195766"/>
                    <a:pt x="154981" y="195766"/>
                    <a:pt x="154981" y="190705"/>
                  </a:cubicBezTo>
                  <a:cubicBezTo>
                    <a:pt x="154981" y="185644"/>
                    <a:pt x="149658" y="185644"/>
                    <a:pt x="145857" y="185644"/>
                  </a:cubicBezTo>
                  <a:lnTo>
                    <a:pt x="9248" y="185644"/>
                  </a:lnTo>
                  <a:cubicBezTo>
                    <a:pt x="5447" y="185644"/>
                    <a:pt x="124" y="185644"/>
                    <a:pt x="124" y="190705"/>
                  </a:cubicBezTo>
                  <a:cubicBezTo>
                    <a:pt x="124" y="195766"/>
                    <a:pt x="4686" y="195766"/>
                    <a:pt x="8995" y="195766"/>
                  </a:cubicBezTo>
                  <a:lnTo>
                    <a:pt x="146110" y="195766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3" name="자유형: 도형 4262">
              <a:extLst>
                <a:ext uri="{FF2B5EF4-FFF2-40B4-BE49-F238E27FC236}">
                  <a16:creationId xmlns:a16="http://schemas.microsoft.com/office/drawing/2014/main" id="{159EC00E-91AA-BFBE-F625-7A650A394C20}"/>
                </a:ext>
              </a:extLst>
            </p:cNvPr>
            <p:cNvSpPr/>
            <p:nvPr>
              <p:custDataLst>
                <p:tags r:id="rId149"/>
              </p:custDataLst>
            </p:nvPr>
          </p:nvSpPr>
          <p:spPr>
            <a:xfrm>
              <a:off x="3760493" y="5991917"/>
              <a:ext cx="106701" cy="174099"/>
            </a:xfrm>
            <a:custGeom>
              <a:avLst/>
              <a:gdLst>
                <a:gd name="connsiteX0" fmla="*/ 106836 w 106701"/>
                <a:gd name="connsiteY0" fmla="*/ 87713 h 174099"/>
                <a:gd name="connsiteX1" fmla="*/ 96698 w 106701"/>
                <a:gd name="connsiteY1" fmla="*/ 28499 h 174099"/>
                <a:gd name="connsiteX2" fmla="*/ 53612 w 106701"/>
                <a:gd name="connsiteY2" fmla="*/ 157 h 174099"/>
                <a:gd name="connsiteX3" fmla="*/ 9512 w 106701"/>
                <a:gd name="connsiteY3" fmla="*/ 30270 h 174099"/>
                <a:gd name="connsiteX4" fmla="*/ 135 w 106701"/>
                <a:gd name="connsiteY4" fmla="*/ 87713 h 174099"/>
                <a:gd name="connsiteX5" fmla="*/ 11540 w 106701"/>
                <a:gd name="connsiteY5" fmla="*/ 148698 h 174099"/>
                <a:gd name="connsiteX6" fmla="*/ 53359 w 106701"/>
                <a:gd name="connsiteY6" fmla="*/ 174256 h 174099"/>
                <a:gd name="connsiteX7" fmla="*/ 97459 w 106701"/>
                <a:gd name="connsiteY7" fmla="*/ 144902 h 174099"/>
                <a:gd name="connsiteX8" fmla="*/ 106836 w 106701"/>
                <a:gd name="connsiteY8" fmla="*/ 87713 h 174099"/>
                <a:gd name="connsiteX9" fmla="*/ 53359 w 106701"/>
                <a:gd name="connsiteY9" fmla="*/ 168689 h 174099"/>
                <a:gd name="connsiteX10" fmla="*/ 23959 w 106701"/>
                <a:gd name="connsiteY10" fmla="*/ 138070 h 174099"/>
                <a:gd name="connsiteX11" fmla="*/ 21171 w 106701"/>
                <a:gd name="connsiteY11" fmla="*/ 84676 h 174099"/>
                <a:gd name="connsiteX12" fmla="*/ 23199 w 106701"/>
                <a:gd name="connsiteY12" fmla="*/ 38115 h 174099"/>
                <a:gd name="connsiteX13" fmla="*/ 53359 w 106701"/>
                <a:gd name="connsiteY13" fmla="*/ 5724 h 174099"/>
                <a:gd name="connsiteX14" fmla="*/ 83266 w 106701"/>
                <a:gd name="connsiteY14" fmla="*/ 35331 h 174099"/>
                <a:gd name="connsiteX15" fmla="*/ 85800 w 106701"/>
                <a:gd name="connsiteY15" fmla="*/ 84676 h 174099"/>
                <a:gd name="connsiteX16" fmla="*/ 83012 w 106701"/>
                <a:gd name="connsiteY16" fmla="*/ 137058 h 174099"/>
                <a:gd name="connsiteX17" fmla="*/ 53359 w 106701"/>
                <a:gd name="connsiteY17" fmla="*/ 168689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701" h="174099">
                  <a:moveTo>
                    <a:pt x="106836" y="87713"/>
                  </a:moveTo>
                  <a:cubicBezTo>
                    <a:pt x="106836" y="67469"/>
                    <a:pt x="105569" y="47225"/>
                    <a:pt x="96698" y="28499"/>
                  </a:cubicBezTo>
                  <a:cubicBezTo>
                    <a:pt x="85040" y="4206"/>
                    <a:pt x="64257" y="157"/>
                    <a:pt x="53612" y="157"/>
                  </a:cubicBezTo>
                  <a:cubicBezTo>
                    <a:pt x="38405" y="157"/>
                    <a:pt x="19904" y="6737"/>
                    <a:pt x="9512" y="30270"/>
                  </a:cubicBezTo>
                  <a:cubicBezTo>
                    <a:pt x="1402" y="47731"/>
                    <a:pt x="135" y="67469"/>
                    <a:pt x="135" y="87713"/>
                  </a:cubicBezTo>
                  <a:cubicBezTo>
                    <a:pt x="135" y="106692"/>
                    <a:pt x="1149" y="129466"/>
                    <a:pt x="11540" y="148698"/>
                  </a:cubicBezTo>
                  <a:cubicBezTo>
                    <a:pt x="22438" y="169195"/>
                    <a:pt x="40940" y="174256"/>
                    <a:pt x="53359" y="174256"/>
                  </a:cubicBezTo>
                  <a:cubicBezTo>
                    <a:pt x="67045" y="174256"/>
                    <a:pt x="86307" y="168942"/>
                    <a:pt x="97459" y="144902"/>
                  </a:cubicBezTo>
                  <a:cubicBezTo>
                    <a:pt x="105569" y="127442"/>
                    <a:pt x="106836" y="107704"/>
                    <a:pt x="106836" y="87713"/>
                  </a:cubicBezTo>
                  <a:close/>
                  <a:moveTo>
                    <a:pt x="53359" y="168689"/>
                  </a:moveTo>
                  <a:cubicBezTo>
                    <a:pt x="43474" y="168689"/>
                    <a:pt x="28521" y="162363"/>
                    <a:pt x="23959" y="138070"/>
                  </a:cubicBezTo>
                  <a:cubicBezTo>
                    <a:pt x="21171" y="122887"/>
                    <a:pt x="21171" y="99606"/>
                    <a:pt x="21171" y="84676"/>
                  </a:cubicBezTo>
                  <a:cubicBezTo>
                    <a:pt x="21171" y="68481"/>
                    <a:pt x="21171" y="51780"/>
                    <a:pt x="23199" y="38115"/>
                  </a:cubicBezTo>
                  <a:cubicBezTo>
                    <a:pt x="28014" y="8002"/>
                    <a:pt x="47023" y="5724"/>
                    <a:pt x="53359" y="5724"/>
                  </a:cubicBezTo>
                  <a:cubicBezTo>
                    <a:pt x="61723" y="5724"/>
                    <a:pt x="78450" y="10279"/>
                    <a:pt x="83266" y="35331"/>
                  </a:cubicBezTo>
                  <a:cubicBezTo>
                    <a:pt x="85800" y="49502"/>
                    <a:pt x="85800" y="68734"/>
                    <a:pt x="85800" y="84676"/>
                  </a:cubicBezTo>
                  <a:cubicBezTo>
                    <a:pt x="85800" y="103655"/>
                    <a:pt x="85800" y="120863"/>
                    <a:pt x="83012" y="137058"/>
                  </a:cubicBezTo>
                  <a:cubicBezTo>
                    <a:pt x="79211" y="161098"/>
                    <a:pt x="64764" y="168689"/>
                    <a:pt x="53359" y="168689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4" name="자유형: 도형 4263">
              <a:extLst>
                <a:ext uri="{FF2B5EF4-FFF2-40B4-BE49-F238E27FC236}">
                  <a16:creationId xmlns:a16="http://schemas.microsoft.com/office/drawing/2014/main" id="{AD1E7AE1-8C4E-5D04-F101-57694FF9B4C9}"/>
                </a:ext>
              </a:extLst>
            </p:cNvPr>
            <p:cNvSpPr/>
            <p:nvPr>
              <p:custDataLst>
                <p:tags r:id="rId150"/>
              </p:custDataLst>
            </p:nvPr>
          </p:nvSpPr>
          <p:spPr>
            <a:xfrm>
              <a:off x="3899130" y="6133626"/>
              <a:ext cx="29653" cy="75662"/>
            </a:xfrm>
            <a:custGeom>
              <a:avLst/>
              <a:gdLst>
                <a:gd name="connsiteX0" fmla="*/ 29793 w 29653"/>
                <a:gd name="connsiteY0" fmla="*/ 26728 h 75662"/>
                <a:gd name="connsiteX1" fmla="*/ 13573 w 29653"/>
                <a:gd name="connsiteY1" fmla="*/ 157 h 75662"/>
                <a:gd name="connsiteX2" fmla="*/ 140 w 29653"/>
                <a:gd name="connsiteY2" fmla="*/ 13569 h 75662"/>
                <a:gd name="connsiteX3" fmla="*/ 13573 w 29653"/>
                <a:gd name="connsiteY3" fmla="*/ 26981 h 75662"/>
                <a:gd name="connsiteX4" fmla="*/ 22443 w 29653"/>
                <a:gd name="connsiteY4" fmla="*/ 23691 h 75662"/>
                <a:gd name="connsiteX5" fmla="*/ 23711 w 29653"/>
                <a:gd name="connsiteY5" fmla="*/ 22932 h 75662"/>
                <a:gd name="connsiteX6" fmla="*/ 24217 w 29653"/>
                <a:gd name="connsiteY6" fmla="*/ 26728 h 75662"/>
                <a:gd name="connsiteX7" fmla="*/ 6983 w 29653"/>
                <a:gd name="connsiteY7" fmla="*/ 68987 h 75662"/>
                <a:gd name="connsiteX8" fmla="*/ 4195 w 29653"/>
                <a:gd name="connsiteY8" fmla="*/ 73036 h 75662"/>
                <a:gd name="connsiteX9" fmla="*/ 6730 w 29653"/>
                <a:gd name="connsiteY9" fmla="*/ 75820 h 75662"/>
                <a:gd name="connsiteX10" fmla="*/ 29793 w 29653"/>
                <a:gd name="connsiteY10" fmla="*/ 26728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29793" y="26728"/>
                  </a:moveTo>
                  <a:cubicBezTo>
                    <a:pt x="29793" y="10026"/>
                    <a:pt x="23457" y="157"/>
                    <a:pt x="13573" y="157"/>
                  </a:cubicBezTo>
                  <a:cubicBezTo>
                    <a:pt x="5209" y="157"/>
                    <a:pt x="140" y="6484"/>
                    <a:pt x="140" y="13569"/>
                  </a:cubicBezTo>
                  <a:cubicBezTo>
                    <a:pt x="140" y="20401"/>
                    <a:pt x="5209" y="26981"/>
                    <a:pt x="13573" y="26981"/>
                  </a:cubicBezTo>
                  <a:cubicBezTo>
                    <a:pt x="16614" y="26981"/>
                    <a:pt x="19909" y="25968"/>
                    <a:pt x="22443" y="23691"/>
                  </a:cubicBezTo>
                  <a:cubicBezTo>
                    <a:pt x="23204" y="23185"/>
                    <a:pt x="23457" y="22932"/>
                    <a:pt x="23711" y="22932"/>
                  </a:cubicBezTo>
                  <a:cubicBezTo>
                    <a:pt x="23964" y="22932"/>
                    <a:pt x="24217" y="23185"/>
                    <a:pt x="24217" y="26728"/>
                  </a:cubicBezTo>
                  <a:cubicBezTo>
                    <a:pt x="24217" y="45453"/>
                    <a:pt x="15347" y="60636"/>
                    <a:pt x="6983" y="68987"/>
                  </a:cubicBezTo>
                  <a:cubicBezTo>
                    <a:pt x="4195" y="71771"/>
                    <a:pt x="4195" y="72277"/>
                    <a:pt x="4195" y="73036"/>
                  </a:cubicBezTo>
                  <a:cubicBezTo>
                    <a:pt x="4195" y="74807"/>
                    <a:pt x="5462" y="75820"/>
                    <a:pt x="6730" y="75820"/>
                  </a:cubicBezTo>
                  <a:cubicBezTo>
                    <a:pt x="9517" y="75820"/>
                    <a:pt x="29793" y="56335"/>
                    <a:pt x="29793" y="26728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5" name="자유형: 도형 4264">
              <a:extLst>
                <a:ext uri="{FF2B5EF4-FFF2-40B4-BE49-F238E27FC236}">
                  <a16:creationId xmlns:a16="http://schemas.microsoft.com/office/drawing/2014/main" id="{616555F2-142F-9FC1-9887-A57132DB0AC8}"/>
                </a:ext>
              </a:extLst>
            </p:cNvPr>
            <p:cNvSpPr/>
            <p:nvPr>
              <p:custDataLst>
                <p:tags r:id="rId151"/>
              </p:custDataLst>
            </p:nvPr>
          </p:nvSpPr>
          <p:spPr>
            <a:xfrm>
              <a:off x="4243424" y="5984832"/>
              <a:ext cx="140916" cy="181184"/>
            </a:xfrm>
            <a:custGeom>
              <a:avLst/>
              <a:gdLst>
                <a:gd name="connsiteX0" fmla="*/ 139804 w 140916"/>
                <a:gd name="connsiteY0" fmla="*/ 9773 h 181184"/>
                <a:gd name="connsiteX1" fmla="*/ 141071 w 140916"/>
                <a:gd name="connsiteY1" fmla="*/ 5218 h 181184"/>
                <a:gd name="connsiteX2" fmla="*/ 136002 w 140916"/>
                <a:gd name="connsiteY2" fmla="*/ 157 h 181184"/>
                <a:gd name="connsiteX3" fmla="*/ 130173 w 140916"/>
                <a:gd name="connsiteY3" fmla="*/ 5977 h 181184"/>
                <a:gd name="connsiteX4" fmla="*/ 109137 w 140916"/>
                <a:gd name="connsiteY4" fmla="*/ 61649 h 181184"/>
                <a:gd name="connsiteX5" fmla="*/ 32089 w 140916"/>
                <a:gd name="connsiteY5" fmla="*/ 61649 h 181184"/>
                <a:gd name="connsiteX6" fmla="*/ 11053 w 140916"/>
                <a:gd name="connsiteY6" fmla="*/ 5977 h 181184"/>
                <a:gd name="connsiteX7" fmla="*/ 5223 w 140916"/>
                <a:gd name="connsiteY7" fmla="*/ 157 h 181184"/>
                <a:gd name="connsiteX8" fmla="*/ 154 w 140916"/>
                <a:gd name="connsiteY8" fmla="*/ 5218 h 181184"/>
                <a:gd name="connsiteX9" fmla="*/ 1675 w 140916"/>
                <a:gd name="connsiteY9" fmla="*/ 9773 h 181184"/>
                <a:gd name="connsiteX10" fmla="*/ 64783 w 140916"/>
                <a:gd name="connsiteY10" fmla="*/ 175522 h 181184"/>
                <a:gd name="connsiteX11" fmla="*/ 70613 w 140916"/>
                <a:gd name="connsiteY11" fmla="*/ 181342 h 181184"/>
                <a:gd name="connsiteX12" fmla="*/ 76189 w 140916"/>
                <a:gd name="connsiteY12" fmla="*/ 176028 h 181184"/>
                <a:gd name="connsiteX13" fmla="*/ 139804 w 140916"/>
                <a:gd name="connsiteY13" fmla="*/ 9773 h 181184"/>
                <a:gd name="connsiteX14" fmla="*/ 36144 w 140916"/>
                <a:gd name="connsiteY14" fmla="*/ 71771 h 181184"/>
                <a:gd name="connsiteX15" fmla="*/ 105082 w 140916"/>
                <a:gd name="connsiteY15" fmla="*/ 71771 h 181184"/>
                <a:gd name="connsiteX16" fmla="*/ 70613 w 140916"/>
                <a:gd name="connsiteY16" fmla="*/ 161857 h 181184"/>
                <a:gd name="connsiteX17" fmla="*/ 36144 w 140916"/>
                <a:gd name="connsiteY17" fmla="*/ 71771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39804" y="9773"/>
                  </a:moveTo>
                  <a:cubicBezTo>
                    <a:pt x="141071" y="6990"/>
                    <a:pt x="141071" y="6484"/>
                    <a:pt x="141071" y="5218"/>
                  </a:cubicBezTo>
                  <a:cubicBezTo>
                    <a:pt x="141071" y="2688"/>
                    <a:pt x="139044" y="157"/>
                    <a:pt x="136002" y="157"/>
                  </a:cubicBezTo>
                  <a:cubicBezTo>
                    <a:pt x="132707" y="157"/>
                    <a:pt x="131187" y="3194"/>
                    <a:pt x="130173" y="5977"/>
                  </a:cubicBezTo>
                  <a:lnTo>
                    <a:pt x="109137" y="61649"/>
                  </a:lnTo>
                  <a:lnTo>
                    <a:pt x="32089" y="61649"/>
                  </a:lnTo>
                  <a:lnTo>
                    <a:pt x="11053" y="5977"/>
                  </a:lnTo>
                  <a:cubicBezTo>
                    <a:pt x="9785" y="2435"/>
                    <a:pt x="8518" y="157"/>
                    <a:pt x="5223" y="157"/>
                  </a:cubicBezTo>
                  <a:cubicBezTo>
                    <a:pt x="2689" y="157"/>
                    <a:pt x="154" y="2688"/>
                    <a:pt x="154" y="5218"/>
                  </a:cubicBezTo>
                  <a:cubicBezTo>
                    <a:pt x="154" y="5724"/>
                    <a:pt x="154" y="6230"/>
                    <a:pt x="1675" y="9773"/>
                  </a:cubicBezTo>
                  <a:lnTo>
                    <a:pt x="64783" y="175522"/>
                  </a:lnTo>
                  <a:cubicBezTo>
                    <a:pt x="66051" y="179064"/>
                    <a:pt x="67318" y="181342"/>
                    <a:pt x="70613" y="181342"/>
                  </a:cubicBezTo>
                  <a:cubicBezTo>
                    <a:pt x="74161" y="181342"/>
                    <a:pt x="75175" y="178558"/>
                    <a:pt x="76189" y="176028"/>
                  </a:cubicBezTo>
                  <a:lnTo>
                    <a:pt x="139804" y="9773"/>
                  </a:lnTo>
                  <a:close/>
                  <a:moveTo>
                    <a:pt x="36144" y="71771"/>
                  </a:moveTo>
                  <a:lnTo>
                    <a:pt x="105082" y="71771"/>
                  </a:lnTo>
                  <a:lnTo>
                    <a:pt x="70613" y="161857"/>
                  </a:lnTo>
                  <a:lnTo>
                    <a:pt x="36144" y="7177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6" name="자유형: 도형 4265">
              <a:extLst>
                <a:ext uri="{FF2B5EF4-FFF2-40B4-BE49-F238E27FC236}">
                  <a16:creationId xmlns:a16="http://schemas.microsoft.com/office/drawing/2014/main" id="{10290B55-7257-283B-D87C-EA742D368606}"/>
                </a:ext>
              </a:extLst>
            </p:cNvPr>
            <p:cNvSpPr/>
            <p:nvPr>
              <p:custDataLst>
                <p:tags r:id="rId152"/>
              </p:custDataLst>
            </p:nvPr>
          </p:nvSpPr>
          <p:spPr>
            <a:xfrm>
              <a:off x="4391578" y="5993182"/>
              <a:ext cx="66910" cy="170050"/>
            </a:xfrm>
            <a:custGeom>
              <a:avLst/>
              <a:gdLst>
                <a:gd name="connsiteX0" fmla="*/ 64789 w 66910"/>
                <a:gd name="connsiteY0" fmla="*/ 9267 h 170050"/>
                <a:gd name="connsiteX1" fmla="*/ 55411 w 66910"/>
                <a:gd name="connsiteY1" fmla="*/ 157 h 170050"/>
                <a:gd name="connsiteX2" fmla="*/ 41725 w 66910"/>
                <a:gd name="connsiteY2" fmla="*/ 13569 h 170050"/>
                <a:gd name="connsiteX3" fmla="*/ 51356 w 66910"/>
                <a:gd name="connsiteY3" fmla="*/ 22679 h 170050"/>
                <a:gd name="connsiteX4" fmla="*/ 64789 w 66910"/>
                <a:gd name="connsiteY4" fmla="*/ 9267 h 170050"/>
                <a:gd name="connsiteX5" fmla="*/ 45527 w 66910"/>
                <a:gd name="connsiteY5" fmla="*/ 104414 h 170050"/>
                <a:gd name="connsiteX6" fmla="*/ 51103 w 66910"/>
                <a:gd name="connsiteY6" fmla="*/ 89737 h 170050"/>
                <a:gd name="connsiteX7" fmla="*/ 54398 w 66910"/>
                <a:gd name="connsiteY7" fmla="*/ 76326 h 170050"/>
                <a:gd name="connsiteX8" fmla="*/ 33615 w 66910"/>
                <a:gd name="connsiteY8" fmla="*/ 55575 h 170050"/>
                <a:gd name="connsiteX9" fmla="*/ 160 w 66910"/>
                <a:gd name="connsiteY9" fmla="*/ 94545 h 170050"/>
                <a:gd name="connsiteX10" fmla="*/ 3201 w 66910"/>
                <a:gd name="connsiteY10" fmla="*/ 97076 h 170050"/>
                <a:gd name="connsiteX11" fmla="*/ 7256 w 66910"/>
                <a:gd name="connsiteY11" fmla="*/ 92521 h 170050"/>
                <a:gd name="connsiteX12" fmla="*/ 32855 w 66910"/>
                <a:gd name="connsiteY12" fmla="*/ 61143 h 170050"/>
                <a:gd name="connsiteX13" fmla="*/ 39191 w 66910"/>
                <a:gd name="connsiteY13" fmla="*/ 69240 h 170050"/>
                <a:gd name="connsiteX14" fmla="*/ 36403 w 66910"/>
                <a:gd name="connsiteY14" fmla="*/ 82399 h 170050"/>
                <a:gd name="connsiteX15" fmla="*/ 18915 w 66910"/>
                <a:gd name="connsiteY15" fmla="*/ 129213 h 170050"/>
                <a:gd name="connsiteX16" fmla="*/ 13086 w 66910"/>
                <a:gd name="connsiteY16" fmla="*/ 149457 h 170050"/>
                <a:gd name="connsiteX17" fmla="*/ 33868 w 66910"/>
                <a:gd name="connsiteY17" fmla="*/ 170208 h 170050"/>
                <a:gd name="connsiteX18" fmla="*/ 67070 w 66910"/>
                <a:gd name="connsiteY18" fmla="*/ 131238 h 170050"/>
                <a:gd name="connsiteX19" fmla="*/ 64029 w 66910"/>
                <a:gd name="connsiteY19" fmla="*/ 128707 h 170050"/>
                <a:gd name="connsiteX20" fmla="*/ 60227 w 66910"/>
                <a:gd name="connsiteY20" fmla="*/ 133262 h 170050"/>
                <a:gd name="connsiteX21" fmla="*/ 34375 w 66910"/>
                <a:gd name="connsiteY21" fmla="*/ 164640 h 170050"/>
                <a:gd name="connsiteX22" fmla="*/ 28292 w 66910"/>
                <a:gd name="connsiteY22" fmla="*/ 156290 h 170050"/>
                <a:gd name="connsiteX23" fmla="*/ 35642 w 66910"/>
                <a:gd name="connsiteY23" fmla="*/ 130985 h 170050"/>
                <a:gd name="connsiteX24" fmla="*/ 45527 w 66910"/>
                <a:gd name="connsiteY24" fmla="*/ 104414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789" y="9267"/>
                  </a:moveTo>
                  <a:cubicBezTo>
                    <a:pt x="64789" y="4206"/>
                    <a:pt x="61241" y="157"/>
                    <a:pt x="55411" y="157"/>
                  </a:cubicBezTo>
                  <a:cubicBezTo>
                    <a:pt x="48568" y="157"/>
                    <a:pt x="41725" y="6737"/>
                    <a:pt x="41725" y="13569"/>
                  </a:cubicBezTo>
                  <a:cubicBezTo>
                    <a:pt x="41725" y="18377"/>
                    <a:pt x="45273" y="22679"/>
                    <a:pt x="51356" y="22679"/>
                  </a:cubicBezTo>
                  <a:cubicBezTo>
                    <a:pt x="57186" y="22679"/>
                    <a:pt x="64789" y="16859"/>
                    <a:pt x="64789" y="9267"/>
                  </a:cubicBezTo>
                  <a:close/>
                  <a:moveTo>
                    <a:pt x="45527" y="104414"/>
                  </a:moveTo>
                  <a:cubicBezTo>
                    <a:pt x="48568" y="97076"/>
                    <a:pt x="48568" y="96570"/>
                    <a:pt x="51103" y="89737"/>
                  </a:cubicBezTo>
                  <a:cubicBezTo>
                    <a:pt x="53130" y="84676"/>
                    <a:pt x="54398" y="81134"/>
                    <a:pt x="54398" y="76326"/>
                  </a:cubicBezTo>
                  <a:cubicBezTo>
                    <a:pt x="54398" y="64938"/>
                    <a:pt x="46287" y="55575"/>
                    <a:pt x="33615" y="55575"/>
                  </a:cubicBezTo>
                  <a:cubicBezTo>
                    <a:pt x="9791" y="55575"/>
                    <a:pt x="160" y="92268"/>
                    <a:pt x="160" y="94545"/>
                  </a:cubicBezTo>
                  <a:cubicBezTo>
                    <a:pt x="160" y="97076"/>
                    <a:pt x="2694" y="97076"/>
                    <a:pt x="3201" y="97076"/>
                  </a:cubicBezTo>
                  <a:cubicBezTo>
                    <a:pt x="5736" y="97076"/>
                    <a:pt x="5989" y="96570"/>
                    <a:pt x="7256" y="92521"/>
                  </a:cubicBezTo>
                  <a:cubicBezTo>
                    <a:pt x="14099" y="68734"/>
                    <a:pt x="24237" y="61143"/>
                    <a:pt x="32855" y="61143"/>
                  </a:cubicBezTo>
                  <a:cubicBezTo>
                    <a:pt x="34882" y="61143"/>
                    <a:pt x="39191" y="61143"/>
                    <a:pt x="39191" y="69240"/>
                  </a:cubicBezTo>
                  <a:cubicBezTo>
                    <a:pt x="39191" y="74554"/>
                    <a:pt x="37417" y="79868"/>
                    <a:pt x="36403" y="82399"/>
                  </a:cubicBezTo>
                  <a:cubicBezTo>
                    <a:pt x="34375" y="88978"/>
                    <a:pt x="22970" y="118332"/>
                    <a:pt x="18915" y="129213"/>
                  </a:cubicBezTo>
                  <a:cubicBezTo>
                    <a:pt x="16380" y="135793"/>
                    <a:pt x="13086" y="144143"/>
                    <a:pt x="13086" y="149457"/>
                  </a:cubicBezTo>
                  <a:cubicBezTo>
                    <a:pt x="13086" y="161351"/>
                    <a:pt x="21703" y="170208"/>
                    <a:pt x="33868" y="170208"/>
                  </a:cubicBezTo>
                  <a:cubicBezTo>
                    <a:pt x="57692" y="170208"/>
                    <a:pt x="67070" y="133515"/>
                    <a:pt x="67070" y="131238"/>
                  </a:cubicBezTo>
                  <a:cubicBezTo>
                    <a:pt x="67070" y="128707"/>
                    <a:pt x="64789" y="128707"/>
                    <a:pt x="64029" y="128707"/>
                  </a:cubicBezTo>
                  <a:cubicBezTo>
                    <a:pt x="61494" y="128707"/>
                    <a:pt x="61494" y="129466"/>
                    <a:pt x="60227" y="133262"/>
                  </a:cubicBezTo>
                  <a:cubicBezTo>
                    <a:pt x="55665" y="149204"/>
                    <a:pt x="47301" y="164640"/>
                    <a:pt x="34375" y="164640"/>
                  </a:cubicBezTo>
                  <a:cubicBezTo>
                    <a:pt x="30067" y="164640"/>
                    <a:pt x="28292" y="162110"/>
                    <a:pt x="28292" y="156290"/>
                  </a:cubicBezTo>
                  <a:cubicBezTo>
                    <a:pt x="28292" y="149963"/>
                    <a:pt x="29813" y="146421"/>
                    <a:pt x="35642" y="130985"/>
                  </a:cubicBezTo>
                  <a:lnTo>
                    <a:pt x="45527" y="10441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7" name="자유형: 도형 4266">
              <a:extLst>
                <a:ext uri="{FF2B5EF4-FFF2-40B4-BE49-F238E27FC236}">
                  <a16:creationId xmlns:a16="http://schemas.microsoft.com/office/drawing/2014/main" id="{8BFC3E54-D4F2-EE9C-0F95-7ADFE691F7B4}"/>
                </a:ext>
              </a:extLst>
            </p:cNvPr>
            <p:cNvSpPr/>
            <p:nvPr>
              <p:custDataLst>
                <p:tags r:id="rId153"/>
              </p:custDataLst>
            </p:nvPr>
          </p:nvSpPr>
          <p:spPr>
            <a:xfrm>
              <a:off x="2948203" y="6407428"/>
              <a:ext cx="180708" cy="178400"/>
            </a:xfrm>
            <a:custGeom>
              <a:avLst/>
              <a:gdLst>
                <a:gd name="connsiteX0" fmla="*/ 145075 w 180708"/>
                <a:gd name="connsiteY0" fmla="*/ 29022 h 178400"/>
                <a:gd name="connsiteX1" fmla="*/ 177516 w 180708"/>
                <a:gd name="connsiteY1" fmla="*/ 8018 h 178400"/>
                <a:gd name="connsiteX2" fmla="*/ 180811 w 180708"/>
                <a:gd name="connsiteY2" fmla="*/ 3210 h 178400"/>
                <a:gd name="connsiteX3" fmla="*/ 177516 w 180708"/>
                <a:gd name="connsiteY3" fmla="*/ 174 h 178400"/>
                <a:gd name="connsiteX4" fmla="*/ 156733 w 180708"/>
                <a:gd name="connsiteY4" fmla="*/ 933 h 178400"/>
                <a:gd name="connsiteX5" fmla="*/ 131642 w 180708"/>
                <a:gd name="connsiteY5" fmla="*/ 174 h 178400"/>
                <a:gd name="connsiteX6" fmla="*/ 126827 w 180708"/>
                <a:gd name="connsiteY6" fmla="*/ 4982 h 178400"/>
                <a:gd name="connsiteX7" fmla="*/ 130882 w 180708"/>
                <a:gd name="connsiteY7" fmla="*/ 8018 h 178400"/>
                <a:gd name="connsiteX8" fmla="*/ 142540 w 180708"/>
                <a:gd name="connsiteY8" fmla="*/ 16369 h 178400"/>
                <a:gd name="connsiteX9" fmla="*/ 138739 w 180708"/>
                <a:gd name="connsiteY9" fmla="*/ 25985 h 178400"/>
                <a:gd name="connsiteX10" fmla="*/ 60930 w 180708"/>
                <a:gd name="connsiteY10" fmla="*/ 149474 h 178400"/>
                <a:gd name="connsiteX11" fmla="*/ 43696 w 180708"/>
                <a:gd name="connsiteY11" fmla="*/ 15610 h 178400"/>
                <a:gd name="connsiteX12" fmla="*/ 61184 w 180708"/>
                <a:gd name="connsiteY12" fmla="*/ 8018 h 178400"/>
                <a:gd name="connsiteX13" fmla="*/ 67520 w 180708"/>
                <a:gd name="connsiteY13" fmla="*/ 2957 h 178400"/>
                <a:gd name="connsiteX14" fmla="*/ 63972 w 180708"/>
                <a:gd name="connsiteY14" fmla="*/ 174 h 178400"/>
                <a:gd name="connsiteX15" fmla="*/ 32544 w 180708"/>
                <a:gd name="connsiteY15" fmla="*/ 933 h 178400"/>
                <a:gd name="connsiteX16" fmla="*/ 18604 w 180708"/>
                <a:gd name="connsiteY16" fmla="*/ 680 h 178400"/>
                <a:gd name="connsiteX17" fmla="*/ 4918 w 180708"/>
                <a:gd name="connsiteY17" fmla="*/ 174 h 178400"/>
                <a:gd name="connsiteX18" fmla="*/ 103 w 180708"/>
                <a:gd name="connsiteY18" fmla="*/ 4982 h 178400"/>
                <a:gd name="connsiteX19" fmla="*/ 6439 w 180708"/>
                <a:gd name="connsiteY19" fmla="*/ 8018 h 178400"/>
                <a:gd name="connsiteX20" fmla="*/ 21646 w 180708"/>
                <a:gd name="connsiteY20" fmla="*/ 16622 h 178400"/>
                <a:gd name="connsiteX21" fmla="*/ 41668 w 180708"/>
                <a:gd name="connsiteY21" fmla="*/ 172755 h 178400"/>
                <a:gd name="connsiteX22" fmla="*/ 46737 w 180708"/>
                <a:gd name="connsiteY22" fmla="*/ 178575 h 178400"/>
                <a:gd name="connsiteX23" fmla="*/ 53834 w 180708"/>
                <a:gd name="connsiteY23" fmla="*/ 174020 h 178400"/>
                <a:gd name="connsiteX24" fmla="*/ 145075 w 180708"/>
                <a:gd name="connsiteY24" fmla="*/ 29022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075" y="29022"/>
                  </a:moveTo>
                  <a:cubicBezTo>
                    <a:pt x="157494" y="9284"/>
                    <a:pt x="168139" y="8524"/>
                    <a:pt x="177516" y="8018"/>
                  </a:cubicBezTo>
                  <a:cubicBezTo>
                    <a:pt x="180557" y="7765"/>
                    <a:pt x="180811" y="3463"/>
                    <a:pt x="180811" y="3210"/>
                  </a:cubicBezTo>
                  <a:cubicBezTo>
                    <a:pt x="180811" y="1186"/>
                    <a:pt x="179544" y="174"/>
                    <a:pt x="177516" y="174"/>
                  </a:cubicBezTo>
                  <a:cubicBezTo>
                    <a:pt x="170926" y="174"/>
                    <a:pt x="163576" y="933"/>
                    <a:pt x="156733" y="933"/>
                  </a:cubicBezTo>
                  <a:cubicBezTo>
                    <a:pt x="148370" y="933"/>
                    <a:pt x="139752" y="174"/>
                    <a:pt x="131642" y="174"/>
                  </a:cubicBezTo>
                  <a:cubicBezTo>
                    <a:pt x="130121" y="174"/>
                    <a:pt x="126827" y="174"/>
                    <a:pt x="126827" y="4982"/>
                  </a:cubicBezTo>
                  <a:cubicBezTo>
                    <a:pt x="126827" y="7765"/>
                    <a:pt x="129108" y="8018"/>
                    <a:pt x="130882" y="8018"/>
                  </a:cubicBezTo>
                  <a:cubicBezTo>
                    <a:pt x="137725" y="8524"/>
                    <a:pt x="142540" y="11055"/>
                    <a:pt x="142540" y="16369"/>
                  </a:cubicBezTo>
                  <a:cubicBezTo>
                    <a:pt x="142540" y="20165"/>
                    <a:pt x="138739" y="25732"/>
                    <a:pt x="138739" y="25985"/>
                  </a:cubicBezTo>
                  <a:lnTo>
                    <a:pt x="60930" y="149474"/>
                  </a:lnTo>
                  <a:lnTo>
                    <a:pt x="43696" y="15610"/>
                  </a:lnTo>
                  <a:cubicBezTo>
                    <a:pt x="43696" y="11308"/>
                    <a:pt x="49525" y="8018"/>
                    <a:pt x="61184" y="8018"/>
                  </a:cubicBezTo>
                  <a:cubicBezTo>
                    <a:pt x="64732" y="8018"/>
                    <a:pt x="67520" y="8018"/>
                    <a:pt x="67520" y="2957"/>
                  </a:cubicBezTo>
                  <a:cubicBezTo>
                    <a:pt x="67520" y="680"/>
                    <a:pt x="65492" y="174"/>
                    <a:pt x="63972" y="174"/>
                  </a:cubicBezTo>
                  <a:cubicBezTo>
                    <a:pt x="53834" y="174"/>
                    <a:pt x="42935" y="933"/>
                    <a:pt x="32544" y="933"/>
                  </a:cubicBezTo>
                  <a:cubicBezTo>
                    <a:pt x="27982" y="933"/>
                    <a:pt x="23167" y="680"/>
                    <a:pt x="18604" y="680"/>
                  </a:cubicBezTo>
                  <a:cubicBezTo>
                    <a:pt x="14042" y="680"/>
                    <a:pt x="9227" y="174"/>
                    <a:pt x="4918" y="174"/>
                  </a:cubicBezTo>
                  <a:cubicBezTo>
                    <a:pt x="3144" y="174"/>
                    <a:pt x="103" y="174"/>
                    <a:pt x="103" y="4982"/>
                  </a:cubicBezTo>
                  <a:cubicBezTo>
                    <a:pt x="103" y="8018"/>
                    <a:pt x="2384" y="8018"/>
                    <a:pt x="6439" y="8018"/>
                  </a:cubicBezTo>
                  <a:cubicBezTo>
                    <a:pt x="20632" y="8018"/>
                    <a:pt x="20885" y="10296"/>
                    <a:pt x="21646" y="16622"/>
                  </a:cubicBezTo>
                  <a:lnTo>
                    <a:pt x="41668" y="172755"/>
                  </a:lnTo>
                  <a:cubicBezTo>
                    <a:pt x="42429" y="177816"/>
                    <a:pt x="43442" y="178575"/>
                    <a:pt x="46737" y="178575"/>
                  </a:cubicBezTo>
                  <a:cubicBezTo>
                    <a:pt x="50792" y="178575"/>
                    <a:pt x="51806" y="177309"/>
                    <a:pt x="53834" y="174020"/>
                  </a:cubicBezTo>
                  <a:lnTo>
                    <a:pt x="145075" y="2902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8" name="자유형: 도형 4267">
              <a:extLst>
                <a:ext uri="{FF2B5EF4-FFF2-40B4-BE49-F238E27FC236}">
                  <a16:creationId xmlns:a16="http://schemas.microsoft.com/office/drawing/2014/main" id="{BC7D3441-0D54-F82E-4F7B-D369CEDB5B30}"/>
                </a:ext>
              </a:extLst>
            </p:cNvPr>
            <p:cNvSpPr/>
            <p:nvPr>
              <p:custDataLst>
                <p:tags r:id="rId154"/>
              </p:custDataLst>
            </p:nvPr>
          </p:nvSpPr>
          <p:spPr>
            <a:xfrm>
              <a:off x="3149176" y="6397662"/>
              <a:ext cx="76819" cy="79888"/>
            </a:xfrm>
            <a:custGeom>
              <a:avLst/>
              <a:gdLst>
                <a:gd name="connsiteX0" fmla="*/ 66818 w 76819"/>
                <a:gd name="connsiteY0" fmla="*/ 10444 h 79888"/>
                <a:gd name="connsiteX1" fmla="*/ 57770 w 76819"/>
                <a:gd name="connsiteY1" fmla="*/ 20363 h 79888"/>
                <a:gd name="connsiteX2" fmla="*/ 64689 w 76819"/>
                <a:gd name="connsiteY2" fmla="*/ 26917 h 79888"/>
                <a:gd name="connsiteX3" fmla="*/ 74802 w 76819"/>
                <a:gd name="connsiteY3" fmla="*/ 15580 h 79888"/>
                <a:gd name="connsiteX4" fmla="*/ 51383 w 76819"/>
                <a:gd name="connsiteY4" fmla="*/ 170 h 79888"/>
                <a:gd name="connsiteX5" fmla="*/ 111 w 76819"/>
                <a:gd name="connsiteY5" fmla="*/ 49236 h 79888"/>
                <a:gd name="connsiteX6" fmla="*/ 32932 w 76819"/>
                <a:gd name="connsiteY6" fmla="*/ 80058 h 79888"/>
                <a:gd name="connsiteX7" fmla="*/ 76931 w 76819"/>
                <a:gd name="connsiteY7" fmla="*/ 60042 h 79888"/>
                <a:gd name="connsiteX8" fmla="*/ 73915 w 76819"/>
                <a:gd name="connsiteY8" fmla="*/ 57030 h 79888"/>
                <a:gd name="connsiteX9" fmla="*/ 71076 w 76819"/>
                <a:gd name="connsiteY9" fmla="*/ 58802 h 79888"/>
                <a:gd name="connsiteX10" fmla="*/ 33287 w 76819"/>
                <a:gd name="connsiteY10" fmla="*/ 75098 h 79888"/>
                <a:gd name="connsiteX11" fmla="*/ 14836 w 76819"/>
                <a:gd name="connsiteY11" fmla="*/ 55436 h 79888"/>
                <a:gd name="connsiteX12" fmla="*/ 26545 w 76819"/>
                <a:gd name="connsiteY12" fmla="*/ 18769 h 79888"/>
                <a:gd name="connsiteX13" fmla="*/ 51383 w 76819"/>
                <a:gd name="connsiteY13" fmla="*/ 5129 h 79888"/>
                <a:gd name="connsiteX14" fmla="*/ 66818 w 76819"/>
                <a:gd name="connsiteY14" fmla="*/ 10444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8" y="10444"/>
                  </a:moveTo>
                  <a:cubicBezTo>
                    <a:pt x="60431" y="11506"/>
                    <a:pt x="57770" y="16466"/>
                    <a:pt x="57770" y="20363"/>
                  </a:cubicBezTo>
                  <a:cubicBezTo>
                    <a:pt x="57770" y="25146"/>
                    <a:pt x="61496" y="26917"/>
                    <a:pt x="64689" y="26917"/>
                  </a:cubicBezTo>
                  <a:cubicBezTo>
                    <a:pt x="68592" y="26917"/>
                    <a:pt x="74802" y="24083"/>
                    <a:pt x="74802" y="15580"/>
                  </a:cubicBezTo>
                  <a:cubicBezTo>
                    <a:pt x="74802" y="3535"/>
                    <a:pt x="60964" y="170"/>
                    <a:pt x="51383" y="170"/>
                  </a:cubicBezTo>
                  <a:cubicBezTo>
                    <a:pt x="24771" y="170"/>
                    <a:pt x="111" y="24614"/>
                    <a:pt x="111" y="49236"/>
                  </a:cubicBezTo>
                  <a:cubicBezTo>
                    <a:pt x="111" y="64470"/>
                    <a:pt x="10756" y="80058"/>
                    <a:pt x="32932" y="80058"/>
                  </a:cubicBezTo>
                  <a:cubicBezTo>
                    <a:pt x="62915" y="80058"/>
                    <a:pt x="76931" y="62521"/>
                    <a:pt x="76931" y="60042"/>
                  </a:cubicBezTo>
                  <a:cubicBezTo>
                    <a:pt x="76931" y="58979"/>
                    <a:pt x="75334" y="57030"/>
                    <a:pt x="73915" y="57030"/>
                  </a:cubicBezTo>
                  <a:cubicBezTo>
                    <a:pt x="72850" y="57030"/>
                    <a:pt x="72495" y="57385"/>
                    <a:pt x="71076" y="58802"/>
                  </a:cubicBezTo>
                  <a:cubicBezTo>
                    <a:pt x="57238" y="75098"/>
                    <a:pt x="36481" y="75098"/>
                    <a:pt x="33287" y="75098"/>
                  </a:cubicBezTo>
                  <a:cubicBezTo>
                    <a:pt x="20513" y="75098"/>
                    <a:pt x="14836" y="66418"/>
                    <a:pt x="14836" y="55436"/>
                  </a:cubicBezTo>
                  <a:cubicBezTo>
                    <a:pt x="14836" y="50299"/>
                    <a:pt x="17320" y="30991"/>
                    <a:pt x="26545" y="18769"/>
                  </a:cubicBezTo>
                  <a:cubicBezTo>
                    <a:pt x="33287" y="10089"/>
                    <a:pt x="42513" y="5129"/>
                    <a:pt x="51383" y="5129"/>
                  </a:cubicBezTo>
                  <a:cubicBezTo>
                    <a:pt x="53867" y="5129"/>
                    <a:pt x="62383" y="5484"/>
                    <a:pt x="66818" y="104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69" name="자유형: 도형 4268">
              <a:extLst>
                <a:ext uri="{FF2B5EF4-FFF2-40B4-BE49-F238E27FC236}">
                  <a16:creationId xmlns:a16="http://schemas.microsoft.com/office/drawing/2014/main" id="{A4F15962-97C7-3D94-69FB-2995A5B9F9E0}"/>
                </a:ext>
              </a:extLst>
            </p:cNvPr>
            <p:cNvSpPr/>
            <p:nvPr>
              <p:custDataLst>
                <p:tags r:id="rId155"/>
              </p:custDataLst>
            </p:nvPr>
          </p:nvSpPr>
          <p:spPr>
            <a:xfrm>
              <a:off x="3239575" y="6397662"/>
              <a:ext cx="90480" cy="79888"/>
            </a:xfrm>
            <a:custGeom>
              <a:avLst/>
              <a:gdLst>
                <a:gd name="connsiteX0" fmla="*/ 64161 w 90480"/>
                <a:gd name="connsiteY0" fmla="*/ 10621 h 79888"/>
                <a:gd name="connsiteX1" fmla="*/ 45887 w 90480"/>
                <a:gd name="connsiteY1" fmla="*/ 170 h 79888"/>
                <a:gd name="connsiteX2" fmla="*/ 114 w 90480"/>
                <a:gd name="connsiteY2" fmla="*/ 50653 h 79888"/>
                <a:gd name="connsiteX3" fmla="*/ 26904 w 90480"/>
                <a:gd name="connsiteY3" fmla="*/ 80058 h 79888"/>
                <a:gd name="connsiteX4" fmla="*/ 52096 w 90480"/>
                <a:gd name="connsiteY4" fmla="*/ 67658 h 79888"/>
                <a:gd name="connsiteX5" fmla="*/ 70370 w 90480"/>
                <a:gd name="connsiteY5" fmla="*/ 80058 h 79888"/>
                <a:gd name="connsiteX6" fmla="*/ 84386 w 90480"/>
                <a:gd name="connsiteY6" fmla="*/ 70670 h 79888"/>
                <a:gd name="connsiteX7" fmla="*/ 90595 w 90480"/>
                <a:gd name="connsiteY7" fmla="*/ 52956 h 79888"/>
                <a:gd name="connsiteX8" fmla="*/ 87757 w 90480"/>
                <a:gd name="connsiteY8" fmla="*/ 50653 h 79888"/>
                <a:gd name="connsiteX9" fmla="*/ 83853 w 90480"/>
                <a:gd name="connsiteY9" fmla="*/ 56145 h 79888"/>
                <a:gd name="connsiteX10" fmla="*/ 70902 w 90480"/>
                <a:gd name="connsiteY10" fmla="*/ 75098 h 79888"/>
                <a:gd name="connsiteX11" fmla="*/ 65048 w 90480"/>
                <a:gd name="connsiteY11" fmla="*/ 66418 h 79888"/>
                <a:gd name="connsiteX12" fmla="*/ 67709 w 90480"/>
                <a:gd name="connsiteY12" fmla="*/ 52425 h 79888"/>
                <a:gd name="connsiteX13" fmla="*/ 71612 w 90480"/>
                <a:gd name="connsiteY13" fmla="*/ 36483 h 79888"/>
                <a:gd name="connsiteX14" fmla="*/ 75160 w 90480"/>
                <a:gd name="connsiteY14" fmla="*/ 23020 h 79888"/>
                <a:gd name="connsiteX15" fmla="*/ 78354 w 90480"/>
                <a:gd name="connsiteY15" fmla="*/ 9204 h 79888"/>
                <a:gd name="connsiteX16" fmla="*/ 72322 w 90480"/>
                <a:gd name="connsiteY16" fmla="*/ 3535 h 79888"/>
                <a:gd name="connsiteX17" fmla="*/ 64161 w 90480"/>
                <a:gd name="connsiteY17" fmla="*/ 10621 h 79888"/>
                <a:gd name="connsiteX18" fmla="*/ 52806 w 90480"/>
                <a:gd name="connsiteY18" fmla="*/ 56145 h 79888"/>
                <a:gd name="connsiteX19" fmla="*/ 43758 w 90480"/>
                <a:gd name="connsiteY19" fmla="*/ 68013 h 79888"/>
                <a:gd name="connsiteX20" fmla="*/ 27436 w 90480"/>
                <a:gd name="connsiteY20" fmla="*/ 75098 h 79888"/>
                <a:gd name="connsiteX21" fmla="*/ 14485 w 90480"/>
                <a:gd name="connsiteY21" fmla="*/ 57916 h 79888"/>
                <a:gd name="connsiteX22" fmla="*/ 23710 w 90480"/>
                <a:gd name="connsiteY22" fmla="*/ 21957 h 79888"/>
                <a:gd name="connsiteX23" fmla="*/ 45887 w 90480"/>
                <a:gd name="connsiteY23" fmla="*/ 5129 h 79888"/>
                <a:gd name="connsiteX24" fmla="*/ 61677 w 90480"/>
                <a:gd name="connsiteY24" fmla="*/ 20540 h 79888"/>
                <a:gd name="connsiteX25" fmla="*/ 61145 w 90480"/>
                <a:gd name="connsiteY25" fmla="*/ 23020 h 79888"/>
                <a:gd name="connsiteX26" fmla="*/ 52806 w 90480"/>
                <a:gd name="connsiteY26" fmla="*/ 56145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61" y="10621"/>
                  </a:moveTo>
                  <a:cubicBezTo>
                    <a:pt x="60435" y="4775"/>
                    <a:pt x="54403" y="170"/>
                    <a:pt x="45887" y="170"/>
                  </a:cubicBezTo>
                  <a:cubicBezTo>
                    <a:pt x="23178" y="170"/>
                    <a:pt x="114" y="25146"/>
                    <a:pt x="114" y="50653"/>
                  </a:cubicBezTo>
                  <a:cubicBezTo>
                    <a:pt x="114" y="67836"/>
                    <a:pt x="11646" y="80058"/>
                    <a:pt x="26904" y="80058"/>
                  </a:cubicBezTo>
                  <a:cubicBezTo>
                    <a:pt x="36484" y="80058"/>
                    <a:pt x="45000" y="74567"/>
                    <a:pt x="52096" y="67658"/>
                  </a:cubicBezTo>
                  <a:cubicBezTo>
                    <a:pt x="55467" y="78287"/>
                    <a:pt x="65757" y="80058"/>
                    <a:pt x="70370" y="80058"/>
                  </a:cubicBezTo>
                  <a:cubicBezTo>
                    <a:pt x="76757" y="80058"/>
                    <a:pt x="81192" y="76161"/>
                    <a:pt x="84386" y="70670"/>
                  </a:cubicBezTo>
                  <a:cubicBezTo>
                    <a:pt x="88289" y="63761"/>
                    <a:pt x="90595" y="53665"/>
                    <a:pt x="90595" y="52956"/>
                  </a:cubicBezTo>
                  <a:cubicBezTo>
                    <a:pt x="90595" y="50653"/>
                    <a:pt x="88289" y="50653"/>
                    <a:pt x="87757" y="50653"/>
                  </a:cubicBezTo>
                  <a:cubicBezTo>
                    <a:pt x="85273" y="50653"/>
                    <a:pt x="85095" y="51362"/>
                    <a:pt x="83853" y="56145"/>
                  </a:cubicBezTo>
                  <a:cubicBezTo>
                    <a:pt x="81724" y="64647"/>
                    <a:pt x="78354" y="75098"/>
                    <a:pt x="70902" y="75098"/>
                  </a:cubicBezTo>
                  <a:cubicBezTo>
                    <a:pt x="66290" y="75098"/>
                    <a:pt x="65048" y="71201"/>
                    <a:pt x="65048" y="66418"/>
                  </a:cubicBezTo>
                  <a:cubicBezTo>
                    <a:pt x="65048" y="63407"/>
                    <a:pt x="66467" y="57030"/>
                    <a:pt x="67709" y="52425"/>
                  </a:cubicBezTo>
                  <a:cubicBezTo>
                    <a:pt x="68951" y="47642"/>
                    <a:pt x="70725" y="40380"/>
                    <a:pt x="71612" y="36483"/>
                  </a:cubicBezTo>
                  <a:lnTo>
                    <a:pt x="75160" y="23020"/>
                  </a:lnTo>
                  <a:cubicBezTo>
                    <a:pt x="76225" y="18415"/>
                    <a:pt x="78354" y="10089"/>
                    <a:pt x="78354" y="9204"/>
                  </a:cubicBezTo>
                  <a:cubicBezTo>
                    <a:pt x="78354" y="5307"/>
                    <a:pt x="75160" y="3535"/>
                    <a:pt x="72322" y="3535"/>
                  </a:cubicBezTo>
                  <a:cubicBezTo>
                    <a:pt x="69306" y="3535"/>
                    <a:pt x="65225" y="5661"/>
                    <a:pt x="64161" y="10621"/>
                  </a:cubicBezTo>
                  <a:close/>
                  <a:moveTo>
                    <a:pt x="52806" y="56145"/>
                  </a:moveTo>
                  <a:cubicBezTo>
                    <a:pt x="51564" y="61104"/>
                    <a:pt x="47661" y="64647"/>
                    <a:pt x="43758" y="68013"/>
                  </a:cubicBezTo>
                  <a:cubicBezTo>
                    <a:pt x="42161" y="69430"/>
                    <a:pt x="35065" y="75098"/>
                    <a:pt x="27436" y="75098"/>
                  </a:cubicBezTo>
                  <a:cubicBezTo>
                    <a:pt x="20872" y="75098"/>
                    <a:pt x="14485" y="70493"/>
                    <a:pt x="14485" y="57916"/>
                  </a:cubicBezTo>
                  <a:cubicBezTo>
                    <a:pt x="14485" y="48528"/>
                    <a:pt x="19630" y="29043"/>
                    <a:pt x="23710" y="21957"/>
                  </a:cubicBezTo>
                  <a:cubicBezTo>
                    <a:pt x="31871" y="7787"/>
                    <a:pt x="40919" y="5129"/>
                    <a:pt x="45887" y="5129"/>
                  </a:cubicBezTo>
                  <a:cubicBezTo>
                    <a:pt x="58306" y="5129"/>
                    <a:pt x="61677" y="18592"/>
                    <a:pt x="61677" y="20540"/>
                  </a:cubicBezTo>
                  <a:cubicBezTo>
                    <a:pt x="61677" y="21249"/>
                    <a:pt x="61322" y="22489"/>
                    <a:pt x="61145" y="23020"/>
                  </a:cubicBezTo>
                  <a:lnTo>
                    <a:pt x="52806" y="5614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0" name="자유형: 도형 4269">
              <a:extLst>
                <a:ext uri="{FF2B5EF4-FFF2-40B4-BE49-F238E27FC236}">
                  <a16:creationId xmlns:a16="http://schemas.microsoft.com/office/drawing/2014/main" id="{67851BD3-3C93-56E1-DC2A-01024140BBD5}"/>
                </a:ext>
              </a:extLst>
            </p:cNvPr>
            <p:cNvSpPr/>
            <p:nvPr>
              <p:custDataLst>
                <p:tags r:id="rId156"/>
              </p:custDataLst>
            </p:nvPr>
          </p:nvSpPr>
          <p:spPr>
            <a:xfrm>
              <a:off x="3349689" y="6352847"/>
              <a:ext cx="39740" cy="124703"/>
            </a:xfrm>
            <a:custGeom>
              <a:avLst/>
              <a:gdLst>
                <a:gd name="connsiteX0" fmla="*/ 39150 w 39740"/>
                <a:gd name="connsiteY0" fmla="*/ 5484 h 124703"/>
                <a:gd name="connsiteX1" fmla="*/ 39859 w 39740"/>
                <a:gd name="connsiteY1" fmla="*/ 2650 h 124703"/>
                <a:gd name="connsiteX2" fmla="*/ 37021 w 39740"/>
                <a:gd name="connsiteY2" fmla="*/ 170 h 124703"/>
                <a:gd name="connsiteX3" fmla="*/ 14312 w 39740"/>
                <a:gd name="connsiteY3" fmla="*/ 1941 h 124703"/>
                <a:gd name="connsiteX4" fmla="*/ 10586 w 39740"/>
                <a:gd name="connsiteY4" fmla="*/ 6015 h 124703"/>
                <a:gd name="connsiteX5" fmla="*/ 15021 w 39740"/>
                <a:gd name="connsiteY5" fmla="*/ 8495 h 124703"/>
                <a:gd name="connsiteX6" fmla="*/ 23537 w 39740"/>
                <a:gd name="connsiteY6" fmla="*/ 11152 h 124703"/>
                <a:gd name="connsiteX7" fmla="*/ 22828 w 39740"/>
                <a:gd name="connsiteY7" fmla="*/ 15049 h 124703"/>
                <a:gd name="connsiteX8" fmla="*/ 828 w 39740"/>
                <a:gd name="connsiteY8" fmla="*/ 102554 h 124703"/>
                <a:gd name="connsiteX9" fmla="*/ 119 w 39740"/>
                <a:gd name="connsiteY9" fmla="*/ 108045 h 124703"/>
                <a:gd name="connsiteX10" fmla="*/ 18747 w 39740"/>
                <a:gd name="connsiteY10" fmla="*/ 124873 h 124703"/>
                <a:gd name="connsiteX11" fmla="*/ 32940 w 39740"/>
                <a:gd name="connsiteY11" fmla="*/ 115485 h 124703"/>
                <a:gd name="connsiteX12" fmla="*/ 39150 w 39740"/>
                <a:gd name="connsiteY12" fmla="*/ 97771 h 124703"/>
                <a:gd name="connsiteX13" fmla="*/ 36311 w 39740"/>
                <a:gd name="connsiteY13" fmla="*/ 95469 h 124703"/>
                <a:gd name="connsiteX14" fmla="*/ 32763 w 39740"/>
                <a:gd name="connsiteY14" fmla="*/ 99720 h 124703"/>
                <a:gd name="connsiteX15" fmla="*/ 19457 w 39740"/>
                <a:gd name="connsiteY15" fmla="*/ 119913 h 124703"/>
                <a:gd name="connsiteX16" fmla="*/ 13425 w 39740"/>
                <a:gd name="connsiteY16" fmla="*/ 111234 h 124703"/>
                <a:gd name="connsiteX17" fmla="*/ 14489 w 39740"/>
                <a:gd name="connsiteY17" fmla="*/ 103971 h 124703"/>
                <a:gd name="connsiteX18" fmla="*/ 39150 w 39740"/>
                <a:gd name="connsiteY18" fmla="*/ 5484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50" y="5484"/>
                  </a:moveTo>
                  <a:cubicBezTo>
                    <a:pt x="39327" y="5129"/>
                    <a:pt x="39859" y="2827"/>
                    <a:pt x="39859" y="2650"/>
                  </a:cubicBezTo>
                  <a:cubicBezTo>
                    <a:pt x="39859" y="1764"/>
                    <a:pt x="39150" y="170"/>
                    <a:pt x="37021" y="170"/>
                  </a:cubicBezTo>
                  <a:cubicBezTo>
                    <a:pt x="33472" y="170"/>
                    <a:pt x="18747" y="1587"/>
                    <a:pt x="14312" y="1941"/>
                  </a:cubicBezTo>
                  <a:cubicBezTo>
                    <a:pt x="13070" y="2118"/>
                    <a:pt x="10586" y="2295"/>
                    <a:pt x="10586" y="6015"/>
                  </a:cubicBezTo>
                  <a:cubicBezTo>
                    <a:pt x="10586" y="8495"/>
                    <a:pt x="13070" y="8495"/>
                    <a:pt x="15021" y="8495"/>
                  </a:cubicBezTo>
                  <a:cubicBezTo>
                    <a:pt x="23537" y="8495"/>
                    <a:pt x="23537" y="9735"/>
                    <a:pt x="23537" y="11152"/>
                  </a:cubicBezTo>
                  <a:cubicBezTo>
                    <a:pt x="23537" y="12392"/>
                    <a:pt x="23182" y="13455"/>
                    <a:pt x="22828" y="15049"/>
                  </a:cubicBezTo>
                  <a:lnTo>
                    <a:pt x="828" y="102554"/>
                  </a:lnTo>
                  <a:cubicBezTo>
                    <a:pt x="296" y="104325"/>
                    <a:pt x="119" y="106274"/>
                    <a:pt x="119" y="108045"/>
                  </a:cubicBezTo>
                  <a:cubicBezTo>
                    <a:pt x="119" y="119382"/>
                    <a:pt x="10231" y="124873"/>
                    <a:pt x="18747" y="124873"/>
                  </a:cubicBezTo>
                  <a:cubicBezTo>
                    <a:pt x="23005" y="124873"/>
                    <a:pt x="28327" y="123456"/>
                    <a:pt x="32940" y="115485"/>
                  </a:cubicBezTo>
                  <a:cubicBezTo>
                    <a:pt x="36666" y="108931"/>
                    <a:pt x="39150" y="98480"/>
                    <a:pt x="39150" y="97771"/>
                  </a:cubicBezTo>
                  <a:cubicBezTo>
                    <a:pt x="39150" y="95469"/>
                    <a:pt x="36843" y="95469"/>
                    <a:pt x="36311" y="95469"/>
                  </a:cubicBezTo>
                  <a:cubicBezTo>
                    <a:pt x="33827" y="95469"/>
                    <a:pt x="33472" y="96532"/>
                    <a:pt x="32763" y="99720"/>
                  </a:cubicBezTo>
                  <a:cubicBezTo>
                    <a:pt x="30456" y="108577"/>
                    <a:pt x="27086" y="119913"/>
                    <a:pt x="19457" y="119913"/>
                  </a:cubicBezTo>
                  <a:cubicBezTo>
                    <a:pt x="14667" y="119913"/>
                    <a:pt x="13425" y="115485"/>
                    <a:pt x="13425" y="111234"/>
                  </a:cubicBezTo>
                  <a:cubicBezTo>
                    <a:pt x="13425" y="109285"/>
                    <a:pt x="13957" y="105920"/>
                    <a:pt x="14489" y="103971"/>
                  </a:cubicBezTo>
                  <a:lnTo>
                    <a:pt x="39150" y="548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1" name="자유형: 도형 4270">
              <a:extLst>
                <a:ext uri="{FF2B5EF4-FFF2-40B4-BE49-F238E27FC236}">
                  <a16:creationId xmlns:a16="http://schemas.microsoft.com/office/drawing/2014/main" id="{A8179B39-E2A3-F4A1-292E-B5C6C43A7EF4}"/>
                </a:ext>
              </a:extLst>
            </p:cNvPr>
            <p:cNvSpPr/>
            <p:nvPr>
              <p:custDataLst>
                <p:tags r:id="rId157"/>
              </p:custDataLst>
            </p:nvPr>
          </p:nvSpPr>
          <p:spPr>
            <a:xfrm>
              <a:off x="3090193" y="6525380"/>
              <a:ext cx="53756" cy="119212"/>
            </a:xfrm>
            <a:custGeom>
              <a:avLst/>
              <a:gdLst>
                <a:gd name="connsiteX0" fmla="*/ 49252 w 53756"/>
                <a:gd name="connsiteY0" fmla="*/ 6907 h 119212"/>
                <a:gd name="connsiteX1" fmla="*/ 42156 w 53756"/>
                <a:gd name="connsiteY1" fmla="*/ 176 h 119212"/>
                <a:gd name="connsiteX2" fmla="*/ 32220 w 53756"/>
                <a:gd name="connsiteY2" fmla="*/ 9919 h 119212"/>
                <a:gd name="connsiteX3" fmla="*/ 39317 w 53756"/>
                <a:gd name="connsiteY3" fmla="*/ 16650 h 119212"/>
                <a:gd name="connsiteX4" fmla="*/ 49252 w 53756"/>
                <a:gd name="connsiteY4" fmla="*/ 6907 h 119212"/>
                <a:gd name="connsiteX5" fmla="*/ 13060 w 53756"/>
                <a:gd name="connsiteY5" fmla="*/ 96892 h 119212"/>
                <a:gd name="connsiteX6" fmla="*/ 11463 w 53756"/>
                <a:gd name="connsiteY6" fmla="*/ 104332 h 119212"/>
                <a:gd name="connsiteX7" fmla="*/ 28317 w 53756"/>
                <a:gd name="connsiteY7" fmla="*/ 119389 h 119212"/>
                <a:gd name="connsiteX8" fmla="*/ 53865 w 53756"/>
                <a:gd name="connsiteY8" fmla="*/ 92287 h 119212"/>
                <a:gd name="connsiteX9" fmla="*/ 51026 w 53756"/>
                <a:gd name="connsiteY9" fmla="*/ 89984 h 119212"/>
                <a:gd name="connsiteX10" fmla="*/ 47655 w 53756"/>
                <a:gd name="connsiteY10" fmla="*/ 92995 h 119212"/>
                <a:gd name="connsiteX11" fmla="*/ 28850 w 53756"/>
                <a:gd name="connsiteY11" fmla="*/ 114429 h 119212"/>
                <a:gd name="connsiteX12" fmla="*/ 24414 w 53756"/>
                <a:gd name="connsiteY12" fmla="*/ 108229 h 119212"/>
                <a:gd name="connsiteX13" fmla="*/ 27253 w 53756"/>
                <a:gd name="connsiteY13" fmla="*/ 96892 h 119212"/>
                <a:gd name="connsiteX14" fmla="*/ 32930 w 53756"/>
                <a:gd name="connsiteY14" fmla="*/ 82721 h 119212"/>
                <a:gd name="connsiteX15" fmla="*/ 41623 w 53756"/>
                <a:gd name="connsiteY15" fmla="*/ 60225 h 119212"/>
                <a:gd name="connsiteX16" fmla="*/ 42688 w 53756"/>
                <a:gd name="connsiteY16" fmla="*/ 54557 h 119212"/>
                <a:gd name="connsiteX17" fmla="*/ 25834 w 53756"/>
                <a:gd name="connsiteY17" fmla="*/ 39500 h 119212"/>
                <a:gd name="connsiteX18" fmla="*/ 109 w 53756"/>
                <a:gd name="connsiteY18" fmla="*/ 66602 h 119212"/>
                <a:gd name="connsiteX19" fmla="*/ 3125 w 53756"/>
                <a:gd name="connsiteY19" fmla="*/ 68905 h 119212"/>
                <a:gd name="connsiteX20" fmla="*/ 6318 w 53756"/>
                <a:gd name="connsiteY20" fmla="*/ 66071 h 119212"/>
                <a:gd name="connsiteX21" fmla="*/ 25301 w 53756"/>
                <a:gd name="connsiteY21" fmla="*/ 44460 h 119212"/>
                <a:gd name="connsiteX22" fmla="*/ 29737 w 53756"/>
                <a:gd name="connsiteY22" fmla="*/ 50660 h 119212"/>
                <a:gd name="connsiteX23" fmla="*/ 24237 w 53756"/>
                <a:gd name="connsiteY23" fmla="*/ 68373 h 119212"/>
                <a:gd name="connsiteX24" fmla="*/ 13060 w 53756"/>
                <a:gd name="connsiteY24" fmla="*/ 96892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2" y="6907"/>
                  </a:moveTo>
                  <a:cubicBezTo>
                    <a:pt x="49252" y="4073"/>
                    <a:pt x="47123" y="176"/>
                    <a:pt x="42156" y="176"/>
                  </a:cubicBezTo>
                  <a:cubicBezTo>
                    <a:pt x="37365" y="176"/>
                    <a:pt x="32220" y="4782"/>
                    <a:pt x="32220" y="9919"/>
                  </a:cubicBezTo>
                  <a:cubicBezTo>
                    <a:pt x="32220" y="12930"/>
                    <a:pt x="34527" y="16650"/>
                    <a:pt x="39317" y="16650"/>
                  </a:cubicBezTo>
                  <a:cubicBezTo>
                    <a:pt x="44462" y="16650"/>
                    <a:pt x="49252" y="11690"/>
                    <a:pt x="49252" y="6907"/>
                  </a:cubicBezTo>
                  <a:close/>
                  <a:moveTo>
                    <a:pt x="13060" y="96892"/>
                  </a:moveTo>
                  <a:cubicBezTo>
                    <a:pt x="12350" y="99195"/>
                    <a:pt x="11463" y="101321"/>
                    <a:pt x="11463" y="104332"/>
                  </a:cubicBezTo>
                  <a:cubicBezTo>
                    <a:pt x="11463" y="112657"/>
                    <a:pt x="18560" y="119389"/>
                    <a:pt x="28317" y="119389"/>
                  </a:cubicBezTo>
                  <a:cubicBezTo>
                    <a:pt x="46059" y="119389"/>
                    <a:pt x="53865" y="94944"/>
                    <a:pt x="53865" y="92287"/>
                  </a:cubicBezTo>
                  <a:cubicBezTo>
                    <a:pt x="53865" y="89984"/>
                    <a:pt x="51558" y="89984"/>
                    <a:pt x="51026" y="89984"/>
                  </a:cubicBezTo>
                  <a:cubicBezTo>
                    <a:pt x="48542" y="89984"/>
                    <a:pt x="48365" y="91047"/>
                    <a:pt x="47655" y="92995"/>
                  </a:cubicBezTo>
                  <a:cubicBezTo>
                    <a:pt x="43575" y="107166"/>
                    <a:pt x="35769" y="114429"/>
                    <a:pt x="28850" y="114429"/>
                  </a:cubicBezTo>
                  <a:cubicBezTo>
                    <a:pt x="25301" y="114429"/>
                    <a:pt x="24414" y="112126"/>
                    <a:pt x="24414" y="108229"/>
                  </a:cubicBezTo>
                  <a:cubicBezTo>
                    <a:pt x="24414" y="104155"/>
                    <a:pt x="25656" y="100789"/>
                    <a:pt x="27253" y="96892"/>
                  </a:cubicBezTo>
                  <a:cubicBezTo>
                    <a:pt x="29027" y="92110"/>
                    <a:pt x="30979" y="87327"/>
                    <a:pt x="32930" y="82721"/>
                  </a:cubicBezTo>
                  <a:cubicBezTo>
                    <a:pt x="34527" y="78470"/>
                    <a:pt x="40914" y="62351"/>
                    <a:pt x="41623" y="60225"/>
                  </a:cubicBezTo>
                  <a:cubicBezTo>
                    <a:pt x="42156" y="58454"/>
                    <a:pt x="42688" y="56328"/>
                    <a:pt x="42688" y="54557"/>
                  </a:cubicBezTo>
                  <a:cubicBezTo>
                    <a:pt x="42688" y="46232"/>
                    <a:pt x="35591" y="39500"/>
                    <a:pt x="25834" y="39500"/>
                  </a:cubicBezTo>
                  <a:cubicBezTo>
                    <a:pt x="8270" y="39500"/>
                    <a:pt x="109" y="63591"/>
                    <a:pt x="109" y="66602"/>
                  </a:cubicBezTo>
                  <a:cubicBezTo>
                    <a:pt x="109" y="68905"/>
                    <a:pt x="2592" y="68905"/>
                    <a:pt x="3125" y="68905"/>
                  </a:cubicBezTo>
                  <a:cubicBezTo>
                    <a:pt x="5608" y="68905"/>
                    <a:pt x="5786" y="68019"/>
                    <a:pt x="6318" y="66071"/>
                  </a:cubicBezTo>
                  <a:cubicBezTo>
                    <a:pt x="10931" y="50837"/>
                    <a:pt x="18737" y="44460"/>
                    <a:pt x="25301" y="44460"/>
                  </a:cubicBezTo>
                  <a:cubicBezTo>
                    <a:pt x="28140" y="44460"/>
                    <a:pt x="29737" y="45877"/>
                    <a:pt x="29737" y="50660"/>
                  </a:cubicBezTo>
                  <a:cubicBezTo>
                    <a:pt x="29737" y="54734"/>
                    <a:pt x="28672" y="57391"/>
                    <a:pt x="24237" y="68373"/>
                  </a:cubicBezTo>
                  <a:lnTo>
                    <a:pt x="13060" y="9689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2" name="자유형: 도형 4271">
              <a:extLst>
                <a:ext uri="{FF2B5EF4-FFF2-40B4-BE49-F238E27FC236}">
                  <a16:creationId xmlns:a16="http://schemas.microsoft.com/office/drawing/2014/main" id="{65938309-E9B7-A6E4-24B0-AB1AC6A06F80}"/>
                </a:ext>
              </a:extLst>
            </p:cNvPr>
            <p:cNvSpPr/>
            <p:nvPr>
              <p:custDataLst>
                <p:tags r:id="rId158"/>
              </p:custDataLst>
            </p:nvPr>
          </p:nvSpPr>
          <p:spPr>
            <a:xfrm>
              <a:off x="3507920" y="6419322"/>
              <a:ext cx="154856" cy="195608"/>
            </a:xfrm>
            <a:custGeom>
              <a:avLst/>
              <a:gdLst>
                <a:gd name="connsiteX0" fmla="*/ 149912 w 154856"/>
                <a:gd name="connsiteY0" fmla="*/ 79126 h 195608"/>
                <a:gd name="connsiteX1" fmla="*/ 154981 w 154856"/>
                <a:gd name="connsiteY1" fmla="*/ 73559 h 195608"/>
                <a:gd name="connsiteX2" fmla="*/ 149912 w 154856"/>
                <a:gd name="connsiteY2" fmla="*/ 67738 h 195608"/>
                <a:gd name="connsiteX3" fmla="*/ 10262 w 154856"/>
                <a:gd name="connsiteY3" fmla="*/ 1945 h 195608"/>
                <a:gd name="connsiteX4" fmla="*/ 5193 w 154856"/>
                <a:gd name="connsiteY4" fmla="*/ 174 h 195608"/>
                <a:gd name="connsiteX5" fmla="*/ 125 w 154856"/>
                <a:gd name="connsiteY5" fmla="*/ 5235 h 195608"/>
                <a:gd name="connsiteX6" fmla="*/ 4940 w 154856"/>
                <a:gd name="connsiteY6" fmla="*/ 10802 h 195608"/>
                <a:gd name="connsiteX7" fmla="*/ 138000 w 154856"/>
                <a:gd name="connsiteY7" fmla="*/ 73306 h 195608"/>
                <a:gd name="connsiteX8" fmla="*/ 5447 w 154856"/>
                <a:gd name="connsiteY8" fmla="*/ 135809 h 195608"/>
                <a:gd name="connsiteX9" fmla="*/ 125 w 154856"/>
                <a:gd name="connsiteY9" fmla="*/ 141629 h 195608"/>
                <a:gd name="connsiteX10" fmla="*/ 5193 w 154856"/>
                <a:gd name="connsiteY10" fmla="*/ 146690 h 195608"/>
                <a:gd name="connsiteX11" fmla="*/ 9756 w 154856"/>
                <a:gd name="connsiteY11" fmla="*/ 144919 h 195608"/>
                <a:gd name="connsiteX12" fmla="*/ 149912 w 154856"/>
                <a:gd name="connsiteY12" fmla="*/ 79126 h 195608"/>
                <a:gd name="connsiteX13" fmla="*/ 146110 w 154856"/>
                <a:gd name="connsiteY13" fmla="*/ 195782 h 195608"/>
                <a:gd name="connsiteX14" fmla="*/ 154981 w 154856"/>
                <a:gd name="connsiteY14" fmla="*/ 190721 h 195608"/>
                <a:gd name="connsiteX15" fmla="*/ 145857 w 154856"/>
                <a:gd name="connsiteY15" fmla="*/ 185660 h 195608"/>
                <a:gd name="connsiteX16" fmla="*/ 9249 w 154856"/>
                <a:gd name="connsiteY16" fmla="*/ 185660 h 195608"/>
                <a:gd name="connsiteX17" fmla="*/ 125 w 154856"/>
                <a:gd name="connsiteY17" fmla="*/ 190721 h 195608"/>
                <a:gd name="connsiteX18" fmla="*/ 8995 w 154856"/>
                <a:gd name="connsiteY18" fmla="*/ 195782 h 195608"/>
                <a:gd name="connsiteX19" fmla="*/ 146110 w 154856"/>
                <a:gd name="connsiteY19" fmla="*/ 195782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56" h="195608">
                  <a:moveTo>
                    <a:pt x="149912" y="79126"/>
                  </a:moveTo>
                  <a:cubicBezTo>
                    <a:pt x="153460" y="77607"/>
                    <a:pt x="154981" y="75836"/>
                    <a:pt x="154981" y="73559"/>
                  </a:cubicBezTo>
                  <a:cubicBezTo>
                    <a:pt x="154981" y="71028"/>
                    <a:pt x="153967" y="69510"/>
                    <a:pt x="149912" y="67738"/>
                  </a:cubicBezTo>
                  <a:lnTo>
                    <a:pt x="10262" y="1945"/>
                  </a:lnTo>
                  <a:cubicBezTo>
                    <a:pt x="6714" y="174"/>
                    <a:pt x="5700" y="174"/>
                    <a:pt x="5193" y="174"/>
                  </a:cubicBezTo>
                  <a:cubicBezTo>
                    <a:pt x="2152" y="174"/>
                    <a:pt x="125" y="2451"/>
                    <a:pt x="125" y="5235"/>
                  </a:cubicBezTo>
                  <a:cubicBezTo>
                    <a:pt x="125" y="8271"/>
                    <a:pt x="2152" y="9537"/>
                    <a:pt x="4940" y="10802"/>
                  </a:cubicBezTo>
                  <a:lnTo>
                    <a:pt x="138000" y="73306"/>
                  </a:lnTo>
                  <a:lnTo>
                    <a:pt x="5447" y="135809"/>
                  </a:lnTo>
                  <a:cubicBezTo>
                    <a:pt x="378" y="138087"/>
                    <a:pt x="125" y="140111"/>
                    <a:pt x="125" y="141629"/>
                  </a:cubicBezTo>
                  <a:cubicBezTo>
                    <a:pt x="125" y="144413"/>
                    <a:pt x="2406" y="146690"/>
                    <a:pt x="5193" y="146690"/>
                  </a:cubicBezTo>
                  <a:cubicBezTo>
                    <a:pt x="5954" y="146690"/>
                    <a:pt x="6461" y="146690"/>
                    <a:pt x="9756" y="144919"/>
                  </a:cubicBezTo>
                  <a:lnTo>
                    <a:pt x="149912" y="79126"/>
                  </a:lnTo>
                  <a:close/>
                  <a:moveTo>
                    <a:pt x="146110" y="195782"/>
                  </a:moveTo>
                  <a:cubicBezTo>
                    <a:pt x="150419" y="195782"/>
                    <a:pt x="154981" y="195782"/>
                    <a:pt x="154981" y="190721"/>
                  </a:cubicBezTo>
                  <a:cubicBezTo>
                    <a:pt x="154981" y="185660"/>
                    <a:pt x="149659" y="185660"/>
                    <a:pt x="145857" y="185660"/>
                  </a:cubicBezTo>
                  <a:lnTo>
                    <a:pt x="9249" y="185660"/>
                  </a:lnTo>
                  <a:cubicBezTo>
                    <a:pt x="5447" y="185660"/>
                    <a:pt x="125" y="185660"/>
                    <a:pt x="125" y="190721"/>
                  </a:cubicBezTo>
                  <a:cubicBezTo>
                    <a:pt x="125" y="195782"/>
                    <a:pt x="4687" y="195782"/>
                    <a:pt x="8995" y="195782"/>
                  </a:cubicBezTo>
                  <a:lnTo>
                    <a:pt x="146110" y="195782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3" name="자유형: 도형 4272">
              <a:extLst>
                <a:ext uri="{FF2B5EF4-FFF2-40B4-BE49-F238E27FC236}">
                  <a16:creationId xmlns:a16="http://schemas.microsoft.com/office/drawing/2014/main" id="{CEF96602-13E2-9C27-68F1-586C579A6E52}"/>
                </a:ext>
              </a:extLst>
            </p:cNvPr>
            <p:cNvSpPr/>
            <p:nvPr>
              <p:custDataLst>
                <p:tags r:id="rId159"/>
              </p:custDataLst>
            </p:nvPr>
          </p:nvSpPr>
          <p:spPr>
            <a:xfrm>
              <a:off x="3764295" y="6411730"/>
              <a:ext cx="106701" cy="174099"/>
            </a:xfrm>
            <a:custGeom>
              <a:avLst/>
              <a:gdLst>
                <a:gd name="connsiteX0" fmla="*/ 106836 w 106701"/>
                <a:gd name="connsiteY0" fmla="*/ 87729 h 174099"/>
                <a:gd name="connsiteX1" fmla="*/ 96699 w 106701"/>
                <a:gd name="connsiteY1" fmla="*/ 28515 h 174099"/>
                <a:gd name="connsiteX2" fmla="*/ 53612 w 106701"/>
                <a:gd name="connsiteY2" fmla="*/ 174 h 174099"/>
                <a:gd name="connsiteX3" fmla="*/ 9513 w 106701"/>
                <a:gd name="connsiteY3" fmla="*/ 30287 h 174099"/>
                <a:gd name="connsiteX4" fmla="*/ 135 w 106701"/>
                <a:gd name="connsiteY4" fmla="*/ 87729 h 174099"/>
                <a:gd name="connsiteX5" fmla="*/ 11540 w 106701"/>
                <a:gd name="connsiteY5" fmla="*/ 148715 h 174099"/>
                <a:gd name="connsiteX6" fmla="*/ 53359 w 106701"/>
                <a:gd name="connsiteY6" fmla="*/ 174273 h 174099"/>
                <a:gd name="connsiteX7" fmla="*/ 97459 w 106701"/>
                <a:gd name="connsiteY7" fmla="*/ 144919 h 174099"/>
                <a:gd name="connsiteX8" fmla="*/ 106836 w 106701"/>
                <a:gd name="connsiteY8" fmla="*/ 87729 h 174099"/>
                <a:gd name="connsiteX9" fmla="*/ 53359 w 106701"/>
                <a:gd name="connsiteY9" fmla="*/ 168706 h 174099"/>
                <a:gd name="connsiteX10" fmla="*/ 23959 w 106701"/>
                <a:gd name="connsiteY10" fmla="*/ 138087 h 174099"/>
                <a:gd name="connsiteX11" fmla="*/ 21171 w 106701"/>
                <a:gd name="connsiteY11" fmla="*/ 84693 h 174099"/>
                <a:gd name="connsiteX12" fmla="*/ 23199 w 106701"/>
                <a:gd name="connsiteY12" fmla="*/ 38131 h 174099"/>
                <a:gd name="connsiteX13" fmla="*/ 53359 w 106701"/>
                <a:gd name="connsiteY13" fmla="*/ 5741 h 174099"/>
                <a:gd name="connsiteX14" fmla="*/ 83266 w 106701"/>
                <a:gd name="connsiteY14" fmla="*/ 35348 h 174099"/>
                <a:gd name="connsiteX15" fmla="*/ 85800 w 106701"/>
                <a:gd name="connsiteY15" fmla="*/ 84693 h 174099"/>
                <a:gd name="connsiteX16" fmla="*/ 83012 w 106701"/>
                <a:gd name="connsiteY16" fmla="*/ 137074 h 174099"/>
                <a:gd name="connsiteX17" fmla="*/ 53359 w 106701"/>
                <a:gd name="connsiteY17" fmla="*/ 168706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701" h="174099">
                  <a:moveTo>
                    <a:pt x="106836" y="87729"/>
                  </a:moveTo>
                  <a:cubicBezTo>
                    <a:pt x="106836" y="67485"/>
                    <a:pt x="105569" y="47241"/>
                    <a:pt x="96699" y="28515"/>
                  </a:cubicBezTo>
                  <a:cubicBezTo>
                    <a:pt x="85040" y="4223"/>
                    <a:pt x="64257" y="174"/>
                    <a:pt x="53612" y="174"/>
                  </a:cubicBezTo>
                  <a:cubicBezTo>
                    <a:pt x="38406" y="174"/>
                    <a:pt x="19904" y="6753"/>
                    <a:pt x="9513" y="30287"/>
                  </a:cubicBezTo>
                  <a:cubicBezTo>
                    <a:pt x="1402" y="47747"/>
                    <a:pt x="135" y="67485"/>
                    <a:pt x="135" y="87729"/>
                  </a:cubicBezTo>
                  <a:cubicBezTo>
                    <a:pt x="135" y="106708"/>
                    <a:pt x="1149" y="129483"/>
                    <a:pt x="11540" y="148715"/>
                  </a:cubicBezTo>
                  <a:cubicBezTo>
                    <a:pt x="22438" y="169212"/>
                    <a:pt x="40940" y="174273"/>
                    <a:pt x="53359" y="174273"/>
                  </a:cubicBezTo>
                  <a:cubicBezTo>
                    <a:pt x="67045" y="174273"/>
                    <a:pt x="86307" y="168959"/>
                    <a:pt x="97459" y="144919"/>
                  </a:cubicBezTo>
                  <a:cubicBezTo>
                    <a:pt x="105569" y="127458"/>
                    <a:pt x="106836" y="107720"/>
                    <a:pt x="106836" y="87729"/>
                  </a:cubicBezTo>
                  <a:close/>
                  <a:moveTo>
                    <a:pt x="53359" y="168706"/>
                  </a:moveTo>
                  <a:cubicBezTo>
                    <a:pt x="43475" y="168706"/>
                    <a:pt x="28521" y="162379"/>
                    <a:pt x="23959" y="138087"/>
                  </a:cubicBezTo>
                  <a:cubicBezTo>
                    <a:pt x="21171" y="122904"/>
                    <a:pt x="21171" y="99623"/>
                    <a:pt x="21171" y="84693"/>
                  </a:cubicBezTo>
                  <a:cubicBezTo>
                    <a:pt x="21171" y="68498"/>
                    <a:pt x="21171" y="51796"/>
                    <a:pt x="23199" y="38131"/>
                  </a:cubicBezTo>
                  <a:cubicBezTo>
                    <a:pt x="28014" y="8018"/>
                    <a:pt x="47023" y="5741"/>
                    <a:pt x="53359" y="5741"/>
                  </a:cubicBezTo>
                  <a:cubicBezTo>
                    <a:pt x="61723" y="5741"/>
                    <a:pt x="78450" y="10296"/>
                    <a:pt x="83266" y="35348"/>
                  </a:cubicBezTo>
                  <a:cubicBezTo>
                    <a:pt x="85800" y="49519"/>
                    <a:pt x="85800" y="68751"/>
                    <a:pt x="85800" y="84693"/>
                  </a:cubicBezTo>
                  <a:cubicBezTo>
                    <a:pt x="85800" y="103672"/>
                    <a:pt x="85800" y="120879"/>
                    <a:pt x="83012" y="137074"/>
                  </a:cubicBezTo>
                  <a:cubicBezTo>
                    <a:pt x="79211" y="161114"/>
                    <a:pt x="64764" y="168706"/>
                    <a:pt x="53359" y="168706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4" name="자유형: 도형 4273">
              <a:extLst>
                <a:ext uri="{FF2B5EF4-FFF2-40B4-BE49-F238E27FC236}">
                  <a16:creationId xmlns:a16="http://schemas.microsoft.com/office/drawing/2014/main" id="{F1DB59B8-A610-33CE-ABC5-8087132C9F2E}"/>
                </a:ext>
              </a:extLst>
            </p:cNvPr>
            <p:cNvSpPr/>
            <p:nvPr>
              <p:custDataLst>
                <p:tags r:id="rId160"/>
              </p:custDataLst>
            </p:nvPr>
          </p:nvSpPr>
          <p:spPr>
            <a:xfrm>
              <a:off x="3902932" y="6553439"/>
              <a:ext cx="29653" cy="75662"/>
            </a:xfrm>
            <a:custGeom>
              <a:avLst/>
              <a:gdLst>
                <a:gd name="connsiteX0" fmla="*/ 29793 w 29653"/>
                <a:gd name="connsiteY0" fmla="*/ 26744 h 75662"/>
                <a:gd name="connsiteX1" fmla="*/ 13573 w 29653"/>
                <a:gd name="connsiteY1" fmla="*/ 174 h 75662"/>
                <a:gd name="connsiteX2" fmla="*/ 140 w 29653"/>
                <a:gd name="connsiteY2" fmla="*/ 13586 h 75662"/>
                <a:gd name="connsiteX3" fmla="*/ 13573 w 29653"/>
                <a:gd name="connsiteY3" fmla="*/ 26997 h 75662"/>
                <a:gd name="connsiteX4" fmla="*/ 22443 w 29653"/>
                <a:gd name="connsiteY4" fmla="*/ 23708 h 75662"/>
                <a:gd name="connsiteX5" fmla="*/ 23711 w 29653"/>
                <a:gd name="connsiteY5" fmla="*/ 22948 h 75662"/>
                <a:gd name="connsiteX6" fmla="*/ 24218 w 29653"/>
                <a:gd name="connsiteY6" fmla="*/ 26744 h 75662"/>
                <a:gd name="connsiteX7" fmla="*/ 6983 w 29653"/>
                <a:gd name="connsiteY7" fmla="*/ 69004 h 75662"/>
                <a:gd name="connsiteX8" fmla="*/ 4195 w 29653"/>
                <a:gd name="connsiteY8" fmla="*/ 73052 h 75662"/>
                <a:gd name="connsiteX9" fmla="*/ 6730 w 29653"/>
                <a:gd name="connsiteY9" fmla="*/ 75836 h 75662"/>
                <a:gd name="connsiteX10" fmla="*/ 29793 w 29653"/>
                <a:gd name="connsiteY10" fmla="*/ 26744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29793" y="26744"/>
                  </a:moveTo>
                  <a:cubicBezTo>
                    <a:pt x="29793" y="10043"/>
                    <a:pt x="23457" y="174"/>
                    <a:pt x="13573" y="174"/>
                  </a:cubicBezTo>
                  <a:cubicBezTo>
                    <a:pt x="5209" y="174"/>
                    <a:pt x="140" y="6500"/>
                    <a:pt x="140" y="13586"/>
                  </a:cubicBezTo>
                  <a:cubicBezTo>
                    <a:pt x="140" y="20418"/>
                    <a:pt x="5209" y="26997"/>
                    <a:pt x="13573" y="26997"/>
                  </a:cubicBezTo>
                  <a:cubicBezTo>
                    <a:pt x="16614" y="26997"/>
                    <a:pt x="19909" y="25985"/>
                    <a:pt x="22443" y="23708"/>
                  </a:cubicBezTo>
                  <a:cubicBezTo>
                    <a:pt x="23204" y="23201"/>
                    <a:pt x="23457" y="22948"/>
                    <a:pt x="23711" y="22948"/>
                  </a:cubicBezTo>
                  <a:cubicBezTo>
                    <a:pt x="23964" y="22948"/>
                    <a:pt x="24218" y="23201"/>
                    <a:pt x="24218" y="26744"/>
                  </a:cubicBezTo>
                  <a:cubicBezTo>
                    <a:pt x="24218" y="45470"/>
                    <a:pt x="15347" y="60653"/>
                    <a:pt x="6983" y="69004"/>
                  </a:cubicBezTo>
                  <a:cubicBezTo>
                    <a:pt x="4195" y="71787"/>
                    <a:pt x="4195" y="72293"/>
                    <a:pt x="4195" y="73052"/>
                  </a:cubicBezTo>
                  <a:cubicBezTo>
                    <a:pt x="4195" y="74824"/>
                    <a:pt x="5462" y="75836"/>
                    <a:pt x="6730" y="75836"/>
                  </a:cubicBezTo>
                  <a:cubicBezTo>
                    <a:pt x="9518" y="75836"/>
                    <a:pt x="29793" y="56351"/>
                    <a:pt x="29793" y="26744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5" name="자유형: 도형 4274">
              <a:extLst>
                <a:ext uri="{FF2B5EF4-FFF2-40B4-BE49-F238E27FC236}">
                  <a16:creationId xmlns:a16="http://schemas.microsoft.com/office/drawing/2014/main" id="{D80949D4-D5B9-1D65-9EFB-31CAB5F9FB69}"/>
                </a:ext>
              </a:extLst>
            </p:cNvPr>
            <p:cNvSpPr/>
            <p:nvPr>
              <p:custDataLst>
                <p:tags r:id="rId161"/>
              </p:custDataLst>
            </p:nvPr>
          </p:nvSpPr>
          <p:spPr>
            <a:xfrm>
              <a:off x="4247226" y="6404645"/>
              <a:ext cx="140916" cy="181184"/>
            </a:xfrm>
            <a:custGeom>
              <a:avLst/>
              <a:gdLst>
                <a:gd name="connsiteX0" fmla="*/ 139804 w 140916"/>
                <a:gd name="connsiteY0" fmla="*/ 9790 h 181184"/>
                <a:gd name="connsiteX1" fmla="*/ 141071 w 140916"/>
                <a:gd name="connsiteY1" fmla="*/ 5235 h 181184"/>
                <a:gd name="connsiteX2" fmla="*/ 136002 w 140916"/>
                <a:gd name="connsiteY2" fmla="*/ 174 h 181184"/>
                <a:gd name="connsiteX3" fmla="*/ 130173 w 140916"/>
                <a:gd name="connsiteY3" fmla="*/ 5994 h 181184"/>
                <a:gd name="connsiteX4" fmla="*/ 109137 w 140916"/>
                <a:gd name="connsiteY4" fmla="*/ 61665 h 181184"/>
                <a:gd name="connsiteX5" fmla="*/ 32089 w 140916"/>
                <a:gd name="connsiteY5" fmla="*/ 61665 h 181184"/>
                <a:gd name="connsiteX6" fmla="*/ 11053 w 140916"/>
                <a:gd name="connsiteY6" fmla="*/ 5994 h 181184"/>
                <a:gd name="connsiteX7" fmla="*/ 5223 w 140916"/>
                <a:gd name="connsiteY7" fmla="*/ 174 h 181184"/>
                <a:gd name="connsiteX8" fmla="*/ 154 w 140916"/>
                <a:gd name="connsiteY8" fmla="*/ 5235 h 181184"/>
                <a:gd name="connsiteX9" fmla="*/ 1675 w 140916"/>
                <a:gd name="connsiteY9" fmla="*/ 9790 h 181184"/>
                <a:gd name="connsiteX10" fmla="*/ 64784 w 140916"/>
                <a:gd name="connsiteY10" fmla="*/ 175538 h 181184"/>
                <a:gd name="connsiteX11" fmla="*/ 70613 w 140916"/>
                <a:gd name="connsiteY11" fmla="*/ 181358 h 181184"/>
                <a:gd name="connsiteX12" fmla="*/ 76189 w 140916"/>
                <a:gd name="connsiteY12" fmla="*/ 176044 h 181184"/>
                <a:gd name="connsiteX13" fmla="*/ 139804 w 140916"/>
                <a:gd name="connsiteY13" fmla="*/ 9790 h 181184"/>
                <a:gd name="connsiteX14" fmla="*/ 36144 w 140916"/>
                <a:gd name="connsiteY14" fmla="*/ 71787 h 181184"/>
                <a:gd name="connsiteX15" fmla="*/ 105082 w 140916"/>
                <a:gd name="connsiteY15" fmla="*/ 71787 h 181184"/>
                <a:gd name="connsiteX16" fmla="*/ 70613 w 140916"/>
                <a:gd name="connsiteY16" fmla="*/ 161873 h 181184"/>
                <a:gd name="connsiteX17" fmla="*/ 36144 w 140916"/>
                <a:gd name="connsiteY17" fmla="*/ 71787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39804" y="9790"/>
                  </a:moveTo>
                  <a:cubicBezTo>
                    <a:pt x="141071" y="7006"/>
                    <a:pt x="141071" y="6500"/>
                    <a:pt x="141071" y="5235"/>
                  </a:cubicBezTo>
                  <a:cubicBezTo>
                    <a:pt x="141071" y="2704"/>
                    <a:pt x="139044" y="174"/>
                    <a:pt x="136002" y="174"/>
                  </a:cubicBezTo>
                  <a:cubicBezTo>
                    <a:pt x="132708" y="174"/>
                    <a:pt x="131187" y="3210"/>
                    <a:pt x="130173" y="5994"/>
                  </a:cubicBezTo>
                  <a:lnTo>
                    <a:pt x="109137" y="61665"/>
                  </a:lnTo>
                  <a:lnTo>
                    <a:pt x="32089" y="61665"/>
                  </a:lnTo>
                  <a:lnTo>
                    <a:pt x="11053" y="5994"/>
                  </a:lnTo>
                  <a:cubicBezTo>
                    <a:pt x="9785" y="2451"/>
                    <a:pt x="8518" y="174"/>
                    <a:pt x="5223" y="174"/>
                  </a:cubicBezTo>
                  <a:cubicBezTo>
                    <a:pt x="2689" y="174"/>
                    <a:pt x="154" y="2704"/>
                    <a:pt x="154" y="5235"/>
                  </a:cubicBezTo>
                  <a:cubicBezTo>
                    <a:pt x="154" y="5741"/>
                    <a:pt x="154" y="6247"/>
                    <a:pt x="1675" y="9790"/>
                  </a:cubicBezTo>
                  <a:lnTo>
                    <a:pt x="64784" y="175538"/>
                  </a:lnTo>
                  <a:cubicBezTo>
                    <a:pt x="66051" y="179081"/>
                    <a:pt x="67318" y="181358"/>
                    <a:pt x="70613" y="181358"/>
                  </a:cubicBezTo>
                  <a:cubicBezTo>
                    <a:pt x="74161" y="181358"/>
                    <a:pt x="75175" y="178575"/>
                    <a:pt x="76189" y="176044"/>
                  </a:cubicBezTo>
                  <a:lnTo>
                    <a:pt x="139804" y="9790"/>
                  </a:lnTo>
                  <a:close/>
                  <a:moveTo>
                    <a:pt x="36144" y="71787"/>
                  </a:moveTo>
                  <a:lnTo>
                    <a:pt x="105082" y="71787"/>
                  </a:lnTo>
                  <a:lnTo>
                    <a:pt x="70613" y="161873"/>
                  </a:lnTo>
                  <a:lnTo>
                    <a:pt x="36144" y="7178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6" name="자유형: 도형 4275">
              <a:extLst>
                <a:ext uri="{FF2B5EF4-FFF2-40B4-BE49-F238E27FC236}">
                  <a16:creationId xmlns:a16="http://schemas.microsoft.com/office/drawing/2014/main" id="{F238AAFE-F466-51B4-E393-6A1D98440FAA}"/>
                </a:ext>
              </a:extLst>
            </p:cNvPr>
            <p:cNvSpPr/>
            <p:nvPr>
              <p:custDataLst>
                <p:tags r:id="rId162"/>
              </p:custDataLst>
            </p:nvPr>
          </p:nvSpPr>
          <p:spPr>
            <a:xfrm>
              <a:off x="4395380" y="6412995"/>
              <a:ext cx="66910" cy="170050"/>
            </a:xfrm>
            <a:custGeom>
              <a:avLst/>
              <a:gdLst>
                <a:gd name="connsiteX0" fmla="*/ 64789 w 66910"/>
                <a:gd name="connsiteY0" fmla="*/ 9284 h 170050"/>
                <a:gd name="connsiteX1" fmla="*/ 55412 w 66910"/>
                <a:gd name="connsiteY1" fmla="*/ 174 h 170050"/>
                <a:gd name="connsiteX2" fmla="*/ 41725 w 66910"/>
                <a:gd name="connsiteY2" fmla="*/ 13586 h 170050"/>
                <a:gd name="connsiteX3" fmla="*/ 51356 w 66910"/>
                <a:gd name="connsiteY3" fmla="*/ 22695 h 170050"/>
                <a:gd name="connsiteX4" fmla="*/ 64789 w 66910"/>
                <a:gd name="connsiteY4" fmla="*/ 9284 h 170050"/>
                <a:gd name="connsiteX5" fmla="*/ 45527 w 66910"/>
                <a:gd name="connsiteY5" fmla="*/ 104431 h 170050"/>
                <a:gd name="connsiteX6" fmla="*/ 51103 w 66910"/>
                <a:gd name="connsiteY6" fmla="*/ 89754 h 170050"/>
                <a:gd name="connsiteX7" fmla="*/ 54398 w 66910"/>
                <a:gd name="connsiteY7" fmla="*/ 76342 h 170050"/>
                <a:gd name="connsiteX8" fmla="*/ 33615 w 66910"/>
                <a:gd name="connsiteY8" fmla="*/ 55592 h 170050"/>
                <a:gd name="connsiteX9" fmla="*/ 160 w 66910"/>
                <a:gd name="connsiteY9" fmla="*/ 94562 h 170050"/>
                <a:gd name="connsiteX10" fmla="*/ 3201 w 66910"/>
                <a:gd name="connsiteY10" fmla="*/ 97092 h 170050"/>
                <a:gd name="connsiteX11" fmla="*/ 7256 w 66910"/>
                <a:gd name="connsiteY11" fmla="*/ 92537 h 170050"/>
                <a:gd name="connsiteX12" fmla="*/ 32855 w 66910"/>
                <a:gd name="connsiteY12" fmla="*/ 61159 h 170050"/>
                <a:gd name="connsiteX13" fmla="*/ 39191 w 66910"/>
                <a:gd name="connsiteY13" fmla="*/ 69257 h 170050"/>
                <a:gd name="connsiteX14" fmla="*/ 36403 w 66910"/>
                <a:gd name="connsiteY14" fmla="*/ 82415 h 170050"/>
                <a:gd name="connsiteX15" fmla="*/ 18915 w 66910"/>
                <a:gd name="connsiteY15" fmla="*/ 129230 h 170050"/>
                <a:gd name="connsiteX16" fmla="*/ 13086 w 66910"/>
                <a:gd name="connsiteY16" fmla="*/ 149474 h 170050"/>
                <a:gd name="connsiteX17" fmla="*/ 33868 w 66910"/>
                <a:gd name="connsiteY17" fmla="*/ 170224 h 170050"/>
                <a:gd name="connsiteX18" fmla="*/ 67070 w 66910"/>
                <a:gd name="connsiteY18" fmla="*/ 131254 h 170050"/>
                <a:gd name="connsiteX19" fmla="*/ 64029 w 66910"/>
                <a:gd name="connsiteY19" fmla="*/ 128724 h 170050"/>
                <a:gd name="connsiteX20" fmla="*/ 60227 w 66910"/>
                <a:gd name="connsiteY20" fmla="*/ 133279 h 170050"/>
                <a:gd name="connsiteX21" fmla="*/ 34375 w 66910"/>
                <a:gd name="connsiteY21" fmla="*/ 164657 h 170050"/>
                <a:gd name="connsiteX22" fmla="*/ 28293 w 66910"/>
                <a:gd name="connsiteY22" fmla="*/ 156306 h 170050"/>
                <a:gd name="connsiteX23" fmla="*/ 35643 w 66910"/>
                <a:gd name="connsiteY23" fmla="*/ 131001 h 170050"/>
                <a:gd name="connsiteX24" fmla="*/ 45527 w 66910"/>
                <a:gd name="connsiteY24" fmla="*/ 104431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789" y="9284"/>
                  </a:moveTo>
                  <a:cubicBezTo>
                    <a:pt x="64789" y="4223"/>
                    <a:pt x="61241" y="174"/>
                    <a:pt x="55412" y="174"/>
                  </a:cubicBezTo>
                  <a:cubicBezTo>
                    <a:pt x="48568" y="174"/>
                    <a:pt x="41725" y="6753"/>
                    <a:pt x="41725" y="13586"/>
                  </a:cubicBezTo>
                  <a:cubicBezTo>
                    <a:pt x="41725" y="18393"/>
                    <a:pt x="45274" y="22695"/>
                    <a:pt x="51356" y="22695"/>
                  </a:cubicBezTo>
                  <a:cubicBezTo>
                    <a:pt x="57186" y="22695"/>
                    <a:pt x="64789" y="16875"/>
                    <a:pt x="64789" y="9284"/>
                  </a:cubicBezTo>
                  <a:close/>
                  <a:moveTo>
                    <a:pt x="45527" y="104431"/>
                  </a:moveTo>
                  <a:cubicBezTo>
                    <a:pt x="48568" y="97092"/>
                    <a:pt x="48568" y="96586"/>
                    <a:pt x="51103" y="89754"/>
                  </a:cubicBezTo>
                  <a:cubicBezTo>
                    <a:pt x="53130" y="84693"/>
                    <a:pt x="54398" y="81150"/>
                    <a:pt x="54398" y="76342"/>
                  </a:cubicBezTo>
                  <a:cubicBezTo>
                    <a:pt x="54398" y="64955"/>
                    <a:pt x="46287" y="55592"/>
                    <a:pt x="33615" y="55592"/>
                  </a:cubicBezTo>
                  <a:cubicBezTo>
                    <a:pt x="9791" y="55592"/>
                    <a:pt x="160" y="92284"/>
                    <a:pt x="160" y="94562"/>
                  </a:cubicBezTo>
                  <a:cubicBezTo>
                    <a:pt x="160" y="97092"/>
                    <a:pt x="2694" y="97092"/>
                    <a:pt x="3201" y="97092"/>
                  </a:cubicBezTo>
                  <a:cubicBezTo>
                    <a:pt x="5736" y="97092"/>
                    <a:pt x="5989" y="96586"/>
                    <a:pt x="7256" y="92537"/>
                  </a:cubicBezTo>
                  <a:cubicBezTo>
                    <a:pt x="14100" y="68751"/>
                    <a:pt x="24237" y="61159"/>
                    <a:pt x="32855" y="61159"/>
                  </a:cubicBezTo>
                  <a:cubicBezTo>
                    <a:pt x="34882" y="61159"/>
                    <a:pt x="39191" y="61159"/>
                    <a:pt x="39191" y="69257"/>
                  </a:cubicBezTo>
                  <a:cubicBezTo>
                    <a:pt x="39191" y="74571"/>
                    <a:pt x="37417" y="79885"/>
                    <a:pt x="36403" y="82415"/>
                  </a:cubicBezTo>
                  <a:cubicBezTo>
                    <a:pt x="34375" y="88995"/>
                    <a:pt x="22970" y="118349"/>
                    <a:pt x="18915" y="129230"/>
                  </a:cubicBezTo>
                  <a:cubicBezTo>
                    <a:pt x="16381" y="135809"/>
                    <a:pt x="13086" y="144160"/>
                    <a:pt x="13086" y="149474"/>
                  </a:cubicBezTo>
                  <a:cubicBezTo>
                    <a:pt x="13086" y="161367"/>
                    <a:pt x="21703" y="170224"/>
                    <a:pt x="33868" y="170224"/>
                  </a:cubicBezTo>
                  <a:cubicBezTo>
                    <a:pt x="57693" y="170224"/>
                    <a:pt x="67070" y="133532"/>
                    <a:pt x="67070" y="131254"/>
                  </a:cubicBezTo>
                  <a:cubicBezTo>
                    <a:pt x="67070" y="128724"/>
                    <a:pt x="64789" y="128724"/>
                    <a:pt x="64029" y="128724"/>
                  </a:cubicBezTo>
                  <a:cubicBezTo>
                    <a:pt x="61494" y="128724"/>
                    <a:pt x="61494" y="129483"/>
                    <a:pt x="60227" y="133279"/>
                  </a:cubicBezTo>
                  <a:cubicBezTo>
                    <a:pt x="55665" y="149221"/>
                    <a:pt x="47301" y="164657"/>
                    <a:pt x="34375" y="164657"/>
                  </a:cubicBezTo>
                  <a:cubicBezTo>
                    <a:pt x="30067" y="164657"/>
                    <a:pt x="28293" y="162126"/>
                    <a:pt x="28293" y="156306"/>
                  </a:cubicBezTo>
                  <a:cubicBezTo>
                    <a:pt x="28293" y="149980"/>
                    <a:pt x="29813" y="146437"/>
                    <a:pt x="35643" y="131001"/>
                  </a:cubicBezTo>
                  <a:lnTo>
                    <a:pt x="45527" y="10443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7" name="자유형: 도형 4276">
              <a:extLst>
                <a:ext uri="{FF2B5EF4-FFF2-40B4-BE49-F238E27FC236}">
                  <a16:creationId xmlns:a16="http://schemas.microsoft.com/office/drawing/2014/main" id="{D1FCA7C9-1CB1-4AF8-0E72-02C174808FC2}"/>
                </a:ext>
              </a:extLst>
            </p:cNvPr>
            <p:cNvSpPr/>
            <p:nvPr>
              <p:custDataLst>
                <p:tags r:id="rId163"/>
              </p:custDataLst>
            </p:nvPr>
          </p:nvSpPr>
          <p:spPr>
            <a:xfrm>
              <a:off x="2944655" y="6821674"/>
              <a:ext cx="104673" cy="181184"/>
            </a:xfrm>
            <a:custGeom>
              <a:avLst/>
              <a:gdLst>
                <a:gd name="connsiteX0" fmla="*/ 104777 w 104673"/>
                <a:gd name="connsiteY0" fmla="*/ 52066 h 181184"/>
                <a:gd name="connsiteX1" fmla="*/ 74363 w 104673"/>
                <a:gd name="connsiteY1" fmla="*/ 190 h 181184"/>
                <a:gd name="connsiteX2" fmla="*/ 103 w 104673"/>
                <a:gd name="connsiteY2" fmla="*/ 129499 h 181184"/>
                <a:gd name="connsiteX3" fmla="*/ 30517 w 104673"/>
                <a:gd name="connsiteY3" fmla="*/ 181375 h 181184"/>
                <a:gd name="connsiteX4" fmla="*/ 104777 w 104673"/>
                <a:gd name="connsiteY4" fmla="*/ 52066 h 181184"/>
                <a:gd name="connsiteX5" fmla="*/ 26968 w 104673"/>
                <a:gd name="connsiteY5" fmla="*/ 86734 h 181184"/>
                <a:gd name="connsiteX6" fmla="*/ 46484 w 104673"/>
                <a:gd name="connsiteY6" fmla="*/ 32328 h 181184"/>
                <a:gd name="connsiteX7" fmla="*/ 74109 w 104673"/>
                <a:gd name="connsiteY7" fmla="*/ 5757 h 181184"/>
                <a:gd name="connsiteX8" fmla="*/ 88049 w 104673"/>
                <a:gd name="connsiteY8" fmla="*/ 36377 h 181184"/>
                <a:gd name="connsiteX9" fmla="*/ 79939 w 104673"/>
                <a:gd name="connsiteY9" fmla="*/ 86734 h 181184"/>
                <a:gd name="connsiteX10" fmla="*/ 26968 w 104673"/>
                <a:gd name="connsiteY10" fmla="*/ 86734 h 181184"/>
                <a:gd name="connsiteX11" fmla="*/ 77658 w 104673"/>
                <a:gd name="connsiteY11" fmla="*/ 94831 h 181184"/>
                <a:gd name="connsiteX12" fmla="*/ 59916 w 104673"/>
                <a:gd name="connsiteY12" fmla="*/ 146201 h 181184"/>
                <a:gd name="connsiteX13" fmla="*/ 30517 w 104673"/>
                <a:gd name="connsiteY13" fmla="*/ 175808 h 181184"/>
                <a:gd name="connsiteX14" fmla="*/ 16830 w 104673"/>
                <a:gd name="connsiteY14" fmla="*/ 144935 h 181184"/>
                <a:gd name="connsiteX15" fmla="*/ 24941 w 104673"/>
                <a:gd name="connsiteY15" fmla="*/ 94831 h 181184"/>
                <a:gd name="connsiteX16" fmla="*/ 77658 w 104673"/>
                <a:gd name="connsiteY16" fmla="*/ 94831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4673" h="181184">
                  <a:moveTo>
                    <a:pt x="104777" y="52066"/>
                  </a:moveTo>
                  <a:cubicBezTo>
                    <a:pt x="104777" y="35364"/>
                    <a:pt x="100215" y="190"/>
                    <a:pt x="74363" y="190"/>
                  </a:cubicBezTo>
                  <a:cubicBezTo>
                    <a:pt x="39134" y="190"/>
                    <a:pt x="103" y="71551"/>
                    <a:pt x="103" y="129499"/>
                  </a:cubicBezTo>
                  <a:cubicBezTo>
                    <a:pt x="103" y="153286"/>
                    <a:pt x="7453" y="181375"/>
                    <a:pt x="30517" y="181375"/>
                  </a:cubicBezTo>
                  <a:cubicBezTo>
                    <a:pt x="66253" y="181375"/>
                    <a:pt x="104777" y="108749"/>
                    <a:pt x="104777" y="52066"/>
                  </a:cubicBezTo>
                  <a:close/>
                  <a:moveTo>
                    <a:pt x="26968" y="86734"/>
                  </a:moveTo>
                  <a:cubicBezTo>
                    <a:pt x="31277" y="70539"/>
                    <a:pt x="36346" y="50294"/>
                    <a:pt x="46484" y="32328"/>
                  </a:cubicBezTo>
                  <a:cubicBezTo>
                    <a:pt x="53327" y="19928"/>
                    <a:pt x="62704" y="5757"/>
                    <a:pt x="74109" y="5757"/>
                  </a:cubicBezTo>
                  <a:cubicBezTo>
                    <a:pt x="86528" y="5757"/>
                    <a:pt x="88049" y="21953"/>
                    <a:pt x="88049" y="36377"/>
                  </a:cubicBezTo>
                  <a:cubicBezTo>
                    <a:pt x="88049" y="48776"/>
                    <a:pt x="86022" y="61682"/>
                    <a:pt x="79939" y="86734"/>
                  </a:cubicBezTo>
                  <a:lnTo>
                    <a:pt x="26968" y="86734"/>
                  </a:lnTo>
                  <a:close/>
                  <a:moveTo>
                    <a:pt x="77658" y="94831"/>
                  </a:moveTo>
                  <a:cubicBezTo>
                    <a:pt x="74870" y="106472"/>
                    <a:pt x="69547" y="127981"/>
                    <a:pt x="59916" y="146201"/>
                  </a:cubicBezTo>
                  <a:cubicBezTo>
                    <a:pt x="51046" y="163408"/>
                    <a:pt x="41415" y="175808"/>
                    <a:pt x="30517" y="175808"/>
                  </a:cubicBezTo>
                  <a:cubicBezTo>
                    <a:pt x="22153" y="175808"/>
                    <a:pt x="16830" y="168469"/>
                    <a:pt x="16830" y="144935"/>
                  </a:cubicBezTo>
                  <a:cubicBezTo>
                    <a:pt x="16830" y="134307"/>
                    <a:pt x="18351" y="119630"/>
                    <a:pt x="24941" y="94831"/>
                  </a:cubicBezTo>
                  <a:lnTo>
                    <a:pt x="77658" y="9483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8" name="자유형: 도형 4277">
              <a:extLst>
                <a:ext uri="{FF2B5EF4-FFF2-40B4-BE49-F238E27FC236}">
                  <a16:creationId xmlns:a16="http://schemas.microsoft.com/office/drawing/2014/main" id="{25F838CC-E2C4-FFF6-8F15-439E4B6385D1}"/>
                </a:ext>
              </a:extLst>
            </p:cNvPr>
            <p:cNvSpPr/>
            <p:nvPr>
              <p:custDataLst>
                <p:tags r:id="rId164"/>
              </p:custDataLst>
            </p:nvPr>
          </p:nvSpPr>
          <p:spPr>
            <a:xfrm>
              <a:off x="3071030" y="6817475"/>
              <a:ext cx="76819" cy="79888"/>
            </a:xfrm>
            <a:custGeom>
              <a:avLst/>
              <a:gdLst>
                <a:gd name="connsiteX0" fmla="*/ 66815 w 76819"/>
                <a:gd name="connsiteY0" fmla="*/ 10460 h 79888"/>
                <a:gd name="connsiteX1" fmla="*/ 57767 w 76819"/>
                <a:gd name="connsiteY1" fmla="*/ 20380 h 79888"/>
                <a:gd name="connsiteX2" fmla="*/ 64686 w 76819"/>
                <a:gd name="connsiteY2" fmla="*/ 26934 h 79888"/>
                <a:gd name="connsiteX3" fmla="*/ 74799 w 76819"/>
                <a:gd name="connsiteY3" fmla="*/ 15597 h 79888"/>
                <a:gd name="connsiteX4" fmla="*/ 51380 w 76819"/>
                <a:gd name="connsiteY4" fmla="*/ 186 h 79888"/>
                <a:gd name="connsiteX5" fmla="*/ 108 w 76819"/>
                <a:gd name="connsiteY5" fmla="*/ 49253 h 79888"/>
                <a:gd name="connsiteX6" fmla="*/ 32929 w 76819"/>
                <a:gd name="connsiteY6" fmla="*/ 80074 h 79888"/>
                <a:gd name="connsiteX7" fmla="*/ 76928 w 76819"/>
                <a:gd name="connsiteY7" fmla="*/ 60058 h 79888"/>
                <a:gd name="connsiteX8" fmla="*/ 73912 w 76819"/>
                <a:gd name="connsiteY8" fmla="*/ 57047 h 79888"/>
                <a:gd name="connsiteX9" fmla="*/ 71073 w 76819"/>
                <a:gd name="connsiteY9" fmla="*/ 58818 h 79888"/>
                <a:gd name="connsiteX10" fmla="*/ 33284 w 76819"/>
                <a:gd name="connsiteY10" fmla="*/ 75115 h 79888"/>
                <a:gd name="connsiteX11" fmla="*/ 14833 w 76819"/>
                <a:gd name="connsiteY11" fmla="*/ 55453 h 79888"/>
                <a:gd name="connsiteX12" fmla="*/ 26542 w 76819"/>
                <a:gd name="connsiteY12" fmla="*/ 18785 h 79888"/>
                <a:gd name="connsiteX13" fmla="*/ 51380 w 76819"/>
                <a:gd name="connsiteY13" fmla="*/ 5146 h 79888"/>
                <a:gd name="connsiteX14" fmla="*/ 66815 w 76819"/>
                <a:gd name="connsiteY14" fmla="*/ 10460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15" y="10460"/>
                  </a:moveTo>
                  <a:cubicBezTo>
                    <a:pt x="60428" y="11523"/>
                    <a:pt x="57767" y="16483"/>
                    <a:pt x="57767" y="20380"/>
                  </a:cubicBezTo>
                  <a:cubicBezTo>
                    <a:pt x="57767" y="25162"/>
                    <a:pt x="61493" y="26934"/>
                    <a:pt x="64686" y="26934"/>
                  </a:cubicBezTo>
                  <a:cubicBezTo>
                    <a:pt x="68589" y="26934"/>
                    <a:pt x="74799" y="24100"/>
                    <a:pt x="74799" y="15597"/>
                  </a:cubicBezTo>
                  <a:cubicBezTo>
                    <a:pt x="74799" y="3552"/>
                    <a:pt x="60960" y="186"/>
                    <a:pt x="51380" y="186"/>
                  </a:cubicBezTo>
                  <a:cubicBezTo>
                    <a:pt x="24768" y="186"/>
                    <a:pt x="108" y="24631"/>
                    <a:pt x="108" y="49253"/>
                  </a:cubicBezTo>
                  <a:cubicBezTo>
                    <a:pt x="108" y="64486"/>
                    <a:pt x="10753" y="80074"/>
                    <a:pt x="32929" y="80074"/>
                  </a:cubicBezTo>
                  <a:cubicBezTo>
                    <a:pt x="62912" y="80074"/>
                    <a:pt x="76928" y="62538"/>
                    <a:pt x="76928" y="60058"/>
                  </a:cubicBezTo>
                  <a:cubicBezTo>
                    <a:pt x="76928" y="58995"/>
                    <a:pt x="75331" y="57047"/>
                    <a:pt x="73912" y="57047"/>
                  </a:cubicBezTo>
                  <a:cubicBezTo>
                    <a:pt x="72847" y="57047"/>
                    <a:pt x="72492" y="57401"/>
                    <a:pt x="71073" y="58818"/>
                  </a:cubicBezTo>
                  <a:cubicBezTo>
                    <a:pt x="57235" y="75115"/>
                    <a:pt x="36477" y="75115"/>
                    <a:pt x="33284" y="75115"/>
                  </a:cubicBezTo>
                  <a:cubicBezTo>
                    <a:pt x="20510" y="75115"/>
                    <a:pt x="14833" y="66435"/>
                    <a:pt x="14833" y="55453"/>
                  </a:cubicBezTo>
                  <a:cubicBezTo>
                    <a:pt x="14833" y="50316"/>
                    <a:pt x="17317" y="31008"/>
                    <a:pt x="26542" y="18785"/>
                  </a:cubicBezTo>
                  <a:cubicBezTo>
                    <a:pt x="33284" y="10106"/>
                    <a:pt x="42510" y="5146"/>
                    <a:pt x="51380" y="5146"/>
                  </a:cubicBezTo>
                  <a:cubicBezTo>
                    <a:pt x="53864" y="5146"/>
                    <a:pt x="62380" y="5500"/>
                    <a:pt x="66815" y="1046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79" name="자유형: 도형 4278">
              <a:extLst>
                <a:ext uri="{FF2B5EF4-FFF2-40B4-BE49-F238E27FC236}">
                  <a16:creationId xmlns:a16="http://schemas.microsoft.com/office/drawing/2014/main" id="{6E5B2737-EC02-125C-8B08-A34F3F19A8F6}"/>
                </a:ext>
              </a:extLst>
            </p:cNvPr>
            <p:cNvSpPr/>
            <p:nvPr>
              <p:custDataLst>
                <p:tags r:id="rId165"/>
              </p:custDataLst>
            </p:nvPr>
          </p:nvSpPr>
          <p:spPr>
            <a:xfrm>
              <a:off x="3161428" y="6817475"/>
              <a:ext cx="90480" cy="79888"/>
            </a:xfrm>
            <a:custGeom>
              <a:avLst/>
              <a:gdLst>
                <a:gd name="connsiteX0" fmla="*/ 64158 w 90480"/>
                <a:gd name="connsiteY0" fmla="*/ 10637 h 79888"/>
                <a:gd name="connsiteX1" fmla="*/ 45884 w 90480"/>
                <a:gd name="connsiteY1" fmla="*/ 186 h 79888"/>
                <a:gd name="connsiteX2" fmla="*/ 111 w 90480"/>
                <a:gd name="connsiteY2" fmla="*/ 50670 h 79888"/>
                <a:gd name="connsiteX3" fmla="*/ 26901 w 90480"/>
                <a:gd name="connsiteY3" fmla="*/ 80074 h 79888"/>
                <a:gd name="connsiteX4" fmla="*/ 52093 w 90480"/>
                <a:gd name="connsiteY4" fmla="*/ 67675 h 79888"/>
                <a:gd name="connsiteX5" fmla="*/ 70367 w 90480"/>
                <a:gd name="connsiteY5" fmla="*/ 80074 h 79888"/>
                <a:gd name="connsiteX6" fmla="*/ 84383 w 90480"/>
                <a:gd name="connsiteY6" fmla="*/ 70686 h 79888"/>
                <a:gd name="connsiteX7" fmla="*/ 90592 w 90480"/>
                <a:gd name="connsiteY7" fmla="*/ 52973 h 79888"/>
                <a:gd name="connsiteX8" fmla="*/ 87753 w 90480"/>
                <a:gd name="connsiteY8" fmla="*/ 50670 h 79888"/>
                <a:gd name="connsiteX9" fmla="*/ 83850 w 90480"/>
                <a:gd name="connsiteY9" fmla="*/ 56161 h 79888"/>
                <a:gd name="connsiteX10" fmla="*/ 70899 w 90480"/>
                <a:gd name="connsiteY10" fmla="*/ 75115 h 79888"/>
                <a:gd name="connsiteX11" fmla="*/ 65045 w 90480"/>
                <a:gd name="connsiteY11" fmla="*/ 66435 h 79888"/>
                <a:gd name="connsiteX12" fmla="*/ 67706 w 90480"/>
                <a:gd name="connsiteY12" fmla="*/ 52441 h 79888"/>
                <a:gd name="connsiteX13" fmla="*/ 71609 w 90480"/>
                <a:gd name="connsiteY13" fmla="*/ 36499 h 79888"/>
                <a:gd name="connsiteX14" fmla="*/ 75157 w 90480"/>
                <a:gd name="connsiteY14" fmla="*/ 23037 h 79888"/>
                <a:gd name="connsiteX15" fmla="*/ 78351 w 90480"/>
                <a:gd name="connsiteY15" fmla="*/ 9220 h 79888"/>
                <a:gd name="connsiteX16" fmla="*/ 72319 w 90480"/>
                <a:gd name="connsiteY16" fmla="*/ 3552 h 79888"/>
                <a:gd name="connsiteX17" fmla="*/ 64158 w 90480"/>
                <a:gd name="connsiteY17" fmla="*/ 10637 h 79888"/>
                <a:gd name="connsiteX18" fmla="*/ 52803 w 90480"/>
                <a:gd name="connsiteY18" fmla="*/ 56161 h 79888"/>
                <a:gd name="connsiteX19" fmla="*/ 43755 w 90480"/>
                <a:gd name="connsiteY19" fmla="*/ 68029 h 79888"/>
                <a:gd name="connsiteX20" fmla="*/ 27433 w 90480"/>
                <a:gd name="connsiteY20" fmla="*/ 75115 h 79888"/>
                <a:gd name="connsiteX21" fmla="*/ 14482 w 90480"/>
                <a:gd name="connsiteY21" fmla="*/ 57932 h 79888"/>
                <a:gd name="connsiteX22" fmla="*/ 23707 w 90480"/>
                <a:gd name="connsiteY22" fmla="*/ 21974 h 79888"/>
                <a:gd name="connsiteX23" fmla="*/ 45884 w 90480"/>
                <a:gd name="connsiteY23" fmla="*/ 5146 h 79888"/>
                <a:gd name="connsiteX24" fmla="*/ 61674 w 90480"/>
                <a:gd name="connsiteY24" fmla="*/ 20557 h 79888"/>
                <a:gd name="connsiteX25" fmla="*/ 61141 w 90480"/>
                <a:gd name="connsiteY25" fmla="*/ 23037 h 79888"/>
                <a:gd name="connsiteX26" fmla="*/ 52803 w 90480"/>
                <a:gd name="connsiteY26" fmla="*/ 56161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58" y="10637"/>
                  </a:moveTo>
                  <a:cubicBezTo>
                    <a:pt x="60432" y="4792"/>
                    <a:pt x="54400" y="186"/>
                    <a:pt x="45884" y="186"/>
                  </a:cubicBezTo>
                  <a:cubicBezTo>
                    <a:pt x="23175" y="186"/>
                    <a:pt x="111" y="25162"/>
                    <a:pt x="111" y="50670"/>
                  </a:cubicBezTo>
                  <a:cubicBezTo>
                    <a:pt x="111" y="67852"/>
                    <a:pt x="11643" y="80074"/>
                    <a:pt x="26901" y="80074"/>
                  </a:cubicBezTo>
                  <a:cubicBezTo>
                    <a:pt x="36481" y="80074"/>
                    <a:pt x="44997" y="74583"/>
                    <a:pt x="52093" y="67675"/>
                  </a:cubicBezTo>
                  <a:cubicBezTo>
                    <a:pt x="55464" y="78303"/>
                    <a:pt x="65754" y="80074"/>
                    <a:pt x="70367" y="80074"/>
                  </a:cubicBezTo>
                  <a:cubicBezTo>
                    <a:pt x="76754" y="80074"/>
                    <a:pt x="81189" y="76177"/>
                    <a:pt x="84383" y="70686"/>
                  </a:cubicBezTo>
                  <a:cubicBezTo>
                    <a:pt x="88286" y="63778"/>
                    <a:pt x="90592" y="53681"/>
                    <a:pt x="90592" y="52973"/>
                  </a:cubicBezTo>
                  <a:cubicBezTo>
                    <a:pt x="90592" y="50670"/>
                    <a:pt x="88286" y="50670"/>
                    <a:pt x="87753" y="50670"/>
                  </a:cubicBezTo>
                  <a:cubicBezTo>
                    <a:pt x="85270" y="50670"/>
                    <a:pt x="85092" y="51378"/>
                    <a:pt x="83850" y="56161"/>
                  </a:cubicBezTo>
                  <a:cubicBezTo>
                    <a:pt x="81721" y="64664"/>
                    <a:pt x="78351" y="75115"/>
                    <a:pt x="70899" y="75115"/>
                  </a:cubicBezTo>
                  <a:cubicBezTo>
                    <a:pt x="66286" y="75115"/>
                    <a:pt x="65045" y="71218"/>
                    <a:pt x="65045" y="66435"/>
                  </a:cubicBezTo>
                  <a:cubicBezTo>
                    <a:pt x="65045" y="63424"/>
                    <a:pt x="66464" y="57047"/>
                    <a:pt x="67706" y="52441"/>
                  </a:cubicBezTo>
                  <a:cubicBezTo>
                    <a:pt x="68948" y="47659"/>
                    <a:pt x="70722" y="40396"/>
                    <a:pt x="71609" y="36499"/>
                  </a:cubicBezTo>
                  <a:lnTo>
                    <a:pt x="75157" y="23037"/>
                  </a:lnTo>
                  <a:cubicBezTo>
                    <a:pt x="76222" y="18431"/>
                    <a:pt x="78351" y="10106"/>
                    <a:pt x="78351" y="9220"/>
                  </a:cubicBezTo>
                  <a:cubicBezTo>
                    <a:pt x="78351" y="5323"/>
                    <a:pt x="75157" y="3552"/>
                    <a:pt x="72319" y="3552"/>
                  </a:cubicBezTo>
                  <a:cubicBezTo>
                    <a:pt x="69302" y="3552"/>
                    <a:pt x="65222" y="5677"/>
                    <a:pt x="64158" y="10637"/>
                  </a:cubicBezTo>
                  <a:close/>
                  <a:moveTo>
                    <a:pt x="52803" y="56161"/>
                  </a:moveTo>
                  <a:cubicBezTo>
                    <a:pt x="51561" y="61121"/>
                    <a:pt x="47658" y="64664"/>
                    <a:pt x="43755" y="68029"/>
                  </a:cubicBezTo>
                  <a:cubicBezTo>
                    <a:pt x="42158" y="69446"/>
                    <a:pt x="35062" y="75115"/>
                    <a:pt x="27433" y="75115"/>
                  </a:cubicBezTo>
                  <a:cubicBezTo>
                    <a:pt x="20869" y="75115"/>
                    <a:pt x="14482" y="70509"/>
                    <a:pt x="14482" y="57932"/>
                  </a:cubicBezTo>
                  <a:cubicBezTo>
                    <a:pt x="14482" y="48544"/>
                    <a:pt x="19627" y="29059"/>
                    <a:pt x="23707" y="21974"/>
                  </a:cubicBezTo>
                  <a:cubicBezTo>
                    <a:pt x="31868" y="7803"/>
                    <a:pt x="40916" y="5146"/>
                    <a:pt x="45884" y="5146"/>
                  </a:cubicBezTo>
                  <a:cubicBezTo>
                    <a:pt x="58303" y="5146"/>
                    <a:pt x="61674" y="18608"/>
                    <a:pt x="61674" y="20557"/>
                  </a:cubicBezTo>
                  <a:cubicBezTo>
                    <a:pt x="61674" y="21265"/>
                    <a:pt x="61319" y="22505"/>
                    <a:pt x="61141" y="23037"/>
                  </a:cubicBezTo>
                  <a:lnTo>
                    <a:pt x="52803" y="56161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0" name="자유형: 도형 4279">
              <a:extLst>
                <a:ext uri="{FF2B5EF4-FFF2-40B4-BE49-F238E27FC236}">
                  <a16:creationId xmlns:a16="http://schemas.microsoft.com/office/drawing/2014/main" id="{AE9397DD-D1F4-774C-EBFC-20762D4E85A8}"/>
                </a:ext>
              </a:extLst>
            </p:cNvPr>
            <p:cNvSpPr/>
            <p:nvPr>
              <p:custDataLst>
                <p:tags r:id="rId166"/>
              </p:custDataLst>
            </p:nvPr>
          </p:nvSpPr>
          <p:spPr>
            <a:xfrm>
              <a:off x="3271542" y="6772660"/>
              <a:ext cx="39740" cy="124703"/>
            </a:xfrm>
            <a:custGeom>
              <a:avLst/>
              <a:gdLst>
                <a:gd name="connsiteX0" fmla="*/ 39147 w 39740"/>
                <a:gd name="connsiteY0" fmla="*/ 5500 h 124703"/>
                <a:gd name="connsiteX1" fmla="*/ 39856 w 39740"/>
                <a:gd name="connsiteY1" fmla="*/ 2666 h 124703"/>
                <a:gd name="connsiteX2" fmla="*/ 37018 w 39740"/>
                <a:gd name="connsiteY2" fmla="*/ 186 h 124703"/>
                <a:gd name="connsiteX3" fmla="*/ 14309 w 39740"/>
                <a:gd name="connsiteY3" fmla="*/ 1958 h 124703"/>
                <a:gd name="connsiteX4" fmla="*/ 10583 w 39740"/>
                <a:gd name="connsiteY4" fmla="*/ 6032 h 124703"/>
                <a:gd name="connsiteX5" fmla="*/ 15018 w 39740"/>
                <a:gd name="connsiteY5" fmla="*/ 8512 h 124703"/>
                <a:gd name="connsiteX6" fmla="*/ 23534 w 39740"/>
                <a:gd name="connsiteY6" fmla="*/ 11169 h 124703"/>
                <a:gd name="connsiteX7" fmla="*/ 22825 w 39740"/>
                <a:gd name="connsiteY7" fmla="*/ 15066 h 124703"/>
                <a:gd name="connsiteX8" fmla="*/ 825 w 39740"/>
                <a:gd name="connsiteY8" fmla="*/ 102571 h 124703"/>
                <a:gd name="connsiteX9" fmla="*/ 116 w 39740"/>
                <a:gd name="connsiteY9" fmla="*/ 108062 h 124703"/>
                <a:gd name="connsiteX10" fmla="*/ 18744 w 39740"/>
                <a:gd name="connsiteY10" fmla="*/ 124890 h 124703"/>
                <a:gd name="connsiteX11" fmla="*/ 32937 w 39740"/>
                <a:gd name="connsiteY11" fmla="*/ 115502 h 124703"/>
                <a:gd name="connsiteX12" fmla="*/ 39147 w 39740"/>
                <a:gd name="connsiteY12" fmla="*/ 97788 h 124703"/>
                <a:gd name="connsiteX13" fmla="*/ 36308 w 39740"/>
                <a:gd name="connsiteY13" fmla="*/ 95485 h 124703"/>
                <a:gd name="connsiteX14" fmla="*/ 32760 w 39740"/>
                <a:gd name="connsiteY14" fmla="*/ 99736 h 124703"/>
                <a:gd name="connsiteX15" fmla="*/ 19454 w 39740"/>
                <a:gd name="connsiteY15" fmla="*/ 119930 h 124703"/>
                <a:gd name="connsiteX16" fmla="*/ 13422 w 39740"/>
                <a:gd name="connsiteY16" fmla="*/ 111250 h 124703"/>
                <a:gd name="connsiteX17" fmla="*/ 14486 w 39740"/>
                <a:gd name="connsiteY17" fmla="*/ 103988 h 124703"/>
                <a:gd name="connsiteX18" fmla="*/ 39147 w 39740"/>
                <a:gd name="connsiteY18" fmla="*/ 5500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47" y="5500"/>
                  </a:moveTo>
                  <a:cubicBezTo>
                    <a:pt x="39324" y="5146"/>
                    <a:pt x="39856" y="2843"/>
                    <a:pt x="39856" y="2666"/>
                  </a:cubicBezTo>
                  <a:cubicBezTo>
                    <a:pt x="39856" y="1780"/>
                    <a:pt x="39147" y="186"/>
                    <a:pt x="37018" y="186"/>
                  </a:cubicBezTo>
                  <a:cubicBezTo>
                    <a:pt x="33469" y="186"/>
                    <a:pt x="18744" y="1603"/>
                    <a:pt x="14309" y="1958"/>
                  </a:cubicBezTo>
                  <a:cubicBezTo>
                    <a:pt x="13067" y="2135"/>
                    <a:pt x="10583" y="2312"/>
                    <a:pt x="10583" y="6032"/>
                  </a:cubicBezTo>
                  <a:cubicBezTo>
                    <a:pt x="10583" y="8512"/>
                    <a:pt x="13067" y="8512"/>
                    <a:pt x="15018" y="8512"/>
                  </a:cubicBezTo>
                  <a:cubicBezTo>
                    <a:pt x="23534" y="8512"/>
                    <a:pt x="23534" y="9752"/>
                    <a:pt x="23534" y="11169"/>
                  </a:cubicBezTo>
                  <a:cubicBezTo>
                    <a:pt x="23534" y="12409"/>
                    <a:pt x="23179" y="13471"/>
                    <a:pt x="22825" y="15066"/>
                  </a:cubicBezTo>
                  <a:lnTo>
                    <a:pt x="825" y="102571"/>
                  </a:lnTo>
                  <a:cubicBezTo>
                    <a:pt x="293" y="104342"/>
                    <a:pt x="116" y="106290"/>
                    <a:pt x="116" y="108062"/>
                  </a:cubicBezTo>
                  <a:cubicBezTo>
                    <a:pt x="116" y="119399"/>
                    <a:pt x="10228" y="124890"/>
                    <a:pt x="18744" y="124890"/>
                  </a:cubicBezTo>
                  <a:cubicBezTo>
                    <a:pt x="23002" y="124890"/>
                    <a:pt x="28324" y="123473"/>
                    <a:pt x="32937" y="115502"/>
                  </a:cubicBezTo>
                  <a:cubicBezTo>
                    <a:pt x="36663" y="108948"/>
                    <a:pt x="39147" y="98497"/>
                    <a:pt x="39147" y="97788"/>
                  </a:cubicBezTo>
                  <a:cubicBezTo>
                    <a:pt x="39147" y="95485"/>
                    <a:pt x="36840" y="95485"/>
                    <a:pt x="36308" y="95485"/>
                  </a:cubicBezTo>
                  <a:cubicBezTo>
                    <a:pt x="33824" y="95485"/>
                    <a:pt x="33469" y="96548"/>
                    <a:pt x="32760" y="99736"/>
                  </a:cubicBezTo>
                  <a:cubicBezTo>
                    <a:pt x="30453" y="108593"/>
                    <a:pt x="27082" y="119930"/>
                    <a:pt x="19454" y="119930"/>
                  </a:cubicBezTo>
                  <a:cubicBezTo>
                    <a:pt x="14664" y="119930"/>
                    <a:pt x="13422" y="115502"/>
                    <a:pt x="13422" y="111250"/>
                  </a:cubicBezTo>
                  <a:cubicBezTo>
                    <a:pt x="13422" y="109302"/>
                    <a:pt x="13954" y="105936"/>
                    <a:pt x="14486" y="103988"/>
                  </a:cubicBezTo>
                  <a:lnTo>
                    <a:pt x="39147" y="55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1" name="자유형: 도형 4280">
              <a:extLst>
                <a:ext uri="{FF2B5EF4-FFF2-40B4-BE49-F238E27FC236}">
                  <a16:creationId xmlns:a16="http://schemas.microsoft.com/office/drawing/2014/main" id="{DCFC23DA-8808-AC5F-D97B-10AED8463E28}"/>
                </a:ext>
              </a:extLst>
            </p:cNvPr>
            <p:cNvSpPr/>
            <p:nvPr>
              <p:custDataLst>
                <p:tags r:id="rId167"/>
              </p:custDataLst>
            </p:nvPr>
          </p:nvSpPr>
          <p:spPr>
            <a:xfrm>
              <a:off x="3061328" y="6945193"/>
              <a:ext cx="53756" cy="119212"/>
            </a:xfrm>
            <a:custGeom>
              <a:avLst/>
              <a:gdLst>
                <a:gd name="connsiteX0" fmla="*/ 49251 w 53756"/>
                <a:gd name="connsiteY0" fmla="*/ 6924 h 119212"/>
                <a:gd name="connsiteX1" fmla="*/ 42154 w 53756"/>
                <a:gd name="connsiteY1" fmla="*/ 193 h 119212"/>
                <a:gd name="connsiteX2" fmla="*/ 32219 w 53756"/>
                <a:gd name="connsiteY2" fmla="*/ 9935 h 119212"/>
                <a:gd name="connsiteX3" fmla="*/ 39316 w 53756"/>
                <a:gd name="connsiteY3" fmla="*/ 16666 h 119212"/>
                <a:gd name="connsiteX4" fmla="*/ 49251 w 53756"/>
                <a:gd name="connsiteY4" fmla="*/ 6924 h 119212"/>
                <a:gd name="connsiteX5" fmla="*/ 13059 w 53756"/>
                <a:gd name="connsiteY5" fmla="*/ 96909 h 119212"/>
                <a:gd name="connsiteX6" fmla="*/ 11462 w 53756"/>
                <a:gd name="connsiteY6" fmla="*/ 104349 h 119212"/>
                <a:gd name="connsiteX7" fmla="*/ 28316 w 53756"/>
                <a:gd name="connsiteY7" fmla="*/ 119405 h 119212"/>
                <a:gd name="connsiteX8" fmla="*/ 53864 w 53756"/>
                <a:gd name="connsiteY8" fmla="*/ 92303 h 119212"/>
                <a:gd name="connsiteX9" fmla="*/ 51025 w 53756"/>
                <a:gd name="connsiteY9" fmla="*/ 90001 h 119212"/>
                <a:gd name="connsiteX10" fmla="*/ 47654 w 53756"/>
                <a:gd name="connsiteY10" fmla="*/ 93012 h 119212"/>
                <a:gd name="connsiteX11" fmla="*/ 28848 w 53756"/>
                <a:gd name="connsiteY11" fmla="*/ 114445 h 119212"/>
                <a:gd name="connsiteX12" fmla="*/ 24413 w 53756"/>
                <a:gd name="connsiteY12" fmla="*/ 108246 h 119212"/>
                <a:gd name="connsiteX13" fmla="*/ 27252 w 53756"/>
                <a:gd name="connsiteY13" fmla="*/ 96909 h 119212"/>
                <a:gd name="connsiteX14" fmla="*/ 32929 w 53756"/>
                <a:gd name="connsiteY14" fmla="*/ 82738 h 119212"/>
                <a:gd name="connsiteX15" fmla="*/ 41622 w 53756"/>
                <a:gd name="connsiteY15" fmla="*/ 60242 h 119212"/>
                <a:gd name="connsiteX16" fmla="*/ 42687 w 53756"/>
                <a:gd name="connsiteY16" fmla="*/ 54573 h 119212"/>
                <a:gd name="connsiteX17" fmla="*/ 25832 w 53756"/>
                <a:gd name="connsiteY17" fmla="*/ 39517 h 119212"/>
                <a:gd name="connsiteX18" fmla="*/ 107 w 53756"/>
                <a:gd name="connsiteY18" fmla="*/ 66619 h 119212"/>
                <a:gd name="connsiteX19" fmla="*/ 3123 w 53756"/>
                <a:gd name="connsiteY19" fmla="*/ 68921 h 119212"/>
                <a:gd name="connsiteX20" fmla="*/ 6317 w 53756"/>
                <a:gd name="connsiteY20" fmla="*/ 66087 h 119212"/>
                <a:gd name="connsiteX21" fmla="*/ 25300 w 53756"/>
                <a:gd name="connsiteY21" fmla="*/ 44477 h 119212"/>
                <a:gd name="connsiteX22" fmla="*/ 29735 w 53756"/>
                <a:gd name="connsiteY22" fmla="*/ 50676 h 119212"/>
                <a:gd name="connsiteX23" fmla="*/ 24236 w 53756"/>
                <a:gd name="connsiteY23" fmla="*/ 68390 h 119212"/>
                <a:gd name="connsiteX24" fmla="*/ 13059 w 53756"/>
                <a:gd name="connsiteY24" fmla="*/ 96909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1" y="6924"/>
                  </a:moveTo>
                  <a:cubicBezTo>
                    <a:pt x="49251" y="4090"/>
                    <a:pt x="47122" y="193"/>
                    <a:pt x="42154" y="193"/>
                  </a:cubicBezTo>
                  <a:cubicBezTo>
                    <a:pt x="37364" y="193"/>
                    <a:pt x="32219" y="4798"/>
                    <a:pt x="32219" y="9935"/>
                  </a:cubicBezTo>
                  <a:cubicBezTo>
                    <a:pt x="32219" y="12947"/>
                    <a:pt x="34526" y="16666"/>
                    <a:pt x="39316" y="16666"/>
                  </a:cubicBezTo>
                  <a:cubicBezTo>
                    <a:pt x="44461" y="16666"/>
                    <a:pt x="49251" y="11707"/>
                    <a:pt x="49251" y="6924"/>
                  </a:cubicBezTo>
                  <a:close/>
                  <a:moveTo>
                    <a:pt x="13059" y="96909"/>
                  </a:moveTo>
                  <a:cubicBezTo>
                    <a:pt x="12349" y="99212"/>
                    <a:pt x="11462" y="101337"/>
                    <a:pt x="11462" y="104349"/>
                  </a:cubicBezTo>
                  <a:cubicBezTo>
                    <a:pt x="11462" y="112674"/>
                    <a:pt x="18558" y="119405"/>
                    <a:pt x="28316" y="119405"/>
                  </a:cubicBezTo>
                  <a:cubicBezTo>
                    <a:pt x="46058" y="119405"/>
                    <a:pt x="53864" y="94960"/>
                    <a:pt x="53864" y="92303"/>
                  </a:cubicBezTo>
                  <a:cubicBezTo>
                    <a:pt x="53864" y="90001"/>
                    <a:pt x="51557" y="90001"/>
                    <a:pt x="51025" y="90001"/>
                  </a:cubicBezTo>
                  <a:cubicBezTo>
                    <a:pt x="48541" y="90001"/>
                    <a:pt x="48364" y="91063"/>
                    <a:pt x="47654" y="93012"/>
                  </a:cubicBezTo>
                  <a:cubicBezTo>
                    <a:pt x="43574" y="107183"/>
                    <a:pt x="35768" y="114445"/>
                    <a:pt x="28848" y="114445"/>
                  </a:cubicBezTo>
                  <a:cubicBezTo>
                    <a:pt x="25300" y="114445"/>
                    <a:pt x="24413" y="112143"/>
                    <a:pt x="24413" y="108246"/>
                  </a:cubicBezTo>
                  <a:cubicBezTo>
                    <a:pt x="24413" y="104171"/>
                    <a:pt x="25655" y="100806"/>
                    <a:pt x="27252" y="96909"/>
                  </a:cubicBezTo>
                  <a:cubicBezTo>
                    <a:pt x="29026" y="92126"/>
                    <a:pt x="30977" y="87344"/>
                    <a:pt x="32929" y="82738"/>
                  </a:cubicBezTo>
                  <a:cubicBezTo>
                    <a:pt x="34526" y="78487"/>
                    <a:pt x="40913" y="62367"/>
                    <a:pt x="41622" y="60242"/>
                  </a:cubicBezTo>
                  <a:cubicBezTo>
                    <a:pt x="42154" y="58470"/>
                    <a:pt x="42687" y="56345"/>
                    <a:pt x="42687" y="54573"/>
                  </a:cubicBezTo>
                  <a:cubicBezTo>
                    <a:pt x="42687" y="46248"/>
                    <a:pt x="35590" y="39517"/>
                    <a:pt x="25832" y="39517"/>
                  </a:cubicBezTo>
                  <a:cubicBezTo>
                    <a:pt x="8268" y="39517"/>
                    <a:pt x="107" y="63607"/>
                    <a:pt x="107" y="66619"/>
                  </a:cubicBezTo>
                  <a:cubicBezTo>
                    <a:pt x="107" y="68921"/>
                    <a:pt x="2591" y="68921"/>
                    <a:pt x="3123" y="68921"/>
                  </a:cubicBezTo>
                  <a:cubicBezTo>
                    <a:pt x="5607" y="68921"/>
                    <a:pt x="5785" y="68036"/>
                    <a:pt x="6317" y="66087"/>
                  </a:cubicBezTo>
                  <a:cubicBezTo>
                    <a:pt x="10930" y="50854"/>
                    <a:pt x="18736" y="44477"/>
                    <a:pt x="25300" y="44477"/>
                  </a:cubicBezTo>
                  <a:cubicBezTo>
                    <a:pt x="28139" y="44477"/>
                    <a:pt x="29735" y="45894"/>
                    <a:pt x="29735" y="50676"/>
                  </a:cubicBezTo>
                  <a:cubicBezTo>
                    <a:pt x="29735" y="54751"/>
                    <a:pt x="28671" y="57408"/>
                    <a:pt x="24236" y="68390"/>
                  </a:cubicBezTo>
                  <a:lnTo>
                    <a:pt x="13059" y="9690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2" name="자유형: 도형 4281">
              <a:extLst>
                <a:ext uri="{FF2B5EF4-FFF2-40B4-BE49-F238E27FC236}">
                  <a16:creationId xmlns:a16="http://schemas.microsoft.com/office/drawing/2014/main" id="{DC7B636D-29C7-DB29-12AB-AB43FEA35402}"/>
                </a:ext>
              </a:extLst>
            </p:cNvPr>
            <p:cNvSpPr/>
            <p:nvPr>
              <p:custDataLst>
                <p:tags r:id="rId168"/>
              </p:custDataLst>
            </p:nvPr>
          </p:nvSpPr>
          <p:spPr>
            <a:xfrm>
              <a:off x="3429774" y="6839135"/>
              <a:ext cx="154856" cy="195608"/>
            </a:xfrm>
            <a:custGeom>
              <a:avLst/>
              <a:gdLst>
                <a:gd name="connsiteX0" fmla="*/ 149909 w 154856"/>
                <a:gd name="connsiteY0" fmla="*/ 79142 h 195608"/>
                <a:gd name="connsiteX1" fmla="*/ 154978 w 154856"/>
                <a:gd name="connsiteY1" fmla="*/ 73575 h 195608"/>
                <a:gd name="connsiteX2" fmla="*/ 149909 w 154856"/>
                <a:gd name="connsiteY2" fmla="*/ 67755 h 195608"/>
                <a:gd name="connsiteX3" fmla="*/ 10259 w 154856"/>
                <a:gd name="connsiteY3" fmla="*/ 1962 h 195608"/>
                <a:gd name="connsiteX4" fmla="*/ 5190 w 154856"/>
                <a:gd name="connsiteY4" fmla="*/ 190 h 195608"/>
                <a:gd name="connsiteX5" fmla="*/ 121 w 154856"/>
                <a:gd name="connsiteY5" fmla="*/ 5251 h 195608"/>
                <a:gd name="connsiteX6" fmla="*/ 4937 w 154856"/>
                <a:gd name="connsiteY6" fmla="*/ 10818 h 195608"/>
                <a:gd name="connsiteX7" fmla="*/ 137997 w 154856"/>
                <a:gd name="connsiteY7" fmla="*/ 73322 h 195608"/>
                <a:gd name="connsiteX8" fmla="*/ 5444 w 154856"/>
                <a:gd name="connsiteY8" fmla="*/ 135826 h 195608"/>
                <a:gd name="connsiteX9" fmla="*/ 121 w 154856"/>
                <a:gd name="connsiteY9" fmla="*/ 141646 h 195608"/>
                <a:gd name="connsiteX10" fmla="*/ 5190 w 154856"/>
                <a:gd name="connsiteY10" fmla="*/ 146707 h 195608"/>
                <a:gd name="connsiteX11" fmla="*/ 9752 w 154856"/>
                <a:gd name="connsiteY11" fmla="*/ 144935 h 195608"/>
                <a:gd name="connsiteX12" fmla="*/ 149909 w 154856"/>
                <a:gd name="connsiteY12" fmla="*/ 79142 h 195608"/>
                <a:gd name="connsiteX13" fmla="*/ 146107 w 154856"/>
                <a:gd name="connsiteY13" fmla="*/ 195799 h 195608"/>
                <a:gd name="connsiteX14" fmla="*/ 154978 w 154856"/>
                <a:gd name="connsiteY14" fmla="*/ 190738 h 195608"/>
                <a:gd name="connsiteX15" fmla="*/ 145854 w 154856"/>
                <a:gd name="connsiteY15" fmla="*/ 185677 h 195608"/>
                <a:gd name="connsiteX16" fmla="*/ 9246 w 154856"/>
                <a:gd name="connsiteY16" fmla="*/ 185677 h 195608"/>
                <a:gd name="connsiteX17" fmla="*/ 121 w 154856"/>
                <a:gd name="connsiteY17" fmla="*/ 190738 h 195608"/>
                <a:gd name="connsiteX18" fmla="*/ 8992 w 154856"/>
                <a:gd name="connsiteY18" fmla="*/ 195799 h 195608"/>
                <a:gd name="connsiteX19" fmla="*/ 146107 w 154856"/>
                <a:gd name="connsiteY19" fmla="*/ 195799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56" h="195608">
                  <a:moveTo>
                    <a:pt x="149909" y="79142"/>
                  </a:moveTo>
                  <a:cubicBezTo>
                    <a:pt x="153457" y="77624"/>
                    <a:pt x="154978" y="75853"/>
                    <a:pt x="154978" y="73575"/>
                  </a:cubicBezTo>
                  <a:cubicBezTo>
                    <a:pt x="154978" y="71045"/>
                    <a:pt x="153964" y="69526"/>
                    <a:pt x="149909" y="67755"/>
                  </a:cubicBezTo>
                  <a:lnTo>
                    <a:pt x="10259" y="1962"/>
                  </a:lnTo>
                  <a:cubicBezTo>
                    <a:pt x="6711" y="190"/>
                    <a:pt x="5697" y="190"/>
                    <a:pt x="5190" y="190"/>
                  </a:cubicBezTo>
                  <a:cubicBezTo>
                    <a:pt x="2149" y="190"/>
                    <a:pt x="121" y="2468"/>
                    <a:pt x="121" y="5251"/>
                  </a:cubicBezTo>
                  <a:cubicBezTo>
                    <a:pt x="121" y="8288"/>
                    <a:pt x="2149" y="9553"/>
                    <a:pt x="4937" y="10818"/>
                  </a:cubicBezTo>
                  <a:lnTo>
                    <a:pt x="137997" y="73322"/>
                  </a:lnTo>
                  <a:lnTo>
                    <a:pt x="5444" y="135826"/>
                  </a:lnTo>
                  <a:cubicBezTo>
                    <a:pt x="375" y="138103"/>
                    <a:pt x="121" y="140128"/>
                    <a:pt x="121" y="141646"/>
                  </a:cubicBezTo>
                  <a:cubicBezTo>
                    <a:pt x="121" y="144429"/>
                    <a:pt x="2402" y="146707"/>
                    <a:pt x="5190" y="146707"/>
                  </a:cubicBezTo>
                  <a:cubicBezTo>
                    <a:pt x="5951" y="146707"/>
                    <a:pt x="6458" y="146707"/>
                    <a:pt x="9752" y="144935"/>
                  </a:cubicBezTo>
                  <a:lnTo>
                    <a:pt x="149909" y="79142"/>
                  </a:lnTo>
                  <a:close/>
                  <a:moveTo>
                    <a:pt x="146107" y="195799"/>
                  </a:moveTo>
                  <a:cubicBezTo>
                    <a:pt x="150416" y="195799"/>
                    <a:pt x="154978" y="195799"/>
                    <a:pt x="154978" y="190738"/>
                  </a:cubicBezTo>
                  <a:cubicBezTo>
                    <a:pt x="154978" y="185677"/>
                    <a:pt x="149656" y="185677"/>
                    <a:pt x="145854" y="185677"/>
                  </a:cubicBezTo>
                  <a:lnTo>
                    <a:pt x="9246" y="185677"/>
                  </a:lnTo>
                  <a:cubicBezTo>
                    <a:pt x="5444" y="185677"/>
                    <a:pt x="121" y="185677"/>
                    <a:pt x="121" y="190738"/>
                  </a:cubicBezTo>
                  <a:cubicBezTo>
                    <a:pt x="121" y="195799"/>
                    <a:pt x="4684" y="195799"/>
                    <a:pt x="8992" y="195799"/>
                  </a:cubicBezTo>
                  <a:lnTo>
                    <a:pt x="146107" y="195799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3" name="자유형: 도형 4282">
              <a:extLst>
                <a:ext uri="{FF2B5EF4-FFF2-40B4-BE49-F238E27FC236}">
                  <a16:creationId xmlns:a16="http://schemas.microsoft.com/office/drawing/2014/main" id="{E46C8731-138E-BE6B-83B2-2EA725F93D2D}"/>
                </a:ext>
              </a:extLst>
            </p:cNvPr>
            <p:cNvSpPr/>
            <p:nvPr>
              <p:custDataLst>
                <p:tags r:id="rId169"/>
              </p:custDataLst>
            </p:nvPr>
          </p:nvSpPr>
          <p:spPr>
            <a:xfrm>
              <a:off x="3686149" y="6831543"/>
              <a:ext cx="106701" cy="174099"/>
            </a:xfrm>
            <a:custGeom>
              <a:avLst/>
              <a:gdLst>
                <a:gd name="connsiteX0" fmla="*/ 106833 w 106701"/>
                <a:gd name="connsiteY0" fmla="*/ 87746 h 174099"/>
                <a:gd name="connsiteX1" fmla="*/ 96695 w 106701"/>
                <a:gd name="connsiteY1" fmla="*/ 28532 h 174099"/>
                <a:gd name="connsiteX2" fmla="*/ 53609 w 106701"/>
                <a:gd name="connsiteY2" fmla="*/ 190 h 174099"/>
                <a:gd name="connsiteX3" fmla="*/ 9510 w 106701"/>
                <a:gd name="connsiteY3" fmla="*/ 30303 h 174099"/>
                <a:gd name="connsiteX4" fmla="*/ 132 w 106701"/>
                <a:gd name="connsiteY4" fmla="*/ 87746 h 174099"/>
                <a:gd name="connsiteX5" fmla="*/ 11537 w 106701"/>
                <a:gd name="connsiteY5" fmla="*/ 148731 h 174099"/>
                <a:gd name="connsiteX6" fmla="*/ 53356 w 106701"/>
                <a:gd name="connsiteY6" fmla="*/ 174289 h 174099"/>
                <a:gd name="connsiteX7" fmla="*/ 97456 w 106701"/>
                <a:gd name="connsiteY7" fmla="*/ 144935 h 174099"/>
                <a:gd name="connsiteX8" fmla="*/ 106833 w 106701"/>
                <a:gd name="connsiteY8" fmla="*/ 87746 h 174099"/>
                <a:gd name="connsiteX9" fmla="*/ 53356 w 106701"/>
                <a:gd name="connsiteY9" fmla="*/ 168722 h 174099"/>
                <a:gd name="connsiteX10" fmla="*/ 23956 w 106701"/>
                <a:gd name="connsiteY10" fmla="*/ 138103 h 174099"/>
                <a:gd name="connsiteX11" fmla="*/ 21168 w 106701"/>
                <a:gd name="connsiteY11" fmla="*/ 84709 h 174099"/>
                <a:gd name="connsiteX12" fmla="*/ 23196 w 106701"/>
                <a:gd name="connsiteY12" fmla="*/ 38148 h 174099"/>
                <a:gd name="connsiteX13" fmla="*/ 53356 w 106701"/>
                <a:gd name="connsiteY13" fmla="*/ 5757 h 174099"/>
                <a:gd name="connsiteX14" fmla="*/ 83263 w 106701"/>
                <a:gd name="connsiteY14" fmla="*/ 35364 h 174099"/>
                <a:gd name="connsiteX15" fmla="*/ 85797 w 106701"/>
                <a:gd name="connsiteY15" fmla="*/ 84709 h 174099"/>
                <a:gd name="connsiteX16" fmla="*/ 83009 w 106701"/>
                <a:gd name="connsiteY16" fmla="*/ 137091 h 174099"/>
                <a:gd name="connsiteX17" fmla="*/ 53356 w 106701"/>
                <a:gd name="connsiteY17" fmla="*/ 168722 h 17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6701" h="174099">
                  <a:moveTo>
                    <a:pt x="106833" y="87746"/>
                  </a:moveTo>
                  <a:cubicBezTo>
                    <a:pt x="106833" y="67502"/>
                    <a:pt x="105566" y="47258"/>
                    <a:pt x="96695" y="28532"/>
                  </a:cubicBezTo>
                  <a:cubicBezTo>
                    <a:pt x="85037" y="4239"/>
                    <a:pt x="64254" y="190"/>
                    <a:pt x="53609" y="190"/>
                  </a:cubicBezTo>
                  <a:cubicBezTo>
                    <a:pt x="38403" y="190"/>
                    <a:pt x="19901" y="6770"/>
                    <a:pt x="9510" y="30303"/>
                  </a:cubicBezTo>
                  <a:cubicBezTo>
                    <a:pt x="1399" y="47764"/>
                    <a:pt x="132" y="67502"/>
                    <a:pt x="132" y="87746"/>
                  </a:cubicBezTo>
                  <a:cubicBezTo>
                    <a:pt x="132" y="106725"/>
                    <a:pt x="1146" y="129499"/>
                    <a:pt x="11537" y="148731"/>
                  </a:cubicBezTo>
                  <a:cubicBezTo>
                    <a:pt x="22435" y="169228"/>
                    <a:pt x="40937" y="174289"/>
                    <a:pt x="53356" y="174289"/>
                  </a:cubicBezTo>
                  <a:cubicBezTo>
                    <a:pt x="67042" y="174289"/>
                    <a:pt x="86304" y="168975"/>
                    <a:pt x="97456" y="144935"/>
                  </a:cubicBezTo>
                  <a:cubicBezTo>
                    <a:pt x="105566" y="127475"/>
                    <a:pt x="106833" y="107737"/>
                    <a:pt x="106833" y="87746"/>
                  </a:cubicBezTo>
                  <a:close/>
                  <a:moveTo>
                    <a:pt x="53356" y="168722"/>
                  </a:moveTo>
                  <a:cubicBezTo>
                    <a:pt x="43471" y="168722"/>
                    <a:pt x="28518" y="162396"/>
                    <a:pt x="23956" y="138103"/>
                  </a:cubicBezTo>
                  <a:cubicBezTo>
                    <a:pt x="21168" y="122920"/>
                    <a:pt x="21168" y="99639"/>
                    <a:pt x="21168" y="84709"/>
                  </a:cubicBezTo>
                  <a:cubicBezTo>
                    <a:pt x="21168" y="68514"/>
                    <a:pt x="21168" y="51813"/>
                    <a:pt x="23196" y="38148"/>
                  </a:cubicBezTo>
                  <a:cubicBezTo>
                    <a:pt x="28011" y="8035"/>
                    <a:pt x="47020" y="5757"/>
                    <a:pt x="53356" y="5757"/>
                  </a:cubicBezTo>
                  <a:cubicBezTo>
                    <a:pt x="61720" y="5757"/>
                    <a:pt x="78447" y="10312"/>
                    <a:pt x="83263" y="35364"/>
                  </a:cubicBezTo>
                  <a:cubicBezTo>
                    <a:pt x="85797" y="49535"/>
                    <a:pt x="85797" y="68767"/>
                    <a:pt x="85797" y="84709"/>
                  </a:cubicBezTo>
                  <a:cubicBezTo>
                    <a:pt x="85797" y="103688"/>
                    <a:pt x="85797" y="120896"/>
                    <a:pt x="83009" y="137091"/>
                  </a:cubicBezTo>
                  <a:cubicBezTo>
                    <a:pt x="79208" y="161131"/>
                    <a:pt x="64761" y="168722"/>
                    <a:pt x="53356" y="168722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4" name="자유형: 도형 4283">
              <a:extLst>
                <a:ext uri="{FF2B5EF4-FFF2-40B4-BE49-F238E27FC236}">
                  <a16:creationId xmlns:a16="http://schemas.microsoft.com/office/drawing/2014/main" id="{0CD3410F-6042-8115-D265-124FB12FCD7D}"/>
                </a:ext>
              </a:extLst>
            </p:cNvPr>
            <p:cNvSpPr/>
            <p:nvPr>
              <p:custDataLst>
                <p:tags r:id="rId170"/>
              </p:custDataLst>
            </p:nvPr>
          </p:nvSpPr>
          <p:spPr>
            <a:xfrm>
              <a:off x="3824785" y="6973252"/>
              <a:ext cx="29653" cy="75662"/>
            </a:xfrm>
            <a:custGeom>
              <a:avLst/>
              <a:gdLst>
                <a:gd name="connsiteX0" fmla="*/ 29790 w 29653"/>
                <a:gd name="connsiteY0" fmla="*/ 26761 h 75662"/>
                <a:gd name="connsiteX1" fmla="*/ 13570 w 29653"/>
                <a:gd name="connsiteY1" fmla="*/ 190 h 75662"/>
                <a:gd name="connsiteX2" fmla="*/ 137 w 29653"/>
                <a:gd name="connsiteY2" fmla="*/ 13602 h 75662"/>
                <a:gd name="connsiteX3" fmla="*/ 13570 w 29653"/>
                <a:gd name="connsiteY3" fmla="*/ 27014 h 75662"/>
                <a:gd name="connsiteX4" fmla="*/ 22440 w 29653"/>
                <a:gd name="connsiteY4" fmla="*/ 23724 h 75662"/>
                <a:gd name="connsiteX5" fmla="*/ 23708 w 29653"/>
                <a:gd name="connsiteY5" fmla="*/ 22965 h 75662"/>
                <a:gd name="connsiteX6" fmla="*/ 24214 w 29653"/>
                <a:gd name="connsiteY6" fmla="*/ 26761 h 75662"/>
                <a:gd name="connsiteX7" fmla="*/ 6980 w 29653"/>
                <a:gd name="connsiteY7" fmla="*/ 69020 h 75662"/>
                <a:gd name="connsiteX8" fmla="*/ 4192 w 29653"/>
                <a:gd name="connsiteY8" fmla="*/ 73069 h 75662"/>
                <a:gd name="connsiteX9" fmla="*/ 6727 w 29653"/>
                <a:gd name="connsiteY9" fmla="*/ 75853 h 75662"/>
                <a:gd name="connsiteX10" fmla="*/ 29790 w 29653"/>
                <a:gd name="connsiteY10" fmla="*/ 26761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29790" y="26761"/>
                  </a:moveTo>
                  <a:cubicBezTo>
                    <a:pt x="29790" y="10059"/>
                    <a:pt x="23454" y="190"/>
                    <a:pt x="13570" y="190"/>
                  </a:cubicBezTo>
                  <a:cubicBezTo>
                    <a:pt x="5206" y="190"/>
                    <a:pt x="137" y="6517"/>
                    <a:pt x="137" y="13602"/>
                  </a:cubicBezTo>
                  <a:cubicBezTo>
                    <a:pt x="137" y="20434"/>
                    <a:pt x="5206" y="27014"/>
                    <a:pt x="13570" y="27014"/>
                  </a:cubicBezTo>
                  <a:cubicBezTo>
                    <a:pt x="16611" y="27014"/>
                    <a:pt x="19906" y="26002"/>
                    <a:pt x="22440" y="23724"/>
                  </a:cubicBezTo>
                  <a:cubicBezTo>
                    <a:pt x="23201" y="23218"/>
                    <a:pt x="23454" y="22965"/>
                    <a:pt x="23708" y="22965"/>
                  </a:cubicBezTo>
                  <a:cubicBezTo>
                    <a:pt x="23961" y="22965"/>
                    <a:pt x="24214" y="23218"/>
                    <a:pt x="24214" y="26761"/>
                  </a:cubicBezTo>
                  <a:cubicBezTo>
                    <a:pt x="24214" y="45486"/>
                    <a:pt x="15344" y="60670"/>
                    <a:pt x="6980" y="69020"/>
                  </a:cubicBezTo>
                  <a:cubicBezTo>
                    <a:pt x="4192" y="71804"/>
                    <a:pt x="4192" y="72310"/>
                    <a:pt x="4192" y="73069"/>
                  </a:cubicBezTo>
                  <a:cubicBezTo>
                    <a:pt x="4192" y="74840"/>
                    <a:pt x="5459" y="75853"/>
                    <a:pt x="6727" y="75853"/>
                  </a:cubicBezTo>
                  <a:cubicBezTo>
                    <a:pt x="9515" y="75853"/>
                    <a:pt x="29790" y="56368"/>
                    <a:pt x="29790" y="26761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5" name="자유형: 도형 4284">
              <a:extLst>
                <a:ext uri="{FF2B5EF4-FFF2-40B4-BE49-F238E27FC236}">
                  <a16:creationId xmlns:a16="http://schemas.microsoft.com/office/drawing/2014/main" id="{53F0BBA9-8045-F3DD-5EB7-095C59B5DAF4}"/>
                </a:ext>
              </a:extLst>
            </p:cNvPr>
            <p:cNvSpPr/>
            <p:nvPr>
              <p:custDataLst>
                <p:tags r:id="rId171"/>
              </p:custDataLst>
            </p:nvPr>
          </p:nvSpPr>
          <p:spPr>
            <a:xfrm>
              <a:off x="4169079" y="6824458"/>
              <a:ext cx="140916" cy="181184"/>
            </a:xfrm>
            <a:custGeom>
              <a:avLst/>
              <a:gdLst>
                <a:gd name="connsiteX0" fmla="*/ 139801 w 140916"/>
                <a:gd name="connsiteY0" fmla="*/ 9806 h 181184"/>
                <a:gd name="connsiteX1" fmla="*/ 141068 w 140916"/>
                <a:gd name="connsiteY1" fmla="*/ 5251 h 181184"/>
                <a:gd name="connsiteX2" fmla="*/ 135999 w 140916"/>
                <a:gd name="connsiteY2" fmla="*/ 190 h 181184"/>
                <a:gd name="connsiteX3" fmla="*/ 130170 w 140916"/>
                <a:gd name="connsiteY3" fmla="*/ 6010 h 181184"/>
                <a:gd name="connsiteX4" fmla="*/ 109134 w 140916"/>
                <a:gd name="connsiteY4" fmla="*/ 61682 h 181184"/>
                <a:gd name="connsiteX5" fmla="*/ 32086 w 140916"/>
                <a:gd name="connsiteY5" fmla="*/ 61682 h 181184"/>
                <a:gd name="connsiteX6" fmla="*/ 11050 w 140916"/>
                <a:gd name="connsiteY6" fmla="*/ 6010 h 181184"/>
                <a:gd name="connsiteX7" fmla="*/ 5220 w 140916"/>
                <a:gd name="connsiteY7" fmla="*/ 190 h 181184"/>
                <a:gd name="connsiteX8" fmla="*/ 151 w 140916"/>
                <a:gd name="connsiteY8" fmla="*/ 5251 h 181184"/>
                <a:gd name="connsiteX9" fmla="*/ 1672 w 140916"/>
                <a:gd name="connsiteY9" fmla="*/ 9806 h 181184"/>
                <a:gd name="connsiteX10" fmla="*/ 64780 w 140916"/>
                <a:gd name="connsiteY10" fmla="*/ 175555 h 181184"/>
                <a:gd name="connsiteX11" fmla="*/ 70610 w 140916"/>
                <a:gd name="connsiteY11" fmla="*/ 181375 h 181184"/>
                <a:gd name="connsiteX12" fmla="*/ 76186 w 140916"/>
                <a:gd name="connsiteY12" fmla="*/ 176061 h 181184"/>
                <a:gd name="connsiteX13" fmla="*/ 139801 w 140916"/>
                <a:gd name="connsiteY13" fmla="*/ 9806 h 181184"/>
                <a:gd name="connsiteX14" fmla="*/ 36141 w 140916"/>
                <a:gd name="connsiteY14" fmla="*/ 71804 h 181184"/>
                <a:gd name="connsiteX15" fmla="*/ 105079 w 140916"/>
                <a:gd name="connsiteY15" fmla="*/ 71804 h 181184"/>
                <a:gd name="connsiteX16" fmla="*/ 70610 w 140916"/>
                <a:gd name="connsiteY16" fmla="*/ 161890 h 181184"/>
                <a:gd name="connsiteX17" fmla="*/ 36141 w 140916"/>
                <a:gd name="connsiteY17" fmla="*/ 71804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39801" y="9806"/>
                  </a:moveTo>
                  <a:cubicBezTo>
                    <a:pt x="141068" y="7023"/>
                    <a:pt x="141068" y="6517"/>
                    <a:pt x="141068" y="5251"/>
                  </a:cubicBezTo>
                  <a:cubicBezTo>
                    <a:pt x="141068" y="2721"/>
                    <a:pt x="139041" y="190"/>
                    <a:pt x="135999" y="190"/>
                  </a:cubicBezTo>
                  <a:cubicBezTo>
                    <a:pt x="132704" y="190"/>
                    <a:pt x="131184" y="3227"/>
                    <a:pt x="130170" y="6010"/>
                  </a:cubicBezTo>
                  <a:lnTo>
                    <a:pt x="109134" y="61682"/>
                  </a:lnTo>
                  <a:lnTo>
                    <a:pt x="32086" y="61682"/>
                  </a:lnTo>
                  <a:lnTo>
                    <a:pt x="11050" y="6010"/>
                  </a:lnTo>
                  <a:cubicBezTo>
                    <a:pt x="9782" y="2468"/>
                    <a:pt x="8515" y="190"/>
                    <a:pt x="5220" y="190"/>
                  </a:cubicBezTo>
                  <a:cubicBezTo>
                    <a:pt x="2686" y="190"/>
                    <a:pt x="151" y="2721"/>
                    <a:pt x="151" y="5251"/>
                  </a:cubicBezTo>
                  <a:cubicBezTo>
                    <a:pt x="151" y="5757"/>
                    <a:pt x="151" y="6264"/>
                    <a:pt x="1672" y="9806"/>
                  </a:cubicBezTo>
                  <a:lnTo>
                    <a:pt x="64780" y="175555"/>
                  </a:lnTo>
                  <a:cubicBezTo>
                    <a:pt x="66048" y="179097"/>
                    <a:pt x="67315" y="181375"/>
                    <a:pt x="70610" y="181375"/>
                  </a:cubicBezTo>
                  <a:cubicBezTo>
                    <a:pt x="74158" y="181375"/>
                    <a:pt x="75172" y="178591"/>
                    <a:pt x="76186" y="176061"/>
                  </a:cubicBezTo>
                  <a:lnTo>
                    <a:pt x="139801" y="9806"/>
                  </a:lnTo>
                  <a:close/>
                  <a:moveTo>
                    <a:pt x="36141" y="71804"/>
                  </a:moveTo>
                  <a:lnTo>
                    <a:pt x="105079" y="71804"/>
                  </a:lnTo>
                  <a:lnTo>
                    <a:pt x="70610" y="161890"/>
                  </a:lnTo>
                  <a:lnTo>
                    <a:pt x="36141" y="7180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6" name="자유형: 도형 4285">
              <a:extLst>
                <a:ext uri="{FF2B5EF4-FFF2-40B4-BE49-F238E27FC236}">
                  <a16:creationId xmlns:a16="http://schemas.microsoft.com/office/drawing/2014/main" id="{C9190FD2-4FEE-8852-554E-40099CE4F9D8}"/>
                </a:ext>
              </a:extLst>
            </p:cNvPr>
            <p:cNvSpPr/>
            <p:nvPr>
              <p:custDataLst>
                <p:tags r:id="rId172"/>
              </p:custDataLst>
            </p:nvPr>
          </p:nvSpPr>
          <p:spPr>
            <a:xfrm>
              <a:off x="4317234" y="6832808"/>
              <a:ext cx="66910" cy="170050"/>
            </a:xfrm>
            <a:custGeom>
              <a:avLst/>
              <a:gdLst>
                <a:gd name="connsiteX0" fmla="*/ 64786 w 66910"/>
                <a:gd name="connsiteY0" fmla="*/ 9300 h 170050"/>
                <a:gd name="connsiteX1" fmla="*/ 55408 w 66910"/>
                <a:gd name="connsiteY1" fmla="*/ 190 h 170050"/>
                <a:gd name="connsiteX2" fmla="*/ 41722 w 66910"/>
                <a:gd name="connsiteY2" fmla="*/ 13602 h 170050"/>
                <a:gd name="connsiteX3" fmla="*/ 51353 w 66910"/>
                <a:gd name="connsiteY3" fmla="*/ 22712 h 170050"/>
                <a:gd name="connsiteX4" fmla="*/ 64786 w 66910"/>
                <a:gd name="connsiteY4" fmla="*/ 9300 h 170050"/>
                <a:gd name="connsiteX5" fmla="*/ 45524 w 66910"/>
                <a:gd name="connsiteY5" fmla="*/ 104447 h 170050"/>
                <a:gd name="connsiteX6" fmla="*/ 51100 w 66910"/>
                <a:gd name="connsiteY6" fmla="*/ 89770 h 170050"/>
                <a:gd name="connsiteX7" fmla="*/ 54395 w 66910"/>
                <a:gd name="connsiteY7" fmla="*/ 76359 h 170050"/>
                <a:gd name="connsiteX8" fmla="*/ 33612 w 66910"/>
                <a:gd name="connsiteY8" fmla="*/ 55608 h 170050"/>
                <a:gd name="connsiteX9" fmla="*/ 157 w 66910"/>
                <a:gd name="connsiteY9" fmla="*/ 94578 h 170050"/>
                <a:gd name="connsiteX10" fmla="*/ 3198 w 66910"/>
                <a:gd name="connsiteY10" fmla="*/ 97109 h 170050"/>
                <a:gd name="connsiteX11" fmla="*/ 7253 w 66910"/>
                <a:gd name="connsiteY11" fmla="*/ 92554 h 170050"/>
                <a:gd name="connsiteX12" fmla="*/ 32852 w 66910"/>
                <a:gd name="connsiteY12" fmla="*/ 61176 h 170050"/>
                <a:gd name="connsiteX13" fmla="*/ 39188 w 66910"/>
                <a:gd name="connsiteY13" fmla="*/ 69273 h 170050"/>
                <a:gd name="connsiteX14" fmla="*/ 36400 w 66910"/>
                <a:gd name="connsiteY14" fmla="*/ 82432 h 170050"/>
                <a:gd name="connsiteX15" fmla="*/ 18912 w 66910"/>
                <a:gd name="connsiteY15" fmla="*/ 129246 h 170050"/>
                <a:gd name="connsiteX16" fmla="*/ 13083 w 66910"/>
                <a:gd name="connsiteY16" fmla="*/ 149490 h 170050"/>
                <a:gd name="connsiteX17" fmla="*/ 33865 w 66910"/>
                <a:gd name="connsiteY17" fmla="*/ 170241 h 170050"/>
                <a:gd name="connsiteX18" fmla="*/ 67067 w 66910"/>
                <a:gd name="connsiteY18" fmla="*/ 131271 h 170050"/>
                <a:gd name="connsiteX19" fmla="*/ 64026 w 66910"/>
                <a:gd name="connsiteY19" fmla="*/ 128740 h 170050"/>
                <a:gd name="connsiteX20" fmla="*/ 60224 w 66910"/>
                <a:gd name="connsiteY20" fmla="*/ 133295 h 170050"/>
                <a:gd name="connsiteX21" fmla="*/ 34372 w 66910"/>
                <a:gd name="connsiteY21" fmla="*/ 164673 h 170050"/>
                <a:gd name="connsiteX22" fmla="*/ 28290 w 66910"/>
                <a:gd name="connsiteY22" fmla="*/ 156323 h 170050"/>
                <a:gd name="connsiteX23" fmla="*/ 35640 w 66910"/>
                <a:gd name="connsiteY23" fmla="*/ 131018 h 170050"/>
                <a:gd name="connsiteX24" fmla="*/ 45524 w 66910"/>
                <a:gd name="connsiteY24" fmla="*/ 104447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786" y="9300"/>
                  </a:moveTo>
                  <a:cubicBezTo>
                    <a:pt x="64786" y="4239"/>
                    <a:pt x="61238" y="190"/>
                    <a:pt x="55408" y="190"/>
                  </a:cubicBezTo>
                  <a:cubicBezTo>
                    <a:pt x="48565" y="190"/>
                    <a:pt x="41722" y="6770"/>
                    <a:pt x="41722" y="13602"/>
                  </a:cubicBezTo>
                  <a:cubicBezTo>
                    <a:pt x="41722" y="18410"/>
                    <a:pt x="45271" y="22712"/>
                    <a:pt x="51353" y="22712"/>
                  </a:cubicBezTo>
                  <a:cubicBezTo>
                    <a:pt x="57183" y="22712"/>
                    <a:pt x="64786" y="16892"/>
                    <a:pt x="64786" y="9300"/>
                  </a:cubicBezTo>
                  <a:close/>
                  <a:moveTo>
                    <a:pt x="45524" y="104447"/>
                  </a:moveTo>
                  <a:cubicBezTo>
                    <a:pt x="48565" y="97109"/>
                    <a:pt x="48565" y="96603"/>
                    <a:pt x="51100" y="89770"/>
                  </a:cubicBezTo>
                  <a:cubicBezTo>
                    <a:pt x="53127" y="84709"/>
                    <a:pt x="54395" y="81167"/>
                    <a:pt x="54395" y="76359"/>
                  </a:cubicBezTo>
                  <a:cubicBezTo>
                    <a:pt x="54395" y="64971"/>
                    <a:pt x="46284" y="55608"/>
                    <a:pt x="33612" y="55608"/>
                  </a:cubicBezTo>
                  <a:cubicBezTo>
                    <a:pt x="9788" y="55608"/>
                    <a:pt x="157" y="92301"/>
                    <a:pt x="157" y="94578"/>
                  </a:cubicBezTo>
                  <a:cubicBezTo>
                    <a:pt x="157" y="97109"/>
                    <a:pt x="2691" y="97109"/>
                    <a:pt x="3198" y="97109"/>
                  </a:cubicBezTo>
                  <a:cubicBezTo>
                    <a:pt x="5733" y="97109"/>
                    <a:pt x="5986" y="96603"/>
                    <a:pt x="7253" y="92554"/>
                  </a:cubicBezTo>
                  <a:cubicBezTo>
                    <a:pt x="14096" y="68767"/>
                    <a:pt x="24234" y="61176"/>
                    <a:pt x="32852" y="61176"/>
                  </a:cubicBezTo>
                  <a:cubicBezTo>
                    <a:pt x="34879" y="61176"/>
                    <a:pt x="39188" y="61176"/>
                    <a:pt x="39188" y="69273"/>
                  </a:cubicBezTo>
                  <a:cubicBezTo>
                    <a:pt x="39188" y="74587"/>
                    <a:pt x="37414" y="79901"/>
                    <a:pt x="36400" y="82432"/>
                  </a:cubicBezTo>
                  <a:cubicBezTo>
                    <a:pt x="34372" y="89011"/>
                    <a:pt x="22967" y="118365"/>
                    <a:pt x="18912" y="129246"/>
                  </a:cubicBezTo>
                  <a:cubicBezTo>
                    <a:pt x="16378" y="135826"/>
                    <a:pt x="13083" y="144176"/>
                    <a:pt x="13083" y="149490"/>
                  </a:cubicBezTo>
                  <a:cubicBezTo>
                    <a:pt x="13083" y="161384"/>
                    <a:pt x="21700" y="170241"/>
                    <a:pt x="33865" y="170241"/>
                  </a:cubicBezTo>
                  <a:cubicBezTo>
                    <a:pt x="57689" y="170241"/>
                    <a:pt x="67067" y="133548"/>
                    <a:pt x="67067" y="131271"/>
                  </a:cubicBezTo>
                  <a:cubicBezTo>
                    <a:pt x="67067" y="128740"/>
                    <a:pt x="64786" y="128740"/>
                    <a:pt x="64026" y="128740"/>
                  </a:cubicBezTo>
                  <a:cubicBezTo>
                    <a:pt x="61491" y="128740"/>
                    <a:pt x="61491" y="129499"/>
                    <a:pt x="60224" y="133295"/>
                  </a:cubicBezTo>
                  <a:cubicBezTo>
                    <a:pt x="55662" y="149237"/>
                    <a:pt x="47298" y="164673"/>
                    <a:pt x="34372" y="164673"/>
                  </a:cubicBezTo>
                  <a:cubicBezTo>
                    <a:pt x="30064" y="164673"/>
                    <a:pt x="28290" y="162143"/>
                    <a:pt x="28290" y="156323"/>
                  </a:cubicBezTo>
                  <a:cubicBezTo>
                    <a:pt x="28290" y="149997"/>
                    <a:pt x="29810" y="146454"/>
                    <a:pt x="35640" y="131018"/>
                  </a:cubicBezTo>
                  <a:lnTo>
                    <a:pt x="45524" y="10444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7" name="자유형: 도형 4286">
              <a:extLst>
                <a:ext uri="{FF2B5EF4-FFF2-40B4-BE49-F238E27FC236}">
                  <a16:creationId xmlns:a16="http://schemas.microsoft.com/office/drawing/2014/main" id="{78E32A0F-509E-AADC-FF26-66D9CAD2515C}"/>
                </a:ext>
              </a:extLst>
            </p:cNvPr>
            <p:cNvSpPr/>
            <p:nvPr>
              <p:custDataLst>
                <p:tags r:id="rId173"/>
              </p:custDataLst>
            </p:nvPr>
          </p:nvSpPr>
          <p:spPr>
            <a:xfrm>
              <a:off x="2937052" y="7308040"/>
              <a:ext cx="150294" cy="114632"/>
            </a:xfrm>
            <a:custGeom>
              <a:avLst/>
              <a:gdLst>
                <a:gd name="connsiteX0" fmla="*/ 150397 w 150294"/>
                <a:gd name="connsiteY0" fmla="*/ 17920 h 114632"/>
                <a:gd name="connsiteX1" fmla="*/ 140259 w 150294"/>
                <a:gd name="connsiteY1" fmla="*/ 207 h 114632"/>
                <a:gd name="connsiteX2" fmla="*/ 126827 w 150294"/>
                <a:gd name="connsiteY2" fmla="*/ 12100 h 114632"/>
                <a:gd name="connsiteX3" fmla="*/ 130628 w 150294"/>
                <a:gd name="connsiteY3" fmla="*/ 19692 h 114632"/>
                <a:gd name="connsiteX4" fmla="*/ 139499 w 150294"/>
                <a:gd name="connsiteY4" fmla="*/ 40948 h 114632"/>
                <a:gd name="connsiteX5" fmla="*/ 126827 w 150294"/>
                <a:gd name="connsiteY5" fmla="*/ 77134 h 114632"/>
                <a:gd name="connsiteX6" fmla="*/ 97934 w 150294"/>
                <a:gd name="connsiteY6" fmla="*/ 96619 h 114632"/>
                <a:gd name="connsiteX7" fmla="*/ 73349 w 150294"/>
                <a:gd name="connsiteY7" fmla="*/ 73845 h 114632"/>
                <a:gd name="connsiteX8" fmla="*/ 81966 w 150294"/>
                <a:gd name="connsiteY8" fmla="*/ 43985 h 114632"/>
                <a:gd name="connsiteX9" fmla="*/ 77404 w 150294"/>
                <a:gd name="connsiteY9" fmla="*/ 38418 h 114632"/>
                <a:gd name="connsiteX10" fmla="*/ 70561 w 150294"/>
                <a:gd name="connsiteY10" fmla="*/ 42719 h 114632"/>
                <a:gd name="connsiteX11" fmla="*/ 64732 w 150294"/>
                <a:gd name="connsiteY11" fmla="*/ 73339 h 114632"/>
                <a:gd name="connsiteX12" fmla="*/ 30263 w 150294"/>
                <a:gd name="connsiteY12" fmla="*/ 96619 h 114632"/>
                <a:gd name="connsiteX13" fmla="*/ 8213 w 150294"/>
                <a:gd name="connsiteY13" fmla="*/ 67518 h 114632"/>
                <a:gd name="connsiteX14" fmla="*/ 34065 w 150294"/>
                <a:gd name="connsiteY14" fmla="*/ 6027 h 114632"/>
                <a:gd name="connsiteX15" fmla="*/ 29249 w 150294"/>
                <a:gd name="connsiteY15" fmla="*/ 1219 h 114632"/>
                <a:gd name="connsiteX16" fmla="*/ 22660 w 150294"/>
                <a:gd name="connsiteY16" fmla="*/ 6786 h 114632"/>
                <a:gd name="connsiteX17" fmla="*/ 103 w 150294"/>
                <a:gd name="connsiteY17" fmla="*/ 78653 h 114632"/>
                <a:gd name="connsiteX18" fmla="*/ 26715 w 150294"/>
                <a:gd name="connsiteY18" fmla="*/ 114839 h 114632"/>
                <a:gd name="connsiteX19" fmla="*/ 65746 w 150294"/>
                <a:gd name="connsiteY19" fmla="*/ 88269 h 114632"/>
                <a:gd name="connsiteX20" fmla="*/ 93625 w 150294"/>
                <a:gd name="connsiteY20" fmla="*/ 114839 h 114632"/>
                <a:gd name="connsiteX21" fmla="*/ 134683 w 150294"/>
                <a:gd name="connsiteY21" fmla="*/ 80424 h 114632"/>
                <a:gd name="connsiteX22" fmla="*/ 150397 w 150294"/>
                <a:gd name="connsiteY22" fmla="*/ 17920 h 114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50294" h="114632">
                  <a:moveTo>
                    <a:pt x="150397" y="17920"/>
                  </a:moveTo>
                  <a:cubicBezTo>
                    <a:pt x="150397" y="6533"/>
                    <a:pt x="145835" y="207"/>
                    <a:pt x="140259" y="207"/>
                  </a:cubicBezTo>
                  <a:cubicBezTo>
                    <a:pt x="133670" y="207"/>
                    <a:pt x="126827" y="6280"/>
                    <a:pt x="126827" y="12100"/>
                  </a:cubicBezTo>
                  <a:cubicBezTo>
                    <a:pt x="126827" y="14631"/>
                    <a:pt x="128094" y="17414"/>
                    <a:pt x="130628" y="19692"/>
                  </a:cubicBezTo>
                  <a:cubicBezTo>
                    <a:pt x="134937" y="23488"/>
                    <a:pt x="139499" y="30320"/>
                    <a:pt x="139499" y="40948"/>
                  </a:cubicBezTo>
                  <a:cubicBezTo>
                    <a:pt x="139499" y="51070"/>
                    <a:pt x="134683" y="65494"/>
                    <a:pt x="126827" y="77134"/>
                  </a:cubicBezTo>
                  <a:cubicBezTo>
                    <a:pt x="119223" y="88016"/>
                    <a:pt x="109846" y="96619"/>
                    <a:pt x="97934" y="96619"/>
                  </a:cubicBezTo>
                  <a:cubicBezTo>
                    <a:pt x="83487" y="96619"/>
                    <a:pt x="75630" y="87509"/>
                    <a:pt x="73349" y="73845"/>
                  </a:cubicBezTo>
                  <a:cubicBezTo>
                    <a:pt x="76137" y="67265"/>
                    <a:pt x="81966" y="51070"/>
                    <a:pt x="81966" y="43985"/>
                  </a:cubicBezTo>
                  <a:cubicBezTo>
                    <a:pt x="81966" y="40948"/>
                    <a:pt x="80699" y="38418"/>
                    <a:pt x="77404" y="38418"/>
                  </a:cubicBezTo>
                  <a:cubicBezTo>
                    <a:pt x="75377" y="38418"/>
                    <a:pt x="72589" y="38924"/>
                    <a:pt x="70561" y="42719"/>
                  </a:cubicBezTo>
                  <a:cubicBezTo>
                    <a:pt x="67773" y="47780"/>
                    <a:pt x="64732" y="64229"/>
                    <a:pt x="64732" y="73339"/>
                  </a:cubicBezTo>
                  <a:cubicBezTo>
                    <a:pt x="56368" y="85232"/>
                    <a:pt x="46230" y="96619"/>
                    <a:pt x="30263" y="96619"/>
                  </a:cubicBezTo>
                  <a:cubicBezTo>
                    <a:pt x="13536" y="96619"/>
                    <a:pt x="8213" y="81689"/>
                    <a:pt x="8213" y="67518"/>
                  </a:cubicBezTo>
                  <a:cubicBezTo>
                    <a:pt x="8213" y="35887"/>
                    <a:pt x="34065" y="9317"/>
                    <a:pt x="34065" y="6027"/>
                  </a:cubicBezTo>
                  <a:cubicBezTo>
                    <a:pt x="34065" y="3243"/>
                    <a:pt x="32037" y="1219"/>
                    <a:pt x="29249" y="1219"/>
                  </a:cubicBezTo>
                  <a:cubicBezTo>
                    <a:pt x="25954" y="1219"/>
                    <a:pt x="24180" y="4509"/>
                    <a:pt x="22660" y="6786"/>
                  </a:cubicBezTo>
                  <a:cubicBezTo>
                    <a:pt x="9734" y="25512"/>
                    <a:pt x="103" y="55625"/>
                    <a:pt x="103" y="78653"/>
                  </a:cubicBezTo>
                  <a:cubicBezTo>
                    <a:pt x="103" y="96113"/>
                    <a:pt x="5932" y="114839"/>
                    <a:pt x="26715" y="114839"/>
                  </a:cubicBezTo>
                  <a:cubicBezTo>
                    <a:pt x="44710" y="114839"/>
                    <a:pt x="56622" y="102186"/>
                    <a:pt x="65746" y="88269"/>
                  </a:cubicBezTo>
                  <a:cubicBezTo>
                    <a:pt x="68027" y="102946"/>
                    <a:pt x="77911" y="114839"/>
                    <a:pt x="93625" y="114839"/>
                  </a:cubicBezTo>
                  <a:cubicBezTo>
                    <a:pt x="113394" y="114839"/>
                    <a:pt x="125559" y="99403"/>
                    <a:pt x="134683" y="80424"/>
                  </a:cubicBezTo>
                  <a:cubicBezTo>
                    <a:pt x="140766" y="68025"/>
                    <a:pt x="150397" y="33610"/>
                    <a:pt x="150397" y="17920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8" name="자유형: 도형 4287">
              <a:extLst>
                <a:ext uri="{FF2B5EF4-FFF2-40B4-BE49-F238E27FC236}">
                  <a16:creationId xmlns:a16="http://schemas.microsoft.com/office/drawing/2014/main" id="{374230E7-53E6-824C-A018-7F8F315568A8}"/>
                </a:ext>
              </a:extLst>
            </p:cNvPr>
            <p:cNvSpPr/>
            <p:nvPr>
              <p:custDataLst>
                <p:tags r:id="rId174"/>
              </p:custDataLst>
            </p:nvPr>
          </p:nvSpPr>
          <p:spPr>
            <a:xfrm>
              <a:off x="3100108" y="7340404"/>
              <a:ext cx="53756" cy="119212"/>
            </a:xfrm>
            <a:custGeom>
              <a:avLst/>
              <a:gdLst>
                <a:gd name="connsiteX0" fmla="*/ 49252 w 53756"/>
                <a:gd name="connsiteY0" fmla="*/ 6939 h 119212"/>
                <a:gd name="connsiteX1" fmla="*/ 42156 w 53756"/>
                <a:gd name="connsiteY1" fmla="*/ 208 h 119212"/>
                <a:gd name="connsiteX2" fmla="*/ 32221 w 53756"/>
                <a:gd name="connsiteY2" fmla="*/ 9951 h 119212"/>
                <a:gd name="connsiteX3" fmla="*/ 39317 w 53756"/>
                <a:gd name="connsiteY3" fmla="*/ 16682 h 119212"/>
                <a:gd name="connsiteX4" fmla="*/ 49252 w 53756"/>
                <a:gd name="connsiteY4" fmla="*/ 6939 h 119212"/>
                <a:gd name="connsiteX5" fmla="*/ 13060 w 53756"/>
                <a:gd name="connsiteY5" fmla="*/ 96924 h 119212"/>
                <a:gd name="connsiteX6" fmla="*/ 11463 w 53756"/>
                <a:gd name="connsiteY6" fmla="*/ 104364 h 119212"/>
                <a:gd name="connsiteX7" fmla="*/ 28318 w 53756"/>
                <a:gd name="connsiteY7" fmla="*/ 119421 h 119212"/>
                <a:gd name="connsiteX8" fmla="*/ 53865 w 53756"/>
                <a:gd name="connsiteY8" fmla="*/ 92319 h 119212"/>
                <a:gd name="connsiteX9" fmla="*/ 51027 w 53756"/>
                <a:gd name="connsiteY9" fmla="*/ 90016 h 119212"/>
                <a:gd name="connsiteX10" fmla="*/ 47656 w 53756"/>
                <a:gd name="connsiteY10" fmla="*/ 93027 h 119212"/>
                <a:gd name="connsiteX11" fmla="*/ 28850 w 53756"/>
                <a:gd name="connsiteY11" fmla="*/ 114461 h 119212"/>
                <a:gd name="connsiteX12" fmla="*/ 24415 w 53756"/>
                <a:gd name="connsiteY12" fmla="*/ 108261 h 119212"/>
                <a:gd name="connsiteX13" fmla="*/ 27253 w 53756"/>
                <a:gd name="connsiteY13" fmla="*/ 96924 h 119212"/>
                <a:gd name="connsiteX14" fmla="*/ 32930 w 53756"/>
                <a:gd name="connsiteY14" fmla="*/ 82754 h 119212"/>
                <a:gd name="connsiteX15" fmla="*/ 41624 w 53756"/>
                <a:gd name="connsiteY15" fmla="*/ 60257 h 119212"/>
                <a:gd name="connsiteX16" fmla="*/ 42688 w 53756"/>
                <a:gd name="connsiteY16" fmla="*/ 54589 h 119212"/>
                <a:gd name="connsiteX17" fmla="*/ 25834 w 53756"/>
                <a:gd name="connsiteY17" fmla="*/ 39532 h 119212"/>
                <a:gd name="connsiteX18" fmla="*/ 109 w 53756"/>
                <a:gd name="connsiteY18" fmla="*/ 66634 h 119212"/>
                <a:gd name="connsiteX19" fmla="*/ 3125 w 53756"/>
                <a:gd name="connsiteY19" fmla="*/ 68937 h 119212"/>
                <a:gd name="connsiteX20" fmla="*/ 6318 w 53756"/>
                <a:gd name="connsiteY20" fmla="*/ 66103 h 119212"/>
                <a:gd name="connsiteX21" fmla="*/ 25302 w 53756"/>
                <a:gd name="connsiteY21" fmla="*/ 44492 h 119212"/>
                <a:gd name="connsiteX22" fmla="*/ 29737 w 53756"/>
                <a:gd name="connsiteY22" fmla="*/ 50692 h 119212"/>
                <a:gd name="connsiteX23" fmla="*/ 24237 w 53756"/>
                <a:gd name="connsiteY23" fmla="*/ 68406 h 119212"/>
                <a:gd name="connsiteX24" fmla="*/ 13060 w 53756"/>
                <a:gd name="connsiteY24" fmla="*/ 96924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52" y="6939"/>
                  </a:moveTo>
                  <a:cubicBezTo>
                    <a:pt x="49252" y="4105"/>
                    <a:pt x="47124" y="208"/>
                    <a:pt x="42156" y="208"/>
                  </a:cubicBezTo>
                  <a:cubicBezTo>
                    <a:pt x="37366" y="208"/>
                    <a:pt x="32221" y="4814"/>
                    <a:pt x="32221" y="9951"/>
                  </a:cubicBezTo>
                  <a:cubicBezTo>
                    <a:pt x="32221" y="12962"/>
                    <a:pt x="34527" y="16682"/>
                    <a:pt x="39317" y="16682"/>
                  </a:cubicBezTo>
                  <a:cubicBezTo>
                    <a:pt x="44462" y="16682"/>
                    <a:pt x="49252" y="11722"/>
                    <a:pt x="49252" y="6939"/>
                  </a:cubicBezTo>
                  <a:close/>
                  <a:moveTo>
                    <a:pt x="13060" y="96924"/>
                  </a:moveTo>
                  <a:cubicBezTo>
                    <a:pt x="12350" y="99227"/>
                    <a:pt x="11463" y="101353"/>
                    <a:pt x="11463" y="104364"/>
                  </a:cubicBezTo>
                  <a:cubicBezTo>
                    <a:pt x="11463" y="112690"/>
                    <a:pt x="18560" y="119421"/>
                    <a:pt x="28318" y="119421"/>
                  </a:cubicBezTo>
                  <a:cubicBezTo>
                    <a:pt x="46059" y="119421"/>
                    <a:pt x="53865" y="94976"/>
                    <a:pt x="53865" y="92319"/>
                  </a:cubicBezTo>
                  <a:cubicBezTo>
                    <a:pt x="53865" y="90016"/>
                    <a:pt x="51559" y="90016"/>
                    <a:pt x="51027" y="90016"/>
                  </a:cubicBezTo>
                  <a:cubicBezTo>
                    <a:pt x="48543" y="90016"/>
                    <a:pt x="48365" y="91079"/>
                    <a:pt x="47656" y="93027"/>
                  </a:cubicBezTo>
                  <a:cubicBezTo>
                    <a:pt x="43575" y="107198"/>
                    <a:pt x="35769" y="114461"/>
                    <a:pt x="28850" y="114461"/>
                  </a:cubicBezTo>
                  <a:cubicBezTo>
                    <a:pt x="25302" y="114461"/>
                    <a:pt x="24415" y="112158"/>
                    <a:pt x="24415" y="108261"/>
                  </a:cubicBezTo>
                  <a:cubicBezTo>
                    <a:pt x="24415" y="104187"/>
                    <a:pt x="25657" y="100821"/>
                    <a:pt x="27253" y="96924"/>
                  </a:cubicBezTo>
                  <a:cubicBezTo>
                    <a:pt x="29027" y="92142"/>
                    <a:pt x="30979" y="87359"/>
                    <a:pt x="32930" y="82754"/>
                  </a:cubicBezTo>
                  <a:cubicBezTo>
                    <a:pt x="34527" y="78502"/>
                    <a:pt x="40914" y="62383"/>
                    <a:pt x="41624" y="60257"/>
                  </a:cubicBezTo>
                  <a:cubicBezTo>
                    <a:pt x="42156" y="58486"/>
                    <a:pt x="42688" y="56360"/>
                    <a:pt x="42688" y="54589"/>
                  </a:cubicBezTo>
                  <a:cubicBezTo>
                    <a:pt x="42688" y="46264"/>
                    <a:pt x="35592" y="39532"/>
                    <a:pt x="25834" y="39532"/>
                  </a:cubicBezTo>
                  <a:cubicBezTo>
                    <a:pt x="8270" y="39532"/>
                    <a:pt x="109" y="63623"/>
                    <a:pt x="109" y="66634"/>
                  </a:cubicBezTo>
                  <a:cubicBezTo>
                    <a:pt x="109" y="68937"/>
                    <a:pt x="2593" y="68937"/>
                    <a:pt x="3125" y="68937"/>
                  </a:cubicBezTo>
                  <a:cubicBezTo>
                    <a:pt x="5609" y="68937"/>
                    <a:pt x="5786" y="68051"/>
                    <a:pt x="6318" y="66103"/>
                  </a:cubicBezTo>
                  <a:cubicBezTo>
                    <a:pt x="10931" y="50869"/>
                    <a:pt x="18737" y="44492"/>
                    <a:pt x="25302" y="44492"/>
                  </a:cubicBezTo>
                  <a:cubicBezTo>
                    <a:pt x="28140" y="44492"/>
                    <a:pt x="29737" y="45909"/>
                    <a:pt x="29737" y="50692"/>
                  </a:cubicBezTo>
                  <a:cubicBezTo>
                    <a:pt x="29737" y="54766"/>
                    <a:pt x="28673" y="57423"/>
                    <a:pt x="24237" y="68406"/>
                  </a:cubicBezTo>
                  <a:lnTo>
                    <a:pt x="13060" y="9692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89" name="자유형: 도형 4288">
              <a:extLst>
                <a:ext uri="{FF2B5EF4-FFF2-40B4-BE49-F238E27FC236}">
                  <a16:creationId xmlns:a16="http://schemas.microsoft.com/office/drawing/2014/main" id="{986DC599-D055-C6E2-EFAD-59BF1A6F15B8}"/>
                </a:ext>
              </a:extLst>
            </p:cNvPr>
            <p:cNvSpPr/>
            <p:nvPr>
              <p:custDataLst>
                <p:tags r:id="rId175"/>
              </p:custDataLst>
            </p:nvPr>
          </p:nvSpPr>
          <p:spPr>
            <a:xfrm>
              <a:off x="3190343" y="7247054"/>
              <a:ext cx="180708" cy="178400"/>
            </a:xfrm>
            <a:custGeom>
              <a:avLst/>
              <a:gdLst>
                <a:gd name="connsiteX0" fmla="*/ 145084 w 180708"/>
                <a:gd name="connsiteY0" fmla="*/ 29055 h 178400"/>
                <a:gd name="connsiteX1" fmla="*/ 177526 w 180708"/>
                <a:gd name="connsiteY1" fmla="*/ 8051 h 178400"/>
                <a:gd name="connsiteX2" fmla="*/ 180820 w 180708"/>
                <a:gd name="connsiteY2" fmla="*/ 3243 h 178400"/>
                <a:gd name="connsiteX3" fmla="*/ 177526 w 180708"/>
                <a:gd name="connsiteY3" fmla="*/ 207 h 178400"/>
                <a:gd name="connsiteX4" fmla="*/ 156743 w 180708"/>
                <a:gd name="connsiteY4" fmla="*/ 966 h 178400"/>
                <a:gd name="connsiteX5" fmla="*/ 131652 w 180708"/>
                <a:gd name="connsiteY5" fmla="*/ 207 h 178400"/>
                <a:gd name="connsiteX6" fmla="*/ 126836 w 180708"/>
                <a:gd name="connsiteY6" fmla="*/ 5015 h 178400"/>
                <a:gd name="connsiteX7" fmla="*/ 130891 w 180708"/>
                <a:gd name="connsiteY7" fmla="*/ 8051 h 178400"/>
                <a:gd name="connsiteX8" fmla="*/ 142550 w 180708"/>
                <a:gd name="connsiteY8" fmla="*/ 16402 h 178400"/>
                <a:gd name="connsiteX9" fmla="*/ 138748 w 180708"/>
                <a:gd name="connsiteY9" fmla="*/ 26018 h 178400"/>
                <a:gd name="connsiteX10" fmla="*/ 60940 w 180708"/>
                <a:gd name="connsiteY10" fmla="*/ 149507 h 178400"/>
                <a:gd name="connsiteX11" fmla="*/ 43705 w 180708"/>
                <a:gd name="connsiteY11" fmla="*/ 15643 h 178400"/>
                <a:gd name="connsiteX12" fmla="*/ 61193 w 180708"/>
                <a:gd name="connsiteY12" fmla="*/ 8051 h 178400"/>
                <a:gd name="connsiteX13" fmla="*/ 67529 w 180708"/>
                <a:gd name="connsiteY13" fmla="*/ 2990 h 178400"/>
                <a:gd name="connsiteX14" fmla="*/ 63981 w 180708"/>
                <a:gd name="connsiteY14" fmla="*/ 207 h 178400"/>
                <a:gd name="connsiteX15" fmla="*/ 32554 w 180708"/>
                <a:gd name="connsiteY15" fmla="*/ 966 h 178400"/>
                <a:gd name="connsiteX16" fmla="*/ 18614 w 180708"/>
                <a:gd name="connsiteY16" fmla="*/ 713 h 178400"/>
                <a:gd name="connsiteX17" fmla="*/ 4928 w 180708"/>
                <a:gd name="connsiteY17" fmla="*/ 207 h 178400"/>
                <a:gd name="connsiteX18" fmla="*/ 112 w 180708"/>
                <a:gd name="connsiteY18" fmla="*/ 5015 h 178400"/>
                <a:gd name="connsiteX19" fmla="*/ 6449 w 180708"/>
                <a:gd name="connsiteY19" fmla="*/ 8051 h 178400"/>
                <a:gd name="connsiteX20" fmla="*/ 21655 w 180708"/>
                <a:gd name="connsiteY20" fmla="*/ 16655 h 178400"/>
                <a:gd name="connsiteX21" fmla="*/ 41678 w 180708"/>
                <a:gd name="connsiteY21" fmla="*/ 172788 h 178400"/>
                <a:gd name="connsiteX22" fmla="*/ 46747 w 180708"/>
                <a:gd name="connsiteY22" fmla="*/ 178608 h 178400"/>
                <a:gd name="connsiteX23" fmla="*/ 53843 w 180708"/>
                <a:gd name="connsiteY23" fmla="*/ 174053 h 178400"/>
                <a:gd name="connsiteX24" fmla="*/ 145084 w 180708"/>
                <a:gd name="connsiteY24" fmla="*/ 2905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084" y="29055"/>
                  </a:moveTo>
                  <a:cubicBezTo>
                    <a:pt x="157503" y="9317"/>
                    <a:pt x="168148" y="8558"/>
                    <a:pt x="177526" y="8051"/>
                  </a:cubicBezTo>
                  <a:cubicBezTo>
                    <a:pt x="180567" y="7798"/>
                    <a:pt x="180820" y="3497"/>
                    <a:pt x="180820" y="3243"/>
                  </a:cubicBezTo>
                  <a:cubicBezTo>
                    <a:pt x="180820" y="1219"/>
                    <a:pt x="179553" y="207"/>
                    <a:pt x="177526" y="207"/>
                  </a:cubicBezTo>
                  <a:cubicBezTo>
                    <a:pt x="170936" y="207"/>
                    <a:pt x="163586" y="966"/>
                    <a:pt x="156743" y="966"/>
                  </a:cubicBezTo>
                  <a:cubicBezTo>
                    <a:pt x="148379" y="966"/>
                    <a:pt x="139762" y="207"/>
                    <a:pt x="131652" y="207"/>
                  </a:cubicBezTo>
                  <a:cubicBezTo>
                    <a:pt x="130131" y="207"/>
                    <a:pt x="126836" y="207"/>
                    <a:pt x="126836" y="5015"/>
                  </a:cubicBezTo>
                  <a:cubicBezTo>
                    <a:pt x="126836" y="7798"/>
                    <a:pt x="129117" y="8051"/>
                    <a:pt x="130891" y="8051"/>
                  </a:cubicBezTo>
                  <a:cubicBezTo>
                    <a:pt x="137734" y="8558"/>
                    <a:pt x="142550" y="11088"/>
                    <a:pt x="142550" y="16402"/>
                  </a:cubicBezTo>
                  <a:cubicBezTo>
                    <a:pt x="142550" y="20198"/>
                    <a:pt x="138748" y="25765"/>
                    <a:pt x="138748" y="26018"/>
                  </a:cubicBezTo>
                  <a:lnTo>
                    <a:pt x="60940" y="149507"/>
                  </a:lnTo>
                  <a:lnTo>
                    <a:pt x="43705" y="15643"/>
                  </a:lnTo>
                  <a:cubicBezTo>
                    <a:pt x="43705" y="11341"/>
                    <a:pt x="49535" y="8051"/>
                    <a:pt x="61193" y="8051"/>
                  </a:cubicBezTo>
                  <a:cubicBezTo>
                    <a:pt x="64741" y="8051"/>
                    <a:pt x="67529" y="8051"/>
                    <a:pt x="67529" y="2990"/>
                  </a:cubicBezTo>
                  <a:cubicBezTo>
                    <a:pt x="67529" y="713"/>
                    <a:pt x="65502" y="207"/>
                    <a:pt x="63981" y="207"/>
                  </a:cubicBezTo>
                  <a:cubicBezTo>
                    <a:pt x="53843" y="207"/>
                    <a:pt x="42945" y="966"/>
                    <a:pt x="32554" y="966"/>
                  </a:cubicBezTo>
                  <a:cubicBezTo>
                    <a:pt x="27992" y="966"/>
                    <a:pt x="23176" y="713"/>
                    <a:pt x="18614" y="713"/>
                  </a:cubicBezTo>
                  <a:cubicBezTo>
                    <a:pt x="14052" y="713"/>
                    <a:pt x="9236" y="207"/>
                    <a:pt x="4928" y="207"/>
                  </a:cubicBezTo>
                  <a:cubicBezTo>
                    <a:pt x="3154" y="207"/>
                    <a:pt x="112" y="207"/>
                    <a:pt x="112" y="5015"/>
                  </a:cubicBezTo>
                  <a:cubicBezTo>
                    <a:pt x="112" y="8051"/>
                    <a:pt x="2393" y="8051"/>
                    <a:pt x="6449" y="8051"/>
                  </a:cubicBezTo>
                  <a:cubicBezTo>
                    <a:pt x="20642" y="8051"/>
                    <a:pt x="20895" y="10329"/>
                    <a:pt x="21655" y="16655"/>
                  </a:cubicBezTo>
                  <a:lnTo>
                    <a:pt x="41678" y="172788"/>
                  </a:lnTo>
                  <a:cubicBezTo>
                    <a:pt x="42438" y="177849"/>
                    <a:pt x="43452" y="178608"/>
                    <a:pt x="46747" y="178608"/>
                  </a:cubicBezTo>
                  <a:cubicBezTo>
                    <a:pt x="50802" y="178608"/>
                    <a:pt x="51816" y="177343"/>
                    <a:pt x="53843" y="174053"/>
                  </a:cubicBezTo>
                  <a:lnTo>
                    <a:pt x="145084" y="29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0" name="자유형: 도형 4289">
              <a:extLst>
                <a:ext uri="{FF2B5EF4-FFF2-40B4-BE49-F238E27FC236}">
                  <a16:creationId xmlns:a16="http://schemas.microsoft.com/office/drawing/2014/main" id="{7EFA36F7-E939-4E2A-CB52-D147342C2C59}"/>
                </a:ext>
              </a:extLst>
            </p:cNvPr>
            <p:cNvSpPr/>
            <p:nvPr>
              <p:custDataLst>
                <p:tags r:id="rId176"/>
              </p:custDataLst>
            </p:nvPr>
          </p:nvSpPr>
          <p:spPr>
            <a:xfrm>
              <a:off x="3391316" y="7237289"/>
              <a:ext cx="76819" cy="79888"/>
            </a:xfrm>
            <a:custGeom>
              <a:avLst/>
              <a:gdLst>
                <a:gd name="connsiteX0" fmla="*/ 66828 w 76819"/>
                <a:gd name="connsiteY0" fmla="*/ 10477 h 79888"/>
                <a:gd name="connsiteX1" fmla="*/ 57780 w 76819"/>
                <a:gd name="connsiteY1" fmla="*/ 20396 h 79888"/>
                <a:gd name="connsiteX2" fmla="*/ 64699 w 76819"/>
                <a:gd name="connsiteY2" fmla="*/ 26950 h 79888"/>
                <a:gd name="connsiteX3" fmla="*/ 74811 w 76819"/>
                <a:gd name="connsiteY3" fmla="*/ 15614 h 79888"/>
                <a:gd name="connsiteX4" fmla="*/ 51393 w 76819"/>
                <a:gd name="connsiteY4" fmla="*/ 203 h 79888"/>
                <a:gd name="connsiteX5" fmla="*/ 120 w 76819"/>
                <a:gd name="connsiteY5" fmla="*/ 49269 h 79888"/>
                <a:gd name="connsiteX6" fmla="*/ 32942 w 76819"/>
                <a:gd name="connsiteY6" fmla="*/ 80091 h 79888"/>
                <a:gd name="connsiteX7" fmla="*/ 76940 w 76819"/>
                <a:gd name="connsiteY7" fmla="*/ 60075 h 79888"/>
                <a:gd name="connsiteX8" fmla="*/ 73924 w 76819"/>
                <a:gd name="connsiteY8" fmla="*/ 57063 h 79888"/>
                <a:gd name="connsiteX9" fmla="*/ 71086 w 76819"/>
                <a:gd name="connsiteY9" fmla="*/ 58835 h 79888"/>
                <a:gd name="connsiteX10" fmla="*/ 33297 w 76819"/>
                <a:gd name="connsiteY10" fmla="*/ 75131 h 79888"/>
                <a:gd name="connsiteX11" fmla="*/ 14846 w 76819"/>
                <a:gd name="connsiteY11" fmla="*/ 55469 h 79888"/>
                <a:gd name="connsiteX12" fmla="*/ 26555 w 76819"/>
                <a:gd name="connsiteY12" fmla="*/ 18802 h 79888"/>
                <a:gd name="connsiteX13" fmla="*/ 51393 w 76819"/>
                <a:gd name="connsiteY13" fmla="*/ 5163 h 79888"/>
                <a:gd name="connsiteX14" fmla="*/ 66828 w 76819"/>
                <a:gd name="connsiteY14" fmla="*/ 10477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28" y="10477"/>
                  </a:moveTo>
                  <a:cubicBezTo>
                    <a:pt x="60441" y="11539"/>
                    <a:pt x="57780" y="16499"/>
                    <a:pt x="57780" y="20396"/>
                  </a:cubicBezTo>
                  <a:cubicBezTo>
                    <a:pt x="57780" y="25179"/>
                    <a:pt x="61505" y="26950"/>
                    <a:pt x="64699" y="26950"/>
                  </a:cubicBezTo>
                  <a:cubicBezTo>
                    <a:pt x="68602" y="26950"/>
                    <a:pt x="74811" y="24116"/>
                    <a:pt x="74811" y="15614"/>
                  </a:cubicBezTo>
                  <a:cubicBezTo>
                    <a:pt x="74811" y="3568"/>
                    <a:pt x="60973" y="203"/>
                    <a:pt x="51393" y="203"/>
                  </a:cubicBezTo>
                  <a:cubicBezTo>
                    <a:pt x="24781" y="203"/>
                    <a:pt x="120" y="24647"/>
                    <a:pt x="120" y="49269"/>
                  </a:cubicBezTo>
                  <a:cubicBezTo>
                    <a:pt x="120" y="64503"/>
                    <a:pt x="10765" y="80091"/>
                    <a:pt x="32942" y="80091"/>
                  </a:cubicBezTo>
                  <a:cubicBezTo>
                    <a:pt x="62925" y="80091"/>
                    <a:pt x="76940" y="62555"/>
                    <a:pt x="76940" y="60075"/>
                  </a:cubicBezTo>
                  <a:cubicBezTo>
                    <a:pt x="76940" y="59012"/>
                    <a:pt x="75344" y="57063"/>
                    <a:pt x="73924" y="57063"/>
                  </a:cubicBezTo>
                  <a:cubicBezTo>
                    <a:pt x="72860" y="57063"/>
                    <a:pt x="72505" y="57418"/>
                    <a:pt x="71086" y="58835"/>
                  </a:cubicBezTo>
                  <a:cubicBezTo>
                    <a:pt x="57247" y="75131"/>
                    <a:pt x="36490" y="75131"/>
                    <a:pt x="33297" y="75131"/>
                  </a:cubicBezTo>
                  <a:cubicBezTo>
                    <a:pt x="20523" y="75131"/>
                    <a:pt x="14846" y="66451"/>
                    <a:pt x="14846" y="55469"/>
                  </a:cubicBezTo>
                  <a:cubicBezTo>
                    <a:pt x="14846" y="50332"/>
                    <a:pt x="17329" y="31024"/>
                    <a:pt x="26555" y="18802"/>
                  </a:cubicBezTo>
                  <a:cubicBezTo>
                    <a:pt x="33297" y="10122"/>
                    <a:pt x="42522" y="5163"/>
                    <a:pt x="51393" y="5163"/>
                  </a:cubicBezTo>
                  <a:cubicBezTo>
                    <a:pt x="53877" y="5163"/>
                    <a:pt x="62392" y="5517"/>
                    <a:pt x="66828" y="1047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1" name="자유형: 도형 4290">
              <a:extLst>
                <a:ext uri="{FF2B5EF4-FFF2-40B4-BE49-F238E27FC236}">
                  <a16:creationId xmlns:a16="http://schemas.microsoft.com/office/drawing/2014/main" id="{B3EF4BE7-1EDE-9485-AD2C-4AB75F180485}"/>
                </a:ext>
              </a:extLst>
            </p:cNvPr>
            <p:cNvSpPr/>
            <p:nvPr>
              <p:custDataLst>
                <p:tags r:id="rId177"/>
              </p:custDataLst>
            </p:nvPr>
          </p:nvSpPr>
          <p:spPr>
            <a:xfrm>
              <a:off x="3481714" y="7237289"/>
              <a:ext cx="90480" cy="79888"/>
            </a:xfrm>
            <a:custGeom>
              <a:avLst/>
              <a:gdLst>
                <a:gd name="connsiteX0" fmla="*/ 64170 w 90480"/>
                <a:gd name="connsiteY0" fmla="*/ 10654 h 79888"/>
                <a:gd name="connsiteX1" fmla="*/ 45897 w 90480"/>
                <a:gd name="connsiteY1" fmla="*/ 203 h 79888"/>
                <a:gd name="connsiteX2" fmla="*/ 124 w 90480"/>
                <a:gd name="connsiteY2" fmla="*/ 50686 h 79888"/>
                <a:gd name="connsiteX3" fmla="*/ 26913 w 90480"/>
                <a:gd name="connsiteY3" fmla="*/ 80091 h 79888"/>
                <a:gd name="connsiteX4" fmla="*/ 52106 w 90480"/>
                <a:gd name="connsiteY4" fmla="*/ 67691 h 79888"/>
                <a:gd name="connsiteX5" fmla="*/ 70380 w 90480"/>
                <a:gd name="connsiteY5" fmla="*/ 80091 h 79888"/>
                <a:gd name="connsiteX6" fmla="*/ 84395 w 90480"/>
                <a:gd name="connsiteY6" fmla="*/ 70703 h 79888"/>
                <a:gd name="connsiteX7" fmla="*/ 90605 w 90480"/>
                <a:gd name="connsiteY7" fmla="*/ 52989 h 79888"/>
                <a:gd name="connsiteX8" fmla="*/ 87766 w 90480"/>
                <a:gd name="connsiteY8" fmla="*/ 50686 h 79888"/>
                <a:gd name="connsiteX9" fmla="*/ 83863 w 90480"/>
                <a:gd name="connsiteY9" fmla="*/ 56178 h 79888"/>
                <a:gd name="connsiteX10" fmla="*/ 70912 w 90480"/>
                <a:gd name="connsiteY10" fmla="*/ 75131 h 79888"/>
                <a:gd name="connsiteX11" fmla="*/ 65057 w 90480"/>
                <a:gd name="connsiteY11" fmla="*/ 66451 h 79888"/>
                <a:gd name="connsiteX12" fmla="*/ 67718 w 90480"/>
                <a:gd name="connsiteY12" fmla="*/ 52458 h 79888"/>
                <a:gd name="connsiteX13" fmla="*/ 71621 w 90480"/>
                <a:gd name="connsiteY13" fmla="*/ 36516 h 79888"/>
                <a:gd name="connsiteX14" fmla="*/ 75170 w 90480"/>
                <a:gd name="connsiteY14" fmla="*/ 23053 h 79888"/>
                <a:gd name="connsiteX15" fmla="*/ 78363 w 90480"/>
                <a:gd name="connsiteY15" fmla="*/ 9237 h 79888"/>
                <a:gd name="connsiteX16" fmla="*/ 72331 w 90480"/>
                <a:gd name="connsiteY16" fmla="*/ 3568 h 79888"/>
                <a:gd name="connsiteX17" fmla="*/ 64170 w 90480"/>
                <a:gd name="connsiteY17" fmla="*/ 10654 h 79888"/>
                <a:gd name="connsiteX18" fmla="*/ 52816 w 90480"/>
                <a:gd name="connsiteY18" fmla="*/ 56178 h 79888"/>
                <a:gd name="connsiteX19" fmla="*/ 43768 w 90480"/>
                <a:gd name="connsiteY19" fmla="*/ 68046 h 79888"/>
                <a:gd name="connsiteX20" fmla="*/ 27446 w 90480"/>
                <a:gd name="connsiteY20" fmla="*/ 75131 h 79888"/>
                <a:gd name="connsiteX21" fmla="*/ 14494 w 90480"/>
                <a:gd name="connsiteY21" fmla="*/ 57949 h 79888"/>
                <a:gd name="connsiteX22" fmla="*/ 23720 w 90480"/>
                <a:gd name="connsiteY22" fmla="*/ 21990 h 79888"/>
                <a:gd name="connsiteX23" fmla="*/ 45897 w 90480"/>
                <a:gd name="connsiteY23" fmla="*/ 5163 h 79888"/>
                <a:gd name="connsiteX24" fmla="*/ 61686 w 90480"/>
                <a:gd name="connsiteY24" fmla="*/ 20573 h 79888"/>
                <a:gd name="connsiteX25" fmla="*/ 61154 w 90480"/>
                <a:gd name="connsiteY25" fmla="*/ 23053 h 79888"/>
                <a:gd name="connsiteX26" fmla="*/ 52816 w 90480"/>
                <a:gd name="connsiteY26" fmla="*/ 5617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170" y="10654"/>
                  </a:moveTo>
                  <a:cubicBezTo>
                    <a:pt x="60444" y="4808"/>
                    <a:pt x="54412" y="203"/>
                    <a:pt x="45897" y="203"/>
                  </a:cubicBezTo>
                  <a:cubicBezTo>
                    <a:pt x="23188" y="203"/>
                    <a:pt x="124" y="25179"/>
                    <a:pt x="124" y="50686"/>
                  </a:cubicBezTo>
                  <a:cubicBezTo>
                    <a:pt x="124" y="67869"/>
                    <a:pt x="11656" y="80091"/>
                    <a:pt x="26913" y="80091"/>
                  </a:cubicBezTo>
                  <a:cubicBezTo>
                    <a:pt x="36494" y="80091"/>
                    <a:pt x="45009" y="74600"/>
                    <a:pt x="52106" y="67691"/>
                  </a:cubicBezTo>
                  <a:cubicBezTo>
                    <a:pt x="55477" y="78320"/>
                    <a:pt x="65767" y="80091"/>
                    <a:pt x="70380" y="80091"/>
                  </a:cubicBezTo>
                  <a:cubicBezTo>
                    <a:pt x="76766" y="80091"/>
                    <a:pt x="81202" y="76194"/>
                    <a:pt x="84395" y="70703"/>
                  </a:cubicBezTo>
                  <a:cubicBezTo>
                    <a:pt x="88298" y="63794"/>
                    <a:pt x="90605" y="53698"/>
                    <a:pt x="90605" y="52989"/>
                  </a:cubicBezTo>
                  <a:cubicBezTo>
                    <a:pt x="90605" y="50686"/>
                    <a:pt x="88298" y="50686"/>
                    <a:pt x="87766" y="50686"/>
                  </a:cubicBezTo>
                  <a:cubicBezTo>
                    <a:pt x="85282" y="50686"/>
                    <a:pt x="85105" y="51395"/>
                    <a:pt x="83863" y="56178"/>
                  </a:cubicBezTo>
                  <a:cubicBezTo>
                    <a:pt x="81734" y="64680"/>
                    <a:pt x="78363" y="75131"/>
                    <a:pt x="70912" y="75131"/>
                  </a:cubicBezTo>
                  <a:cubicBezTo>
                    <a:pt x="66299" y="75131"/>
                    <a:pt x="65057" y="71234"/>
                    <a:pt x="65057" y="66451"/>
                  </a:cubicBezTo>
                  <a:cubicBezTo>
                    <a:pt x="65057" y="63440"/>
                    <a:pt x="66476" y="57063"/>
                    <a:pt x="67718" y="52458"/>
                  </a:cubicBezTo>
                  <a:cubicBezTo>
                    <a:pt x="68960" y="47675"/>
                    <a:pt x="70734" y="40413"/>
                    <a:pt x="71621" y="36516"/>
                  </a:cubicBezTo>
                  <a:lnTo>
                    <a:pt x="75170" y="23053"/>
                  </a:lnTo>
                  <a:cubicBezTo>
                    <a:pt x="76234" y="18448"/>
                    <a:pt x="78363" y="10122"/>
                    <a:pt x="78363" y="9237"/>
                  </a:cubicBezTo>
                  <a:cubicBezTo>
                    <a:pt x="78363" y="5340"/>
                    <a:pt x="75170" y="3568"/>
                    <a:pt x="72331" y="3568"/>
                  </a:cubicBezTo>
                  <a:cubicBezTo>
                    <a:pt x="69315" y="3568"/>
                    <a:pt x="65235" y="5694"/>
                    <a:pt x="64170" y="10654"/>
                  </a:cubicBezTo>
                  <a:close/>
                  <a:moveTo>
                    <a:pt x="52816" y="56178"/>
                  </a:moveTo>
                  <a:cubicBezTo>
                    <a:pt x="51574" y="61137"/>
                    <a:pt x="47671" y="64680"/>
                    <a:pt x="43768" y="68046"/>
                  </a:cubicBezTo>
                  <a:cubicBezTo>
                    <a:pt x="42171" y="69463"/>
                    <a:pt x="35074" y="75131"/>
                    <a:pt x="27446" y="75131"/>
                  </a:cubicBezTo>
                  <a:cubicBezTo>
                    <a:pt x="20881" y="75131"/>
                    <a:pt x="14494" y="70526"/>
                    <a:pt x="14494" y="57949"/>
                  </a:cubicBezTo>
                  <a:cubicBezTo>
                    <a:pt x="14494" y="48561"/>
                    <a:pt x="19639" y="29076"/>
                    <a:pt x="23720" y="21990"/>
                  </a:cubicBezTo>
                  <a:cubicBezTo>
                    <a:pt x="31881" y="7820"/>
                    <a:pt x="40929" y="5163"/>
                    <a:pt x="45897" y="5163"/>
                  </a:cubicBezTo>
                  <a:cubicBezTo>
                    <a:pt x="58315" y="5163"/>
                    <a:pt x="61686" y="18625"/>
                    <a:pt x="61686" y="20573"/>
                  </a:cubicBezTo>
                  <a:cubicBezTo>
                    <a:pt x="61686" y="21282"/>
                    <a:pt x="61331" y="22522"/>
                    <a:pt x="61154" y="23053"/>
                  </a:cubicBezTo>
                  <a:lnTo>
                    <a:pt x="52816" y="56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2" name="자유형: 도형 4291">
              <a:extLst>
                <a:ext uri="{FF2B5EF4-FFF2-40B4-BE49-F238E27FC236}">
                  <a16:creationId xmlns:a16="http://schemas.microsoft.com/office/drawing/2014/main" id="{13899593-9231-EAC5-A987-CEF56C6E7288}"/>
                </a:ext>
              </a:extLst>
            </p:cNvPr>
            <p:cNvSpPr/>
            <p:nvPr>
              <p:custDataLst>
                <p:tags r:id="rId178"/>
              </p:custDataLst>
            </p:nvPr>
          </p:nvSpPr>
          <p:spPr>
            <a:xfrm>
              <a:off x="3591828" y="7192473"/>
              <a:ext cx="39740" cy="124703"/>
            </a:xfrm>
            <a:custGeom>
              <a:avLst/>
              <a:gdLst>
                <a:gd name="connsiteX0" fmla="*/ 39159 w 39740"/>
                <a:gd name="connsiteY0" fmla="*/ 5517 h 124703"/>
                <a:gd name="connsiteX1" fmla="*/ 39869 w 39740"/>
                <a:gd name="connsiteY1" fmla="*/ 2683 h 124703"/>
                <a:gd name="connsiteX2" fmla="*/ 37030 w 39740"/>
                <a:gd name="connsiteY2" fmla="*/ 203 h 124703"/>
                <a:gd name="connsiteX3" fmla="*/ 14321 w 39740"/>
                <a:gd name="connsiteY3" fmla="*/ 1974 h 124703"/>
                <a:gd name="connsiteX4" fmla="*/ 10596 w 39740"/>
                <a:gd name="connsiteY4" fmla="*/ 6048 h 124703"/>
                <a:gd name="connsiteX5" fmla="*/ 15031 w 39740"/>
                <a:gd name="connsiteY5" fmla="*/ 8528 h 124703"/>
                <a:gd name="connsiteX6" fmla="*/ 23547 w 39740"/>
                <a:gd name="connsiteY6" fmla="*/ 11185 h 124703"/>
                <a:gd name="connsiteX7" fmla="*/ 22837 w 39740"/>
                <a:gd name="connsiteY7" fmla="*/ 15082 h 124703"/>
                <a:gd name="connsiteX8" fmla="*/ 838 w 39740"/>
                <a:gd name="connsiteY8" fmla="*/ 102587 h 124703"/>
                <a:gd name="connsiteX9" fmla="*/ 128 w 39740"/>
                <a:gd name="connsiteY9" fmla="*/ 108078 h 124703"/>
                <a:gd name="connsiteX10" fmla="*/ 18757 w 39740"/>
                <a:gd name="connsiteY10" fmla="*/ 124906 h 124703"/>
                <a:gd name="connsiteX11" fmla="*/ 32950 w 39740"/>
                <a:gd name="connsiteY11" fmla="*/ 115518 h 124703"/>
                <a:gd name="connsiteX12" fmla="*/ 39159 w 39740"/>
                <a:gd name="connsiteY12" fmla="*/ 97805 h 124703"/>
                <a:gd name="connsiteX13" fmla="*/ 36321 w 39740"/>
                <a:gd name="connsiteY13" fmla="*/ 95502 h 124703"/>
                <a:gd name="connsiteX14" fmla="*/ 32772 w 39740"/>
                <a:gd name="connsiteY14" fmla="*/ 99753 h 124703"/>
                <a:gd name="connsiteX15" fmla="*/ 19466 w 39740"/>
                <a:gd name="connsiteY15" fmla="*/ 119946 h 124703"/>
                <a:gd name="connsiteX16" fmla="*/ 13434 w 39740"/>
                <a:gd name="connsiteY16" fmla="*/ 111267 h 124703"/>
                <a:gd name="connsiteX17" fmla="*/ 14499 w 39740"/>
                <a:gd name="connsiteY17" fmla="*/ 104004 h 124703"/>
                <a:gd name="connsiteX18" fmla="*/ 39159 w 39740"/>
                <a:gd name="connsiteY18" fmla="*/ 5517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59" y="5517"/>
                  </a:moveTo>
                  <a:cubicBezTo>
                    <a:pt x="39337" y="5163"/>
                    <a:pt x="39869" y="2860"/>
                    <a:pt x="39869" y="2683"/>
                  </a:cubicBezTo>
                  <a:cubicBezTo>
                    <a:pt x="39869" y="1797"/>
                    <a:pt x="39159" y="203"/>
                    <a:pt x="37030" y="203"/>
                  </a:cubicBezTo>
                  <a:cubicBezTo>
                    <a:pt x="33482" y="203"/>
                    <a:pt x="18757" y="1620"/>
                    <a:pt x="14321" y="1974"/>
                  </a:cubicBezTo>
                  <a:cubicBezTo>
                    <a:pt x="13079" y="2151"/>
                    <a:pt x="10596" y="2328"/>
                    <a:pt x="10596" y="6048"/>
                  </a:cubicBezTo>
                  <a:cubicBezTo>
                    <a:pt x="10596" y="8528"/>
                    <a:pt x="13079" y="8528"/>
                    <a:pt x="15031" y="8528"/>
                  </a:cubicBezTo>
                  <a:cubicBezTo>
                    <a:pt x="23547" y="8528"/>
                    <a:pt x="23547" y="9768"/>
                    <a:pt x="23547" y="11185"/>
                  </a:cubicBezTo>
                  <a:cubicBezTo>
                    <a:pt x="23547" y="12425"/>
                    <a:pt x="23192" y="13488"/>
                    <a:pt x="22837" y="15082"/>
                  </a:cubicBezTo>
                  <a:lnTo>
                    <a:pt x="838" y="102587"/>
                  </a:lnTo>
                  <a:cubicBezTo>
                    <a:pt x="306" y="104359"/>
                    <a:pt x="128" y="106307"/>
                    <a:pt x="128" y="108078"/>
                  </a:cubicBezTo>
                  <a:cubicBezTo>
                    <a:pt x="128" y="119415"/>
                    <a:pt x="10241" y="124906"/>
                    <a:pt x="18757" y="124906"/>
                  </a:cubicBezTo>
                  <a:cubicBezTo>
                    <a:pt x="23015" y="124906"/>
                    <a:pt x="28337" y="123489"/>
                    <a:pt x="32950" y="115518"/>
                  </a:cubicBezTo>
                  <a:cubicBezTo>
                    <a:pt x="36675" y="108964"/>
                    <a:pt x="39159" y="98513"/>
                    <a:pt x="39159" y="97805"/>
                  </a:cubicBezTo>
                  <a:cubicBezTo>
                    <a:pt x="39159" y="95502"/>
                    <a:pt x="36853" y="95502"/>
                    <a:pt x="36321" y="95502"/>
                  </a:cubicBezTo>
                  <a:cubicBezTo>
                    <a:pt x="33837" y="95502"/>
                    <a:pt x="33482" y="96565"/>
                    <a:pt x="32772" y="99753"/>
                  </a:cubicBezTo>
                  <a:cubicBezTo>
                    <a:pt x="30466" y="108610"/>
                    <a:pt x="27095" y="119946"/>
                    <a:pt x="19466" y="119946"/>
                  </a:cubicBezTo>
                  <a:cubicBezTo>
                    <a:pt x="14676" y="119946"/>
                    <a:pt x="13434" y="115518"/>
                    <a:pt x="13434" y="111267"/>
                  </a:cubicBezTo>
                  <a:cubicBezTo>
                    <a:pt x="13434" y="109318"/>
                    <a:pt x="13966" y="105953"/>
                    <a:pt x="14499" y="104004"/>
                  </a:cubicBezTo>
                  <a:lnTo>
                    <a:pt x="39159" y="551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3" name="자유형: 도형 4292">
              <a:extLst>
                <a:ext uri="{FF2B5EF4-FFF2-40B4-BE49-F238E27FC236}">
                  <a16:creationId xmlns:a16="http://schemas.microsoft.com/office/drawing/2014/main" id="{6AF27240-DD4A-1E6E-3257-14D9039BB275}"/>
                </a:ext>
              </a:extLst>
            </p:cNvPr>
            <p:cNvSpPr/>
            <p:nvPr>
              <p:custDataLst>
                <p:tags r:id="rId179"/>
              </p:custDataLst>
            </p:nvPr>
          </p:nvSpPr>
          <p:spPr>
            <a:xfrm>
              <a:off x="3332333" y="7365006"/>
              <a:ext cx="53756" cy="119212"/>
            </a:xfrm>
            <a:custGeom>
              <a:avLst/>
              <a:gdLst>
                <a:gd name="connsiteX0" fmla="*/ 49262 w 53756"/>
                <a:gd name="connsiteY0" fmla="*/ 6940 h 119212"/>
                <a:gd name="connsiteX1" fmla="*/ 42165 w 53756"/>
                <a:gd name="connsiteY1" fmla="*/ 209 h 119212"/>
                <a:gd name="connsiteX2" fmla="*/ 32230 w 53756"/>
                <a:gd name="connsiteY2" fmla="*/ 9952 h 119212"/>
                <a:gd name="connsiteX3" fmla="*/ 39326 w 53756"/>
                <a:gd name="connsiteY3" fmla="*/ 16683 h 119212"/>
                <a:gd name="connsiteX4" fmla="*/ 49262 w 53756"/>
                <a:gd name="connsiteY4" fmla="*/ 6940 h 119212"/>
                <a:gd name="connsiteX5" fmla="*/ 13069 w 53756"/>
                <a:gd name="connsiteY5" fmla="*/ 96925 h 119212"/>
                <a:gd name="connsiteX6" fmla="*/ 11473 w 53756"/>
                <a:gd name="connsiteY6" fmla="*/ 104365 h 119212"/>
                <a:gd name="connsiteX7" fmla="*/ 28327 w 53756"/>
                <a:gd name="connsiteY7" fmla="*/ 119422 h 119212"/>
                <a:gd name="connsiteX8" fmla="*/ 53874 w 53756"/>
                <a:gd name="connsiteY8" fmla="*/ 92320 h 119212"/>
                <a:gd name="connsiteX9" fmla="*/ 51036 w 53756"/>
                <a:gd name="connsiteY9" fmla="*/ 90017 h 119212"/>
                <a:gd name="connsiteX10" fmla="*/ 47665 w 53756"/>
                <a:gd name="connsiteY10" fmla="*/ 93028 h 119212"/>
                <a:gd name="connsiteX11" fmla="*/ 28859 w 53756"/>
                <a:gd name="connsiteY11" fmla="*/ 114462 h 119212"/>
                <a:gd name="connsiteX12" fmla="*/ 24424 w 53756"/>
                <a:gd name="connsiteY12" fmla="*/ 108262 h 119212"/>
                <a:gd name="connsiteX13" fmla="*/ 27262 w 53756"/>
                <a:gd name="connsiteY13" fmla="*/ 96925 h 119212"/>
                <a:gd name="connsiteX14" fmla="*/ 32940 w 53756"/>
                <a:gd name="connsiteY14" fmla="*/ 82755 h 119212"/>
                <a:gd name="connsiteX15" fmla="*/ 41633 w 53756"/>
                <a:gd name="connsiteY15" fmla="*/ 60258 h 119212"/>
                <a:gd name="connsiteX16" fmla="*/ 42697 w 53756"/>
                <a:gd name="connsiteY16" fmla="*/ 54590 h 119212"/>
                <a:gd name="connsiteX17" fmla="*/ 25843 w 53756"/>
                <a:gd name="connsiteY17" fmla="*/ 39533 h 119212"/>
                <a:gd name="connsiteX18" fmla="*/ 118 w 53756"/>
                <a:gd name="connsiteY18" fmla="*/ 66635 h 119212"/>
                <a:gd name="connsiteX19" fmla="*/ 3134 w 53756"/>
                <a:gd name="connsiteY19" fmla="*/ 68938 h 119212"/>
                <a:gd name="connsiteX20" fmla="*/ 6328 w 53756"/>
                <a:gd name="connsiteY20" fmla="*/ 66104 h 119212"/>
                <a:gd name="connsiteX21" fmla="*/ 25311 w 53756"/>
                <a:gd name="connsiteY21" fmla="*/ 44493 h 119212"/>
                <a:gd name="connsiteX22" fmla="*/ 29746 w 53756"/>
                <a:gd name="connsiteY22" fmla="*/ 50693 h 119212"/>
                <a:gd name="connsiteX23" fmla="*/ 24246 w 53756"/>
                <a:gd name="connsiteY23" fmla="*/ 68407 h 119212"/>
                <a:gd name="connsiteX24" fmla="*/ 13069 w 53756"/>
                <a:gd name="connsiteY24" fmla="*/ 96925 h 119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3756" h="119212">
                  <a:moveTo>
                    <a:pt x="49262" y="6940"/>
                  </a:moveTo>
                  <a:cubicBezTo>
                    <a:pt x="49262" y="4106"/>
                    <a:pt x="47133" y="209"/>
                    <a:pt x="42165" y="209"/>
                  </a:cubicBezTo>
                  <a:cubicBezTo>
                    <a:pt x="37375" y="209"/>
                    <a:pt x="32230" y="4815"/>
                    <a:pt x="32230" y="9952"/>
                  </a:cubicBezTo>
                  <a:cubicBezTo>
                    <a:pt x="32230" y="12963"/>
                    <a:pt x="34536" y="16683"/>
                    <a:pt x="39326" y="16683"/>
                  </a:cubicBezTo>
                  <a:cubicBezTo>
                    <a:pt x="44471" y="16683"/>
                    <a:pt x="49262" y="11723"/>
                    <a:pt x="49262" y="6940"/>
                  </a:cubicBezTo>
                  <a:close/>
                  <a:moveTo>
                    <a:pt x="13069" y="96925"/>
                  </a:moveTo>
                  <a:cubicBezTo>
                    <a:pt x="12360" y="99228"/>
                    <a:pt x="11473" y="101354"/>
                    <a:pt x="11473" y="104365"/>
                  </a:cubicBezTo>
                  <a:cubicBezTo>
                    <a:pt x="11473" y="112690"/>
                    <a:pt x="18569" y="119422"/>
                    <a:pt x="28327" y="119422"/>
                  </a:cubicBezTo>
                  <a:cubicBezTo>
                    <a:pt x="46068" y="119422"/>
                    <a:pt x="53874" y="94977"/>
                    <a:pt x="53874" y="92320"/>
                  </a:cubicBezTo>
                  <a:cubicBezTo>
                    <a:pt x="53874" y="90017"/>
                    <a:pt x="51568" y="90017"/>
                    <a:pt x="51036" y="90017"/>
                  </a:cubicBezTo>
                  <a:cubicBezTo>
                    <a:pt x="48552" y="90017"/>
                    <a:pt x="48375" y="91080"/>
                    <a:pt x="47665" y="93028"/>
                  </a:cubicBezTo>
                  <a:cubicBezTo>
                    <a:pt x="43584" y="107199"/>
                    <a:pt x="35778" y="114462"/>
                    <a:pt x="28859" y="114462"/>
                  </a:cubicBezTo>
                  <a:cubicBezTo>
                    <a:pt x="25311" y="114462"/>
                    <a:pt x="24424" y="112159"/>
                    <a:pt x="24424" y="108262"/>
                  </a:cubicBezTo>
                  <a:cubicBezTo>
                    <a:pt x="24424" y="104188"/>
                    <a:pt x="25666" y="100822"/>
                    <a:pt x="27262" y="96925"/>
                  </a:cubicBezTo>
                  <a:cubicBezTo>
                    <a:pt x="29036" y="92143"/>
                    <a:pt x="30988" y="87360"/>
                    <a:pt x="32940" y="82755"/>
                  </a:cubicBezTo>
                  <a:cubicBezTo>
                    <a:pt x="34536" y="78503"/>
                    <a:pt x="40923" y="62384"/>
                    <a:pt x="41633" y="60258"/>
                  </a:cubicBezTo>
                  <a:cubicBezTo>
                    <a:pt x="42165" y="58487"/>
                    <a:pt x="42697" y="56361"/>
                    <a:pt x="42697" y="54590"/>
                  </a:cubicBezTo>
                  <a:cubicBezTo>
                    <a:pt x="42697" y="46265"/>
                    <a:pt x="35601" y="39533"/>
                    <a:pt x="25843" y="39533"/>
                  </a:cubicBezTo>
                  <a:cubicBezTo>
                    <a:pt x="8279" y="39533"/>
                    <a:pt x="118" y="63624"/>
                    <a:pt x="118" y="66635"/>
                  </a:cubicBezTo>
                  <a:cubicBezTo>
                    <a:pt x="118" y="68938"/>
                    <a:pt x="2602" y="68938"/>
                    <a:pt x="3134" y="68938"/>
                  </a:cubicBezTo>
                  <a:cubicBezTo>
                    <a:pt x="5618" y="68938"/>
                    <a:pt x="5795" y="68052"/>
                    <a:pt x="6328" y="66104"/>
                  </a:cubicBezTo>
                  <a:cubicBezTo>
                    <a:pt x="10940" y="50870"/>
                    <a:pt x="18747" y="44493"/>
                    <a:pt x="25311" y="44493"/>
                  </a:cubicBezTo>
                  <a:cubicBezTo>
                    <a:pt x="28149" y="44493"/>
                    <a:pt x="29746" y="45910"/>
                    <a:pt x="29746" y="50693"/>
                  </a:cubicBezTo>
                  <a:cubicBezTo>
                    <a:pt x="29746" y="54767"/>
                    <a:pt x="28682" y="57424"/>
                    <a:pt x="24246" y="68407"/>
                  </a:cubicBezTo>
                  <a:lnTo>
                    <a:pt x="13069" y="9692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4" name="자유형: 도형 4293">
              <a:extLst>
                <a:ext uri="{FF2B5EF4-FFF2-40B4-BE49-F238E27FC236}">
                  <a16:creationId xmlns:a16="http://schemas.microsoft.com/office/drawing/2014/main" id="{EFA0C94C-FF1B-E4F1-D7BC-EBB2E422C813}"/>
                </a:ext>
              </a:extLst>
            </p:cNvPr>
            <p:cNvSpPr/>
            <p:nvPr>
              <p:custDataLst>
                <p:tags r:id="rId180"/>
              </p:custDataLst>
            </p:nvPr>
          </p:nvSpPr>
          <p:spPr>
            <a:xfrm>
              <a:off x="3750060" y="7258948"/>
              <a:ext cx="154856" cy="195608"/>
            </a:xfrm>
            <a:custGeom>
              <a:avLst/>
              <a:gdLst>
                <a:gd name="connsiteX0" fmla="*/ 150175 w 154856"/>
                <a:gd name="connsiteY0" fmla="*/ 10835 h 195608"/>
                <a:gd name="connsiteX1" fmla="*/ 154991 w 154856"/>
                <a:gd name="connsiteY1" fmla="*/ 5268 h 195608"/>
                <a:gd name="connsiteX2" fmla="*/ 149922 w 154856"/>
                <a:gd name="connsiteY2" fmla="*/ 207 h 195608"/>
                <a:gd name="connsiteX3" fmla="*/ 145360 w 154856"/>
                <a:gd name="connsiteY3" fmla="*/ 1725 h 195608"/>
                <a:gd name="connsiteX4" fmla="*/ 5203 w 154856"/>
                <a:gd name="connsiteY4" fmla="*/ 67771 h 195608"/>
                <a:gd name="connsiteX5" fmla="*/ 134 w 154856"/>
                <a:gd name="connsiteY5" fmla="*/ 73592 h 195608"/>
                <a:gd name="connsiteX6" fmla="*/ 5203 w 154856"/>
                <a:gd name="connsiteY6" fmla="*/ 79159 h 195608"/>
                <a:gd name="connsiteX7" fmla="*/ 145360 w 154856"/>
                <a:gd name="connsiteY7" fmla="*/ 144952 h 195608"/>
                <a:gd name="connsiteX8" fmla="*/ 149922 w 154856"/>
                <a:gd name="connsiteY8" fmla="*/ 146723 h 195608"/>
                <a:gd name="connsiteX9" fmla="*/ 154991 w 154856"/>
                <a:gd name="connsiteY9" fmla="*/ 141662 h 195608"/>
                <a:gd name="connsiteX10" fmla="*/ 149668 w 154856"/>
                <a:gd name="connsiteY10" fmla="*/ 135842 h 195608"/>
                <a:gd name="connsiteX11" fmla="*/ 17115 w 154856"/>
                <a:gd name="connsiteY11" fmla="*/ 73592 h 195608"/>
                <a:gd name="connsiteX12" fmla="*/ 150175 w 154856"/>
                <a:gd name="connsiteY12" fmla="*/ 10835 h 195608"/>
                <a:gd name="connsiteX13" fmla="*/ 146120 w 154856"/>
                <a:gd name="connsiteY13" fmla="*/ 195815 h 195608"/>
                <a:gd name="connsiteX14" fmla="*/ 154991 w 154856"/>
                <a:gd name="connsiteY14" fmla="*/ 190754 h 195608"/>
                <a:gd name="connsiteX15" fmla="*/ 145866 w 154856"/>
                <a:gd name="connsiteY15" fmla="*/ 185693 h 195608"/>
                <a:gd name="connsiteX16" fmla="*/ 9258 w 154856"/>
                <a:gd name="connsiteY16" fmla="*/ 185693 h 195608"/>
                <a:gd name="connsiteX17" fmla="*/ 134 w 154856"/>
                <a:gd name="connsiteY17" fmla="*/ 190754 h 195608"/>
                <a:gd name="connsiteX18" fmla="*/ 9005 w 154856"/>
                <a:gd name="connsiteY18" fmla="*/ 195815 h 195608"/>
                <a:gd name="connsiteX19" fmla="*/ 146120 w 154856"/>
                <a:gd name="connsiteY19" fmla="*/ 195815 h 195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54856" h="195608">
                  <a:moveTo>
                    <a:pt x="150175" y="10835"/>
                  </a:moveTo>
                  <a:cubicBezTo>
                    <a:pt x="152963" y="9570"/>
                    <a:pt x="154991" y="8304"/>
                    <a:pt x="154991" y="5268"/>
                  </a:cubicBezTo>
                  <a:cubicBezTo>
                    <a:pt x="154991" y="2484"/>
                    <a:pt x="152963" y="207"/>
                    <a:pt x="149922" y="207"/>
                  </a:cubicBezTo>
                  <a:cubicBezTo>
                    <a:pt x="148654" y="207"/>
                    <a:pt x="146373" y="1219"/>
                    <a:pt x="145360" y="1725"/>
                  </a:cubicBezTo>
                  <a:lnTo>
                    <a:pt x="5203" y="67771"/>
                  </a:lnTo>
                  <a:cubicBezTo>
                    <a:pt x="894" y="69796"/>
                    <a:pt x="134" y="71567"/>
                    <a:pt x="134" y="73592"/>
                  </a:cubicBezTo>
                  <a:cubicBezTo>
                    <a:pt x="134" y="75869"/>
                    <a:pt x="1655" y="77640"/>
                    <a:pt x="5203" y="79159"/>
                  </a:cubicBezTo>
                  <a:lnTo>
                    <a:pt x="145360" y="144952"/>
                  </a:lnTo>
                  <a:cubicBezTo>
                    <a:pt x="148654" y="146723"/>
                    <a:pt x="149161" y="146723"/>
                    <a:pt x="149922" y="146723"/>
                  </a:cubicBezTo>
                  <a:cubicBezTo>
                    <a:pt x="152709" y="146723"/>
                    <a:pt x="154991" y="144446"/>
                    <a:pt x="154991" y="141662"/>
                  </a:cubicBezTo>
                  <a:cubicBezTo>
                    <a:pt x="154991" y="139385"/>
                    <a:pt x="153977" y="137867"/>
                    <a:pt x="149668" y="135842"/>
                  </a:cubicBezTo>
                  <a:lnTo>
                    <a:pt x="17115" y="73592"/>
                  </a:lnTo>
                  <a:lnTo>
                    <a:pt x="150175" y="10835"/>
                  </a:lnTo>
                  <a:close/>
                  <a:moveTo>
                    <a:pt x="146120" y="195815"/>
                  </a:moveTo>
                  <a:cubicBezTo>
                    <a:pt x="150428" y="195815"/>
                    <a:pt x="154991" y="195815"/>
                    <a:pt x="154991" y="190754"/>
                  </a:cubicBezTo>
                  <a:cubicBezTo>
                    <a:pt x="154991" y="185693"/>
                    <a:pt x="149668" y="185693"/>
                    <a:pt x="145866" y="185693"/>
                  </a:cubicBezTo>
                  <a:lnTo>
                    <a:pt x="9258" y="185693"/>
                  </a:lnTo>
                  <a:cubicBezTo>
                    <a:pt x="5456" y="185693"/>
                    <a:pt x="134" y="185693"/>
                    <a:pt x="134" y="190754"/>
                  </a:cubicBezTo>
                  <a:cubicBezTo>
                    <a:pt x="134" y="195815"/>
                    <a:pt x="4696" y="195815"/>
                    <a:pt x="9005" y="195815"/>
                  </a:cubicBezTo>
                  <a:lnTo>
                    <a:pt x="146120" y="19581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5" name="자유형: 도형 4294">
              <a:extLst>
                <a:ext uri="{FF2B5EF4-FFF2-40B4-BE49-F238E27FC236}">
                  <a16:creationId xmlns:a16="http://schemas.microsoft.com/office/drawing/2014/main" id="{90CB2AE0-5722-AC70-D183-7F63A7841B68}"/>
                </a:ext>
              </a:extLst>
            </p:cNvPr>
            <p:cNvSpPr/>
            <p:nvPr>
              <p:custDataLst>
                <p:tags r:id="rId181"/>
              </p:custDataLst>
            </p:nvPr>
          </p:nvSpPr>
          <p:spPr>
            <a:xfrm>
              <a:off x="4010744" y="7247054"/>
              <a:ext cx="180708" cy="178400"/>
            </a:xfrm>
            <a:custGeom>
              <a:avLst/>
              <a:gdLst>
                <a:gd name="connsiteX0" fmla="*/ 145117 w 180708"/>
                <a:gd name="connsiteY0" fmla="*/ 29055 h 178400"/>
                <a:gd name="connsiteX1" fmla="*/ 177558 w 180708"/>
                <a:gd name="connsiteY1" fmla="*/ 8051 h 178400"/>
                <a:gd name="connsiteX2" fmla="*/ 180853 w 180708"/>
                <a:gd name="connsiteY2" fmla="*/ 3243 h 178400"/>
                <a:gd name="connsiteX3" fmla="*/ 177558 w 180708"/>
                <a:gd name="connsiteY3" fmla="*/ 207 h 178400"/>
                <a:gd name="connsiteX4" fmla="*/ 156775 w 180708"/>
                <a:gd name="connsiteY4" fmla="*/ 966 h 178400"/>
                <a:gd name="connsiteX5" fmla="*/ 131684 w 180708"/>
                <a:gd name="connsiteY5" fmla="*/ 207 h 178400"/>
                <a:gd name="connsiteX6" fmla="*/ 126868 w 180708"/>
                <a:gd name="connsiteY6" fmla="*/ 5015 h 178400"/>
                <a:gd name="connsiteX7" fmla="*/ 130923 w 180708"/>
                <a:gd name="connsiteY7" fmla="*/ 8051 h 178400"/>
                <a:gd name="connsiteX8" fmla="*/ 142582 w 180708"/>
                <a:gd name="connsiteY8" fmla="*/ 16402 h 178400"/>
                <a:gd name="connsiteX9" fmla="*/ 138780 w 180708"/>
                <a:gd name="connsiteY9" fmla="*/ 26018 h 178400"/>
                <a:gd name="connsiteX10" fmla="*/ 60972 w 180708"/>
                <a:gd name="connsiteY10" fmla="*/ 149507 h 178400"/>
                <a:gd name="connsiteX11" fmla="*/ 43738 w 180708"/>
                <a:gd name="connsiteY11" fmla="*/ 15643 h 178400"/>
                <a:gd name="connsiteX12" fmla="*/ 61225 w 180708"/>
                <a:gd name="connsiteY12" fmla="*/ 8051 h 178400"/>
                <a:gd name="connsiteX13" fmla="*/ 67562 w 180708"/>
                <a:gd name="connsiteY13" fmla="*/ 2990 h 178400"/>
                <a:gd name="connsiteX14" fmla="*/ 64013 w 180708"/>
                <a:gd name="connsiteY14" fmla="*/ 207 h 178400"/>
                <a:gd name="connsiteX15" fmla="*/ 32586 w 180708"/>
                <a:gd name="connsiteY15" fmla="*/ 966 h 178400"/>
                <a:gd name="connsiteX16" fmla="*/ 18646 w 180708"/>
                <a:gd name="connsiteY16" fmla="*/ 713 h 178400"/>
                <a:gd name="connsiteX17" fmla="*/ 4960 w 180708"/>
                <a:gd name="connsiteY17" fmla="*/ 207 h 178400"/>
                <a:gd name="connsiteX18" fmla="*/ 145 w 180708"/>
                <a:gd name="connsiteY18" fmla="*/ 5015 h 178400"/>
                <a:gd name="connsiteX19" fmla="*/ 6481 w 180708"/>
                <a:gd name="connsiteY19" fmla="*/ 8051 h 178400"/>
                <a:gd name="connsiteX20" fmla="*/ 21688 w 180708"/>
                <a:gd name="connsiteY20" fmla="*/ 16655 h 178400"/>
                <a:gd name="connsiteX21" fmla="*/ 41710 w 180708"/>
                <a:gd name="connsiteY21" fmla="*/ 172788 h 178400"/>
                <a:gd name="connsiteX22" fmla="*/ 46779 w 180708"/>
                <a:gd name="connsiteY22" fmla="*/ 178608 h 178400"/>
                <a:gd name="connsiteX23" fmla="*/ 53875 w 180708"/>
                <a:gd name="connsiteY23" fmla="*/ 174053 h 178400"/>
                <a:gd name="connsiteX24" fmla="*/ 145117 w 180708"/>
                <a:gd name="connsiteY24" fmla="*/ 29055 h 17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80708" h="178400">
                  <a:moveTo>
                    <a:pt x="145117" y="29055"/>
                  </a:moveTo>
                  <a:cubicBezTo>
                    <a:pt x="157535" y="9317"/>
                    <a:pt x="168180" y="8558"/>
                    <a:pt x="177558" y="8051"/>
                  </a:cubicBezTo>
                  <a:cubicBezTo>
                    <a:pt x="180599" y="7798"/>
                    <a:pt x="180853" y="3497"/>
                    <a:pt x="180853" y="3243"/>
                  </a:cubicBezTo>
                  <a:cubicBezTo>
                    <a:pt x="180853" y="1219"/>
                    <a:pt x="179585" y="207"/>
                    <a:pt x="177558" y="207"/>
                  </a:cubicBezTo>
                  <a:cubicBezTo>
                    <a:pt x="170968" y="207"/>
                    <a:pt x="163618" y="966"/>
                    <a:pt x="156775" y="966"/>
                  </a:cubicBezTo>
                  <a:cubicBezTo>
                    <a:pt x="148411" y="966"/>
                    <a:pt x="139794" y="207"/>
                    <a:pt x="131684" y="207"/>
                  </a:cubicBezTo>
                  <a:cubicBezTo>
                    <a:pt x="130163" y="207"/>
                    <a:pt x="126868" y="207"/>
                    <a:pt x="126868" y="5015"/>
                  </a:cubicBezTo>
                  <a:cubicBezTo>
                    <a:pt x="126868" y="7798"/>
                    <a:pt x="129149" y="8051"/>
                    <a:pt x="130923" y="8051"/>
                  </a:cubicBezTo>
                  <a:cubicBezTo>
                    <a:pt x="137767" y="8558"/>
                    <a:pt x="142582" y="11088"/>
                    <a:pt x="142582" y="16402"/>
                  </a:cubicBezTo>
                  <a:cubicBezTo>
                    <a:pt x="142582" y="20198"/>
                    <a:pt x="138780" y="25765"/>
                    <a:pt x="138780" y="26018"/>
                  </a:cubicBezTo>
                  <a:lnTo>
                    <a:pt x="60972" y="149507"/>
                  </a:lnTo>
                  <a:lnTo>
                    <a:pt x="43738" y="15643"/>
                  </a:lnTo>
                  <a:cubicBezTo>
                    <a:pt x="43738" y="11341"/>
                    <a:pt x="49567" y="8051"/>
                    <a:pt x="61225" y="8051"/>
                  </a:cubicBezTo>
                  <a:cubicBezTo>
                    <a:pt x="64774" y="8051"/>
                    <a:pt x="67562" y="8051"/>
                    <a:pt x="67562" y="2990"/>
                  </a:cubicBezTo>
                  <a:cubicBezTo>
                    <a:pt x="67562" y="713"/>
                    <a:pt x="65534" y="207"/>
                    <a:pt x="64013" y="207"/>
                  </a:cubicBezTo>
                  <a:cubicBezTo>
                    <a:pt x="53875" y="207"/>
                    <a:pt x="42977" y="966"/>
                    <a:pt x="32586" y="966"/>
                  </a:cubicBezTo>
                  <a:cubicBezTo>
                    <a:pt x="28024" y="966"/>
                    <a:pt x="23208" y="713"/>
                    <a:pt x="18646" y="713"/>
                  </a:cubicBezTo>
                  <a:cubicBezTo>
                    <a:pt x="14084" y="713"/>
                    <a:pt x="9269" y="207"/>
                    <a:pt x="4960" y="207"/>
                  </a:cubicBezTo>
                  <a:cubicBezTo>
                    <a:pt x="3186" y="207"/>
                    <a:pt x="145" y="207"/>
                    <a:pt x="145" y="5015"/>
                  </a:cubicBezTo>
                  <a:cubicBezTo>
                    <a:pt x="145" y="8051"/>
                    <a:pt x="2426" y="8051"/>
                    <a:pt x="6481" y="8051"/>
                  </a:cubicBezTo>
                  <a:cubicBezTo>
                    <a:pt x="20674" y="8051"/>
                    <a:pt x="20927" y="10329"/>
                    <a:pt x="21688" y="16655"/>
                  </a:cubicBezTo>
                  <a:lnTo>
                    <a:pt x="41710" y="172788"/>
                  </a:lnTo>
                  <a:cubicBezTo>
                    <a:pt x="42470" y="177849"/>
                    <a:pt x="43484" y="178608"/>
                    <a:pt x="46779" y="178608"/>
                  </a:cubicBezTo>
                  <a:cubicBezTo>
                    <a:pt x="50834" y="178608"/>
                    <a:pt x="51848" y="177343"/>
                    <a:pt x="53875" y="174053"/>
                  </a:cubicBezTo>
                  <a:lnTo>
                    <a:pt x="145117" y="29055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6" name="자유형: 도형 4295">
              <a:extLst>
                <a:ext uri="{FF2B5EF4-FFF2-40B4-BE49-F238E27FC236}">
                  <a16:creationId xmlns:a16="http://schemas.microsoft.com/office/drawing/2014/main" id="{7E78A610-0675-C83F-C1F8-2280C55012A1}"/>
                </a:ext>
              </a:extLst>
            </p:cNvPr>
            <p:cNvSpPr/>
            <p:nvPr>
              <p:custDataLst>
                <p:tags r:id="rId182"/>
              </p:custDataLst>
            </p:nvPr>
          </p:nvSpPr>
          <p:spPr>
            <a:xfrm>
              <a:off x="4213313" y="7237289"/>
              <a:ext cx="70787" cy="79888"/>
            </a:xfrm>
            <a:custGeom>
              <a:avLst/>
              <a:gdLst>
                <a:gd name="connsiteX0" fmla="*/ 64021 w 70787"/>
                <a:gd name="connsiteY0" fmla="*/ 11717 h 79888"/>
                <a:gd name="connsiteX1" fmla="*/ 56570 w 70787"/>
                <a:gd name="connsiteY1" fmla="*/ 20042 h 79888"/>
                <a:gd name="connsiteX2" fmla="*/ 62425 w 70787"/>
                <a:gd name="connsiteY2" fmla="*/ 25710 h 79888"/>
                <a:gd name="connsiteX3" fmla="*/ 70941 w 70787"/>
                <a:gd name="connsiteY3" fmla="*/ 15614 h 79888"/>
                <a:gd name="connsiteX4" fmla="*/ 47345 w 70787"/>
                <a:gd name="connsiteY4" fmla="*/ 203 h 79888"/>
                <a:gd name="connsiteX5" fmla="*/ 14700 w 70787"/>
                <a:gd name="connsiteY5" fmla="*/ 26065 h 79888"/>
                <a:gd name="connsiteX6" fmla="*/ 20910 w 70787"/>
                <a:gd name="connsiteY6" fmla="*/ 38995 h 79888"/>
                <a:gd name="connsiteX7" fmla="*/ 40958 w 70787"/>
                <a:gd name="connsiteY7" fmla="*/ 45372 h 79888"/>
                <a:gd name="connsiteX8" fmla="*/ 56038 w 70787"/>
                <a:gd name="connsiteY8" fmla="*/ 57063 h 79888"/>
                <a:gd name="connsiteX9" fmla="*/ 46635 w 70787"/>
                <a:gd name="connsiteY9" fmla="*/ 71234 h 79888"/>
                <a:gd name="connsiteX10" fmla="*/ 28894 w 70787"/>
                <a:gd name="connsiteY10" fmla="*/ 75131 h 79888"/>
                <a:gd name="connsiteX11" fmla="*/ 7604 w 70787"/>
                <a:gd name="connsiteY11" fmla="*/ 67691 h 79888"/>
                <a:gd name="connsiteX12" fmla="*/ 17362 w 70787"/>
                <a:gd name="connsiteY12" fmla="*/ 57595 h 79888"/>
                <a:gd name="connsiteX13" fmla="*/ 10443 w 70787"/>
                <a:gd name="connsiteY13" fmla="*/ 51041 h 79888"/>
                <a:gd name="connsiteX14" fmla="*/ 153 w 70787"/>
                <a:gd name="connsiteY14" fmla="*/ 62909 h 79888"/>
                <a:gd name="connsiteX15" fmla="*/ 28716 w 70787"/>
                <a:gd name="connsiteY15" fmla="*/ 80091 h 79888"/>
                <a:gd name="connsiteX16" fmla="*/ 67392 w 70787"/>
                <a:gd name="connsiteY16" fmla="*/ 50864 h 79888"/>
                <a:gd name="connsiteX17" fmla="*/ 42909 w 70787"/>
                <a:gd name="connsiteY17" fmla="*/ 30139 h 79888"/>
                <a:gd name="connsiteX18" fmla="*/ 35813 w 70787"/>
                <a:gd name="connsiteY18" fmla="*/ 28722 h 79888"/>
                <a:gd name="connsiteX19" fmla="*/ 26055 w 70787"/>
                <a:gd name="connsiteY19" fmla="*/ 19865 h 79888"/>
                <a:gd name="connsiteX20" fmla="*/ 33151 w 70787"/>
                <a:gd name="connsiteY20" fmla="*/ 8528 h 79888"/>
                <a:gd name="connsiteX21" fmla="*/ 47167 w 70787"/>
                <a:gd name="connsiteY21" fmla="*/ 5163 h 79888"/>
                <a:gd name="connsiteX22" fmla="*/ 64021 w 70787"/>
                <a:gd name="connsiteY22" fmla="*/ 11717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70787" h="79888">
                  <a:moveTo>
                    <a:pt x="64021" y="11717"/>
                  </a:moveTo>
                  <a:cubicBezTo>
                    <a:pt x="59409" y="12779"/>
                    <a:pt x="56570" y="16499"/>
                    <a:pt x="56570" y="20042"/>
                  </a:cubicBezTo>
                  <a:cubicBezTo>
                    <a:pt x="56570" y="24116"/>
                    <a:pt x="60118" y="25710"/>
                    <a:pt x="62425" y="25710"/>
                  </a:cubicBezTo>
                  <a:cubicBezTo>
                    <a:pt x="64199" y="25710"/>
                    <a:pt x="70941" y="24647"/>
                    <a:pt x="70941" y="15614"/>
                  </a:cubicBezTo>
                  <a:cubicBezTo>
                    <a:pt x="70941" y="4100"/>
                    <a:pt x="58167" y="203"/>
                    <a:pt x="47345" y="203"/>
                  </a:cubicBezTo>
                  <a:cubicBezTo>
                    <a:pt x="19668" y="203"/>
                    <a:pt x="14700" y="20573"/>
                    <a:pt x="14700" y="26065"/>
                  </a:cubicBezTo>
                  <a:cubicBezTo>
                    <a:pt x="14700" y="32619"/>
                    <a:pt x="18426" y="36870"/>
                    <a:pt x="20910" y="38995"/>
                  </a:cubicBezTo>
                  <a:cubicBezTo>
                    <a:pt x="25523" y="42538"/>
                    <a:pt x="28716" y="43247"/>
                    <a:pt x="40958" y="45372"/>
                  </a:cubicBezTo>
                  <a:cubicBezTo>
                    <a:pt x="44683" y="46081"/>
                    <a:pt x="56038" y="48207"/>
                    <a:pt x="56038" y="57063"/>
                  </a:cubicBezTo>
                  <a:cubicBezTo>
                    <a:pt x="56038" y="60075"/>
                    <a:pt x="54086" y="66806"/>
                    <a:pt x="46635" y="71234"/>
                  </a:cubicBezTo>
                  <a:cubicBezTo>
                    <a:pt x="39716" y="75131"/>
                    <a:pt x="31023" y="75131"/>
                    <a:pt x="28894" y="75131"/>
                  </a:cubicBezTo>
                  <a:cubicBezTo>
                    <a:pt x="21797" y="75131"/>
                    <a:pt x="11684" y="73537"/>
                    <a:pt x="7604" y="67691"/>
                  </a:cubicBezTo>
                  <a:cubicBezTo>
                    <a:pt x="13459" y="66983"/>
                    <a:pt x="17362" y="62555"/>
                    <a:pt x="17362" y="57595"/>
                  </a:cubicBezTo>
                  <a:cubicBezTo>
                    <a:pt x="17362" y="53166"/>
                    <a:pt x="14168" y="51041"/>
                    <a:pt x="10443" y="51041"/>
                  </a:cubicBezTo>
                  <a:cubicBezTo>
                    <a:pt x="5298" y="51041"/>
                    <a:pt x="153" y="55115"/>
                    <a:pt x="153" y="62909"/>
                  </a:cubicBezTo>
                  <a:cubicBezTo>
                    <a:pt x="153" y="73537"/>
                    <a:pt x="11507" y="80091"/>
                    <a:pt x="28716" y="80091"/>
                  </a:cubicBezTo>
                  <a:cubicBezTo>
                    <a:pt x="61360" y="80091"/>
                    <a:pt x="67392" y="57772"/>
                    <a:pt x="67392" y="50864"/>
                  </a:cubicBezTo>
                  <a:cubicBezTo>
                    <a:pt x="67392" y="34567"/>
                    <a:pt x="49473" y="31379"/>
                    <a:pt x="42909" y="30139"/>
                  </a:cubicBezTo>
                  <a:cubicBezTo>
                    <a:pt x="41312" y="29784"/>
                    <a:pt x="36877" y="29076"/>
                    <a:pt x="35813" y="28722"/>
                  </a:cubicBezTo>
                  <a:cubicBezTo>
                    <a:pt x="29248" y="27482"/>
                    <a:pt x="26055" y="23762"/>
                    <a:pt x="26055" y="19865"/>
                  </a:cubicBezTo>
                  <a:cubicBezTo>
                    <a:pt x="26055" y="15791"/>
                    <a:pt x="29248" y="11008"/>
                    <a:pt x="33151" y="8528"/>
                  </a:cubicBezTo>
                  <a:cubicBezTo>
                    <a:pt x="37942" y="5517"/>
                    <a:pt x="44151" y="5163"/>
                    <a:pt x="47167" y="5163"/>
                  </a:cubicBezTo>
                  <a:cubicBezTo>
                    <a:pt x="50893" y="5163"/>
                    <a:pt x="60118" y="5694"/>
                    <a:pt x="64021" y="1171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7" name="자유형: 도형 4296">
              <a:extLst>
                <a:ext uri="{FF2B5EF4-FFF2-40B4-BE49-F238E27FC236}">
                  <a16:creationId xmlns:a16="http://schemas.microsoft.com/office/drawing/2014/main" id="{285B4E75-F3C3-0036-E4C9-79BB783E4DCA}"/>
                </a:ext>
              </a:extLst>
            </p:cNvPr>
            <p:cNvSpPr/>
            <p:nvPr>
              <p:custDataLst>
                <p:tags r:id="rId183"/>
              </p:custDataLst>
            </p:nvPr>
          </p:nvSpPr>
          <p:spPr>
            <a:xfrm>
              <a:off x="4307376" y="7192473"/>
              <a:ext cx="39740" cy="124703"/>
            </a:xfrm>
            <a:custGeom>
              <a:avLst/>
              <a:gdLst>
                <a:gd name="connsiteX0" fmla="*/ 39187 w 39740"/>
                <a:gd name="connsiteY0" fmla="*/ 5517 h 124703"/>
                <a:gd name="connsiteX1" fmla="*/ 39897 w 39740"/>
                <a:gd name="connsiteY1" fmla="*/ 2683 h 124703"/>
                <a:gd name="connsiteX2" fmla="*/ 37058 w 39740"/>
                <a:gd name="connsiteY2" fmla="*/ 203 h 124703"/>
                <a:gd name="connsiteX3" fmla="*/ 14349 w 39740"/>
                <a:gd name="connsiteY3" fmla="*/ 1974 h 124703"/>
                <a:gd name="connsiteX4" fmla="*/ 10624 w 39740"/>
                <a:gd name="connsiteY4" fmla="*/ 6048 h 124703"/>
                <a:gd name="connsiteX5" fmla="*/ 15059 w 39740"/>
                <a:gd name="connsiteY5" fmla="*/ 8528 h 124703"/>
                <a:gd name="connsiteX6" fmla="*/ 23575 w 39740"/>
                <a:gd name="connsiteY6" fmla="*/ 11185 h 124703"/>
                <a:gd name="connsiteX7" fmla="*/ 22865 w 39740"/>
                <a:gd name="connsiteY7" fmla="*/ 15082 h 124703"/>
                <a:gd name="connsiteX8" fmla="*/ 866 w 39740"/>
                <a:gd name="connsiteY8" fmla="*/ 102587 h 124703"/>
                <a:gd name="connsiteX9" fmla="*/ 156 w 39740"/>
                <a:gd name="connsiteY9" fmla="*/ 108078 h 124703"/>
                <a:gd name="connsiteX10" fmla="*/ 18785 w 39740"/>
                <a:gd name="connsiteY10" fmla="*/ 124906 h 124703"/>
                <a:gd name="connsiteX11" fmla="*/ 32978 w 39740"/>
                <a:gd name="connsiteY11" fmla="*/ 115518 h 124703"/>
                <a:gd name="connsiteX12" fmla="*/ 39187 w 39740"/>
                <a:gd name="connsiteY12" fmla="*/ 97805 h 124703"/>
                <a:gd name="connsiteX13" fmla="*/ 36349 w 39740"/>
                <a:gd name="connsiteY13" fmla="*/ 95502 h 124703"/>
                <a:gd name="connsiteX14" fmla="*/ 32800 w 39740"/>
                <a:gd name="connsiteY14" fmla="*/ 99753 h 124703"/>
                <a:gd name="connsiteX15" fmla="*/ 19494 w 39740"/>
                <a:gd name="connsiteY15" fmla="*/ 119946 h 124703"/>
                <a:gd name="connsiteX16" fmla="*/ 13462 w 39740"/>
                <a:gd name="connsiteY16" fmla="*/ 111267 h 124703"/>
                <a:gd name="connsiteX17" fmla="*/ 14527 w 39740"/>
                <a:gd name="connsiteY17" fmla="*/ 104004 h 124703"/>
                <a:gd name="connsiteX18" fmla="*/ 39187 w 39740"/>
                <a:gd name="connsiteY18" fmla="*/ 5517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9740" h="124703">
                  <a:moveTo>
                    <a:pt x="39187" y="5517"/>
                  </a:moveTo>
                  <a:cubicBezTo>
                    <a:pt x="39365" y="5163"/>
                    <a:pt x="39897" y="2860"/>
                    <a:pt x="39897" y="2683"/>
                  </a:cubicBezTo>
                  <a:cubicBezTo>
                    <a:pt x="39897" y="1797"/>
                    <a:pt x="39187" y="203"/>
                    <a:pt x="37058" y="203"/>
                  </a:cubicBezTo>
                  <a:cubicBezTo>
                    <a:pt x="33510" y="203"/>
                    <a:pt x="18785" y="1620"/>
                    <a:pt x="14349" y="1974"/>
                  </a:cubicBezTo>
                  <a:cubicBezTo>
                    <a:pt x="13107" y="2151"/>
                    <a:pt x="10624" y="2328"/>
                    <a:pt x="10624" y="6048"/>
                  </a:cubicBezTo>
                  <a:cubicBezTo>
                    <a:pt x="10624" y="8528"/>
                    <a:pt x="13107" y="8528"/>
                    <a:pt x="15059" y="8528"/>
                  </a:cubicBezTo>
                  <a:cubicBezTo>
                    <a:pt x="23575" y="8528"/>
                    <a:pt x="23575" y="9768"/>
                    <a:pt x="23575" y="11185"/>
                  </a:cubicBezTo>
                  <a:cubicBezTo>
                    <a:pt x="23575" y="12425"/>
                    <a:pt x="23220" y="13488"/>
                    <a:pt x="22865" y="15082"/>
                  </a:cubicBezTo>
                  <a:lnTo>
                    <a:pt x="866" y="102587"/>
                  </a:lnTo>
                  <a:cubicBezTo>
                    <a:pt x="334" y="104359"/>
                    <a:pt x="156" y="106307"/>
                    <a:pt x="156" y="108078"/>
                  </a:cubicBezTo>
                  <a:cubicBezTo>
                    <a:pt x="156" y="119415"/>
                    <a:pt x="10269" y="124906"/>
                    <a:pt x="18785" y="124906"/>
                  </a:cubicBezTo>
                  <a:cubicBezTo>
                    <a:pt x="23043" y="124906"/>
                    <a:pt x="28365" y="123489"/>
                    <a:pt x="32978" y="115518"/>
                  </a:cubicBezTo>
                  <a:cubicBezTo>
                    <a:pt x="36703" y="108964"/>
                    <a:pt x="39187" y="98513"/>
                    <a:pt x="39187" y="97805"/>
                  </a:cubicBezTo>
                  <a:cubicBezTo>
                    <a:pt x="39187" y="95502"/>
                    <a:pt x="36881" y="95502"/>
                    <a:pt x="36349" y="95502"/>
                  </a:cubicBezTo>
                  <a:cubicBezTo>
                    <a:pt x="33865" y="95502"/>
                    <a:pt x="33510" y="96565"/>
                    <a:pt x="32800" y="99753"/>
                  </a:cubicBezTo>
                  <a:cubicBezTo>
                    <a:pt x="30494" y="108610"/>
                    <a:pt x="27123" y="119946"/>
                    <a:pt x="19494" y="119946"/>
                  </a:cubicBezTo>
                  <a:cubicBezTo>
                    <a:pt x="14704" y="119946"/>
                    <a:pt x="13462" y="115518"/>
                    <a:pt x="13462" y="111267"/>
                  </a:cubicBezTo>
                  <a:cubicBezTo>
                    <a:pt x="13462" y="109318"/>
                    <a:pt x="13995" y="105953"/>
                    <a:pt x="14527" y="104004"/>
                  </a:cubicBezTo>
                  <a:lnTo>
                    <a:pt x="39187" y="551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8" name="자유형: 도형 4297">
              <a:extLst>
                <a:ext uri="{FF2B5EF4-FFF2-40B4-BE49-F238E27FC236}">
                  <a16:creationId xmlns:a16="http://schemas.microsoft.com/office/drawing/2014/main" id="{2EE0A9BF-1215-92BF-B0F1-9DC4E0B95AED}"/>
                </a:ext>
              </a:extLst>
            </p:cNvPr>
            <p:cNvSpPr/>
            <p:nvPr>
              <p:custDataLst>
                <p:tags r:id="rId184"/>
              </p:custDataLst>
            </p:nvPr>
          </p:nvSpPr>
          <p:spPr>
            <a:xfrm>
              <a:off x="4372321" y="7237289"/>
              <a:ext cx="90480" cy="79888"/>
            </a:xfrm>
            <a:custGeom>
              <a:avLst/>
              <a:gdLst>
                <a:gd name="connsiteX0" fmla="*/ 64205 w 90480"/>
                <a:gd name="connsiteY0" fmla="*/ 10654 h 79888"/>
                <a:gd name="connsiteX1" fmla="*/ 45932 w 90480"/>
                <a:gd name="connsiteY1" fmla="*/ 203 h 79888"/>
                <a:gd name="connsiteX2" fmla="*/ 159 w 90480"/>
                <a:gd name="connsiteY2" fmla="*/ 50686 h 79888"/>
                <a:gd name="connsiteX3" fmla="*/ 26948 w 90480"/>
                <a:gd name="connsiteY3" fmla="*/ 80091 h 79888"/>
                <a:gd name="connsiteX4" fmla="*/ 52141 w 90480"/>
                <a:gd name="connsiteY4" fmla="*/ 67691 h 79888"/>
                <a:gd name="connsiteX5" fmla="*/ 70415 w 90480"/>
                <a:gd name="connsiteY5" fmla="*/ 80091 h 79888"/>
                <a:gd name="connsiteX6" fmla="*/ 84430 w 90480"/>
                <a:gd name="connsiteY6" fmla="*/ 70703 h 79888"/>
                <a:gd name="connsiteX7" fmla="*/ 90640 w 90480"/>
                <a:gd name="connsiteY7" fmla="*/ 52989 h 79888"/>
                <a:gd name="connsiteX8" fmla="*/ 87801 w 90480"/>
                <a:gd name="connsiteY8" fmla="*/ 50686 h 79888"/>
                <a:gd name="connsiteX9" fmla="*/ 83898 w 90480"/>
                <a:gd name="connsiteY9" fmla="*/ 56178 h 79888"/>
                <a:gd name="connsiteX10" fmla="*/ 70947 w 90480"/>
                <a:gd name="connsiteY10" fmla="*/ 75131 h 79888"/>
                <a:gd name="connsiteX11" fmla="*/ 65092 w 90480"/>
                <a:gd name="connsiteY11" fmla="*/ 66451 h 79888"/>
                <a:gd name="connsiteX12" fmla="*/ 67753 w 90480"/>
                <a:gd name="connsiteY12" fmla="*/ 52458 h 79888"/>
                <a:gd name="connsiteX13" fmla="*/ 71656 w 90480"/>
                <a:gd name="connsiteY13" fmla="*/ 36516 h 79888"/>
                <a:gd name="connsiteX14" fmla="*/ 75205 w 90480"/>
                <a:gd name="connsiteY14" fmla="*/ 23053 h 79888"/>
                <a:gd name="connsiteX15" fmla="*/ 78398 w 90480"/>
                <a:gd name="connsiteY15" fmla="*/ 9237 h 79888"/>
                <a:gd name="connsiteX16" fmla="*/ 72366 w 90480"/>
                <a:gd name="connsiteY16" fmla="*/ 3568 h 79888"/>
                <a:gd name="connsiteX17" fmla="*/ 64205 w 90480"/>
                <a:gd name="connsiteY17" fmla="*/ 10654 h 79888"/>
                <a:gd name="connsiteX18" fmla="*/ 52851 w 90480"/>
                <a:gd name="connsiteY18" fmla="*/ 56178 h 79888"/>
                <a:gd name="connsiteX19" fmla="*/ 43803 w 90480"/>
                <a:gd name="connsiteY19" fmla="*/ 68046 h 79888"/>
                <a:gd name="connsiteX20" fmla="*/ 27481 w 90480"/>
                <a:gd name="connsiteY20" fmla="*/ 75131 h 79888"/>
                <a:gd name="connsiteX21" fmla="*/ 14529 w 90480"/>
                <a:gd name="connsiteY21" fmla="*/ 57949 h 79888"/>
                <a:gd name="connsiteX22" fmla="*/ 23755 w 90480"/>
                <a:gd name="connsiteY22" fmla="*/ 21990 h 79888"/>
                <a:gd name="connsiteX23" fmla="*/ 45932 w 90480"/>
                <a:gd name="connsiteY23" fmla="*/ 5163 h 79888"/>
                <a:gd name="connsiteX24" fmla="*/ 61721 w 90480"/>
                <a:gd name="connsiteY24" fmla="*/ 20573 h 79888"/>
                <a:gd name="connsiteX25" fmla="*/ 61189 w 90480"/>
                <a:gd name="connsiteY25" fmla="*/ 23053 h 79888"/>
                <a:gd name="connsiteX26" fmla="*/ 52851 w 90480"/>
                <a:gd name="connsiteY26" fmla="*/ 56178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90480" h="79888">
                  <a:moveTo>
                    <a:pt x="64205" y="10654"/>
                  </a:moveTo>
                  <a:cubicBezTo>
                    <a:pt x="60479" y="4808"/>
                    <a:pt x="54447" y="203"/>
                    <a:pt x="45932" y="203"/>
                  </a:cubicBezTo>
                  <a:cubicBezTo>
                    <a:pt x="23223" y="203"/>
                    <a:pt x="159" y="25179"/>
                    <a:pt x="159" y="50686"/>
                  </a:cubicBezTo>
                  <a:cubicBezTo>
                    <a:pt x="159" y="67869"/>
                    <a:pt x="11691" y="80091"/>
                    <a:pt x="26948" y="80091"/>
                  </a:cubicBezTo>
                  <a:cubicBezTo>
                    <a:pt x="36529" y="80091"/>
                    <a:pt x="45044" y="74600"/>
                    <a:pt x="52141" y="67691"/>
                  </a:cubicBezTo>
                  <a:cubicBezTo>
                    <a:pt x="55512" y="78320"/>
                    <a:pt x="65802" y="80091"/>
                    <a:pt x="70415" y="80091"/>
                  </a:cubicBezTo>
                  <a:cubicBezTo>
                    <a:pt x="76801" y="80091"/>
                    <a:pt x="81237" y="76194"/>
                    <a:pt x="84430" y="70703"/>
                  </a:cubicBezTo>
                  <a:cubicBezTo>
                    <a:pt x="88333" y="63794"/>
                    <a:pt x="90640" y="53698"/>
                    <a:pt x="90640" y="52989"/>
                  </a:cubicBezTo>
                  <a:cubicBezTo>
                    <a:pt x="90640" y="50686"/>
                    <a:pt x="88333" y="50686"/>
                    <a:pt x="87801" y="50686"/>
                  </a:cubicBezTo>
                  <a:cubicBezTo>
                    <a:pt x="85317" y="50686"/>
                    <a:pt x="85140" y="51395"/>
                    <a:pt x="83898" y="56178"/>
                  </a:cubicBezTo>
                  <a:cubicBezTo>
                    <a:pt x="81769" y="64680"/>
                    <a:pt x="78398" y="75131"/>
                    <a:pt x="70947" y="75131"/>
                  </a:cubicBezTo>
                  <a:cubicBezTo>
                    <a:pt x="66334" y="75131"/>
                    <a:pt x="65092" y="71234"/>
                    <a:pt x="65092" y="66451"/>
                  </a:cubicBezTo>
                  <a:cubicBezTo>
                    <a:pt x="65092" y="63440"/>
                    <a:pt x="66511" y="57063"/>
                    <a:pt x="67753" y="52458"/>
                  </a:cubicBezTo>
                  <a:cubicBezTo>
                    <a:pt x="68995" y="47675"/>
                    <a:pt x="70769" y="40413"/>
                    <a:pt x="71656" y="36516"/>
                  </a:cubicBezTo>
                  <a:lnTo>
                    <a:pt x="75205" y="23053"/>
                  </a:lnTo>
                  <a:cubicBezTo>
                    <a:pt x="76269" y="18448"/>
                    <a:pt x="78398" y="10122"/>
                    <a:pt x="78398" y="9237"/>
                  </a:cubicBezTo>
                  <a:cubicBezTo>
                    <a:pt x="78398" y="5340"/>
                    <a:pt x="75205" y="3568"/>
                    <a:pt x="72366" y="3568"/>
                  </a:cubicBezTo>
                  <a:cubicBezTo>
                    <a:pt x="69350" y="3568"/>
                    <a:pt x="65270" y="5694"/>
                    <a:pt x="64205" y="10654"/>
                  </a:cubicBezTo>
                  <a:close/>
                  <a:moveTo>
                    <a:pt x="52851" y="56178"/>
                  </a:moveTo>
                  <a:cubicBezTo>
                    <a:pt x="51609" y="61137"/>
                    <a:pt x="47706" y="64680"/>
                    <a:pt x="43803" y="68046"/>
                  </a:cubicBezTo>
                  <a:cubicBezTo>
                    <a:pt x="42206" y="69463"/>
                    <a:pt x="35109" y="75131"/>
                    <a:pt x="27481" y="75131"/>
                  </a:cubicBezTo>
                  <a:cubicBezTo>
                    <a:pt x="20916" y="75131"/>
                    <a:pt x="14529" y="70526"/>
                    <a:pt x="14529" y="57949"/>
                  </a:cubicBezTo>
                  <a:cubicBezTo>
                    <a:pt x="14529" y="48561"/>
                    <a:pt x="19674" y="29076"/>
                    <a:pt x="23755" y="21990"/>
                  </a:cubicBezTo>
                  <a:cubicBezTo>
                    <a:pt x="31916" y="7820"/>
                    <a:pt x="40964" y="5163"/>
                    <a:pt x="45932" y="5163"/>
                  </a:cubicBezTo>
                  <a:cubicBezTo>
                    <a:pt x="58350" y="5163"/>
                    <a:pt x="61721" y="18625"/>
                    <a:pt x="61721" y="20573"/>
                  </a:cubicBezTo>
                  <a:cubicBezTo>
                    <a:pt x="61721" y="21282"/>
                    <a:pt x="61366" y="22522"/>
                    <a:pt x="61189" y="23053"/>
                  </a:cubicBezTo>
                  <a:lnTo>
                    <a:pt x="52851" y="56178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299" name="자유형: 도형 4298">
              <a:extLst>
                <a:ext uri="{FF2B5EF4-FFF2-40B4-BE49-F238E27FC236}">
                  <a16:creationId xmlns:a16="http://schemas.microsoft.com/office/drawing/2014/main" id="{35D44646-F571-E37D-9335-6CE3158CB248}"/>
                </a:ext>
              </a:extLst>
            </p:cNvPr>
            <p:cNvSpPr/>
            <p:nvPr>
              <p:custDataLst>
                <p:tags r:id="rId185"/>
              </p:custDataLst>
            </p:nvPr>
          </p:nvSpPr>
          <p:spPr>
            <a:xfrm>
              <a:off x="4482435" y="7237289"/>
              <a:ext cx="76819" cy="79888"/>
            </a:xfrm>
            <a:custGeom>
              <a:avLst/>
              <a:gdLst>
                <a:gd name="connsiteX0" fmla="*/ 66871 w 76819"/>
                <a:gd name="connsiteY0" fmla="*/ 10477 h 79888"/>
                <a:gd name="connsiteX1" fmla="*/ 57823 w 76819"/>
                <a:gd name="connsiteY1" fmla="*/ 20396 h 79888"/>
                <a:gd name="connsiteX2" fmla="*/ 64742 w 76819"/>
                <a:gd name="connsiteY2" fmla="*/ 26950 h 79888"/>
                <a:gd name="connsiteX3" fmla="*/ 74854 w 76819"/>
                <a:gd name="connsiteY3" fmla="*/ 15614 h 79888"/>
                <a:gd name="connsiteX4" fmla="*/ 51436 w 76819"/>
                <a:gd name="connsiteY4" fmla="*/ 203 h 79888"/>
                <a:gd name="connsiteX5" fmla="*/ 163 w 76819"/>
                <a:gd name="connsiteY5" fmla="*/ 49269 h 79888"/>
                <a:gd name="connsiteX6" fmla="*/ 32985 w 76819"/>
                <a:gd name="connsiteY6" fmla="*/ 80091 h 79888"/>
                <a:gd name="connsiteX7" fmla="*/ 76983 w 76819"/>
                <a:gd name="connsiteY7" fmla="*/ 60075 h 79888"/>
                <a:gd name="connsiteX8" fmla="*/ 73967 w 76819"/>
                <a:gd name="connsiteY8" fmla="*/ 57063 h 79888"/>
                <a:gd name="connsiteX9" fmla="*/ 71129 w 76819"/>
                <a:gd name="connsiteY9" fmla="*/ 58835 h 79888"/>
                <a:gd name="connsiteX10" fmla="*/ 33340 w 76819"/>
                <a:gd name="connsiteY10" fmla="*/ 75131 h 79888"/>
                <a:gd name="connsiteX11" fmla="*/ 14889 w 76819"/>
                <a:gd name="connsiteY11" fmla="*/ 55469 h 79888"/>
                <a:gd name="connsiteX12" fmla="*/ 26598 w 76819"/>
                <a:gd name="connsiteY12" fmla="*/ 18802 h 79888"/>
                <a:gd name="connsiteX13" fmla="*/ 51436 w 76819"/>
                <a:gd name="connsiteY13" fmla="*/ 5163 h 79888"/>
                <a:gd name="connsiteX14" fmla="*/ 66871 w 76819"/>
                <a:gd name="connsiteY14" fmla="*/ 10477 h 79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6819" h="79888">
                  <a:moveTo>
                    <a:pt x="66871" y="10477"/>
                  </a:moveTo>
                  <a:cubicBezTo>
                    <a:pt x="60484" y="11539"/>
                    <a:pt x="57823" y="16499"/>
                    <a:pt x="57823" y="20396"/>
                  </a:cubicBezTo>
                  <a:cubicBezTo>
                    <a:pt x="57823" y="25179"/>
                    <a:pt x="61548" y="26950"/>
                    <a:pt x="64742" y="26950"/>
                  </a:cubicBezTo>
                  <a:cubicBezTo>
                    <a:pt x="68645" y="26950"/>
                    <a:pt x="74854" y="24116"/>
                    <a:pt x="74854" y="15614"/>
                  </a:cubicBezTo>
                  <a:cubicBezTo>
                    <a:pt x="74854" y="3568"/>
                    <a:pt x="61016" y="203"/>
                    <a:pt x="51436" y="203"/>
                  </a:cubicBezTo>
                  <a:cubicBezTo>
                    <a:pt x="24824" y="203"/>
                    <a:pt x="163" y="24647"/>
                    <a:pt x="163" y="49269"/>
                  </a:cubicBezTo>
                  <a:cubicBezTo>
                    <a:pt x="163" y="64503"/>
                    <a:pt x="10808" y="80091"/>
                    <a:pt x="32985" y="80091"/>
                  </a:cubicBezTo>
                  <a:cubicBezTo>
                    <a:pt x="62968" y="80091"/>
                    <a:pt x="76983" y="62555"/>
                    <a:pt x="76983" y="60075"/>
                  </a:cubicBezTo>
                  <a:cubicBezTo>
                    <a:pt x="76983" y="59012"/>
                    <a:pt x="75386" y="57063"/>
                    <a:pt x="73967" y="57063"/>
                  </a:cubicBezTo>
                  <a:cubicBezTo>
                    <a:pt x="72903" y="57063"/>
                    <a:pt x="72548" y="57418"/>
                    <a:pt x="71129" y="58835"/>
                  </a:cubicBezTo>
                  <a:cubicBezTo>
                    <a:pt x="57290" y="75131"/>
                    <a:pt x="36533" y="75131"/>
                    <a:pt x="33340" y="75131"/>
                  </a:cubicBezTo>
                  <a:cubicBezTo>
                    <a:pt x="20566" y="75131"/>
                    <a:pt x="14889" y="66451"/>
                    <a:pt x="14889" y="55469"/>
                  </a:cubicBezTo>
                  <a:cubicBezTo>
                    <a:pt x="14889" y="50332"/>
                    <a:pt x="17372" y="31024"/>
                    <a:pt x="26598" y="18802"/>
                  </a:cubicBezTo>
                  <a:cubicBezTo>
                    <a:pt x="33340" y="10122"/>
                    <a:pt x="42565" y="5163"/>
                    <a:pt x="51436" y="5163"/>
                  </a:cubicBezTo>
                  <a:cubicBezTo>
                    <a:pt x="53919" y="5163"/>
                    <a:pt x="62435" y="5517"/>
                    <a:pt x="66871" y="1047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0" name="자유형: 도형 4299">
              <a:extLst>
                <a:ext uri="{FF2B5EF4-FFF2-40B4-BE49-F238E27FC236}">
                  <a16:creationId xmlns:a16="http://schemas.microsoft.com/office/drawing/2014/main" id="{D888B589-72F0-AE11-6632-2F1DC0A970CF}"/>
                </a:ext>
              </a:extLst>
            </p:cNvPr>
            <p:cNvSpPr/>
            <p:nvPr>
              <p:custDataLst>
                <p:tags r:id="rId186"/>
              </p:custDataLst>
            </p:nvPr>
          </p:nvSpPr>
          <p:spPr>
            <a:xfrm>
              <a:off x="4575317" y="7192473"/>
              <a:ext cx="87287" cy="124703"/>
            </a:xfrm>
            <a:custGeom>
              <a:avLst/>
              <a:gdLst>
                <a:gd name="connsiteX0" fmla="*/ 42391 w 87287"/>
                <a:gd name="connsiteY0" fmla="*/ 5517 h 124703"/>
                <a:gd name="connsiteX1" fmla="*/ 43101 w 87287"/>
                <a:gd name="connsiteY1" fmla="*/ 2683 h 124703"/>
                <a:gd name="connsiteX2" fmla="*/ 40262 w 87287"/>
                <a:gd name="connsiteY2" fmla="*/ 203 h 124703"/>
                <a:gd name="connsiteX3" fmla="*/ 17553 w 87287"/>
                <a:gd name="connsiteY3" fmla="*/ 1974 h 124703"/>
                <a:gd name="connsiteX4" fmla="*/ 13650 w 87287"/>
                <a:gd name="connsiteY4" fmla="*/ 6048 h 124703"/>
                <a:gd name="connsiteX5" fmla="*/ 18263 w 87287"/>
                <a:gd name="connsiteY5" fmla="*/ 8528 h 124703"/>
                <a:gd name="connsiteX6" fmla="*/ 26779 w 87287"/>
                <a:gd name="connsiteY6" fmla="*/ 11185 h 124703"/>
                <a:gd name="connsiteX7" fmla="*/ 26069 w 87287"/>
                <a:gd name="connsiteY7" fmla="*/ 15082 h 124703"/>
                <a:gd name="connsiteX8" fmla="*/ 1054 w 87287"/>
                <a:gd name="connsiteY8" fmla="*/ 115341 h 124703"/>
                <a:gd name="connsiteX9" fmla="*/ 167 w 87287"/>
                <a:gd name="connsiteY9" fmla="*/ 119238 h 124703"/>
                <a:gd name="connsiteX10" fmla="*/ 6199 w 87287"/>
                <a:gd name="connsiteY10" fmla="*/ 124906 h 124703"/>
                <a:gd name="connsiteX11" fmla="*/ 14360 w 87287"/>
                <a:gd name="connsiteY11" fmla="*/ 117467 h 124703"/>
                <a:gd name="connsiteX12" fmla="*/ 23053 w 87287"/>
                <a:gd name="connsiteY12" fmla="*/ 83102 h 124703"/>
                <a:gd name="connsiteX13" fmla="*/ 45762 w 87287"/>
                <a:gd name="connsiteY13" fmla="*/ 97627 h 124703"/>
                <a:gd name="connsiteX14" fmla="*/ 45407 w 87287"/>
                <a:gd name="connsiteY14" fmla="*/ 101170 h 124703"/>
                <a:gd name="connsiteX15" fmla="*/ 44698 w 87287"/>
                <a:gd name="connsiteY15" fmla="*/ 106661 h 124703"/>
                <a:gd name="connsiteX16" fmla="*/ 63503 w 87287"/>
                <a:gd name="connsiteY16" fmla="*/ 124906 h 124703"/>
                <a:gd name="connsiteX17" fmla="*/ 86035 w 87287"/>
                <a:gd name="connsiteY17" fmla="*/ 97805 h 124703"/>
                <a:gd name="connsiteX18" fmla="*/ 83196 w 87287"/>
                <a:gd name="connsiteY18" fmla="*/ 95502 h 124703"/>
                <a:gd name="connsiteX19" fmla="*/ 79648 w 87287"/>
                <a:gd name="connsiteY19" fmla="*/ 99753 h 124703"/>
                <a:gd name="connsiteX20" fmla="*/ 64036 w 87287"/>
                <a:gd name="connsiteY20" fmla="*/ 119946 h 124703"/>
                <a:gd name="connsiteX21" fmla="*/ 57826 w 87287"/>
                <a:gd name="connsiteY21" fmla="*/ 110735 h 124703"/>
                <a:gd name="connsiteX22" fmla="*/ 58891 w 87287"/>
                <a:gd name="connsiteY22" fmla="*/ 102764 h 124703"/>
                <a:gd name="connsiteX23" fmla="*/ 59778 w 87287"/>
                <a:gd name="connsiteY23" fmla="*/ 97273 h 124703"/>
                <a:gd name="connsiteX24" fmla="*/ 31037 w 87287"/>
                <a:gd name="connsiteY24" fmla="*/ 78497 h 124703"/>
                <a:gd name="connsiteX25" fmla="*/ 45762 w 87287"/>
                <a:gd name="connsiteY25" fmla="*/ 66806 h 124703"/>
                <a:gd name="connsiteX26" fmla="*/ 73616 w 87287"/>
                <a:gd name="connsiteY26" fmla="*/ 49978 h 124703"/>
                <a:gd name="connsiteX27" fmla="*/ 79471 w 87287"/>
                <a:gd name="connsiteY27" fmla="*/ 52281 h 124703"/>
                <a:gd name="connsiteX28" fmla="*/ 70245 w 87287"/>
                <a:gd name="connsiteY28" fmla="*/ 62200 h 124703"/>
                <a:gd name="connsiteX29" fmla="*/ 77342 w 87287"/>
                <a:gd name="connsiteY29" fmla="*/ 68754 h 124703"/>
                <a:gd name="connsiteX30" fmla="*/ 87454 w 87287"/>
                <a:gd name="connsiteY30" fmla="*/ 57418 h 124703"/>
                <a:gd name="connsiteX31" fmla="*/ 73793 w 87287"/>
                <a:gd name="connsiteY31" fmla="*/ 45018 h 124703"/>
                <a:gd name="connsiteX32" fmla="*/ 45407 w 87287"/>
                <a:gd name="connsiteY32" fmla="*/ 60606 h 124703"/>
                <a:gd name="connsiteX33" fmla="*/ 24827 w 87287"/>
                <a:gd name="connsiteY33" fmla="*/ 76194 h 124703"/>
                <a:gd name="connsiteX34" fmla="*/ 42391 w 87287"/>
                <a:gd name="connsiteY34" fmla="*/ 5517 h 124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87287" h="124703">
                  <a:moveTo>
                    <a:pt x="42391" y="5517"/>
                  </a:moveTo>
                  <a:cubicBezTo>
                    <a:pt x="42569" y="5163"/>
                    <a:pt x="43101" y="2860"/>
                    <a:pt x="43101" y="2683"/>
                  </a:cubicBezTo>
                  <a:cubicBezTo>
                    <a:pt x="43101" y="1797"/>
                    <a:pt x="42391" y="203"/>
                    <a:pt x="40262" y="203"/>
                  </a:cubicBezTo>
                  <a:cubicBezTo>
                    <a:pt x="36714" y="203"/>
                    <a:pt x="21989" y="1620"/>
                    <a:pt x="17553" y="1974"/>
                  </a:cubicBezTo>
                  <a:cubicBezTo>
                    <a:pt x="16134" y="2151"/>
                    <a:pt x="13650" y="2328"/>
                    <a:pt x="13650" y="6048"/>
                  </a:cubicBezTo>
                  <a:cubicBezTo>
                    <a:pt x="13650" y="8528"/>
                    <a:pt x="16134" y="8528"/>
                    <a:pt x="18263" y="8528"/>
                  </a:cubicBezTo>
                  <a:cubicBezTo>
                    <a:pt x="26779" y="8528"/>
                    <a:pt x="26779" y="9768"/>
                    <a:pt x="26779" y="11185"/>
                  </a:cubicBezTo>
                  <a:cubicBezTo>
                    <a:pt x="26779" y="12425"/>
                    <a:pt x="26424" y="13488"/>
                    <a:pt x="26069" y="15082"/>
                  </a:cubicBezTo>
                  <a:lnTo>
                    <a:pt x="1054" y="115341"/>
                  </a:lnTo>
                  <a:cubicBezTo>
                    <a:pt x="167" y="118529"/>
                    <a:pt x="167" y="118884"/>
                    <a:pt x="167" y="119238"/>
                  </a:cubicBezTo>
                  <a:cubicBezTo>
                    <a:pt x="167" y="121895"/>
                    <a:pt x="2296" y="124906"/>
                    <a:pt x="6199" y="124906"/>
                  </a:cubicBezTo>
                  <a:cubicBezTo>
                    <a:pt x="10989" y="124906"/>
                    <a:pt x="13295" y="121364"/>
                    <a:pt x="14360" y="117467"/>
                  </a:cubicBezTo>
                  <a:cubicBezTo>
                    <a:pt x="14715" y="116758"/>
                    <a:pt x="22343" y="85582"/>
                    <a:pt x="23053" y="83102"/>
                  </a:cubicBezTo>
                  <a:cubicBezTo>
                    <a:pt x="35649" y="84342"/>
                    <a:pt x="45762" y="88416"/>
                    <a:pt x="45762" y="97627"/>
                  </a:cubicBezTo>
                  <a:cubicBezTo>
                    <a:pt x="45762" y="98513"/>
                    <a:pt x="45762" y="99399"/>
                    <a:pt x="45407" y="101170"/>
                  </a:cubicBezTo>
                  <a:cubicBezTo>
                    <a:pt x="44698" y="103827"/>
                    <a:pt x="44698" y="104713"/>
                    <a:pt x="44698" y="106661"/>
                  </a:cubicBezTo>
                  <a:cubicBezTo>
                    <a:pt x="44698" y="119238"/>
                    <a:pt x="54987" y="124906"/>
                    <a:pt x="63503" y="124906"/>
                  </a:cubicBezTo>
                  <a:cubicBezTo>
                    <a:pt x="80712" y="124906"/>
                    <a:pt x="86035" y="97982"/>
                    <a:pt x="86035" y="97805"/>
                  </a:cubicBezTo>
                  <a:cubicBezTo>
                    <a:pt x="86035" y="95502"/>
                    <a:pt x="83728" y="95502"/>
                    <a:pt x="83196" y="95502"/>
                  </a:cubicBezTo>
                  <a:cubicBezTo>
                    <a:pt x="80712" y="95502"/>
                    <a:pt x="80535" y="96387"/>
                    <a:pt x="79648" y="99753"/>
                  </a:cubicBezTo>
                  <a:cubicBezTo>
                    <a:pt x="77519" y="107370"/>
                    <a:pt x="72729" y="119946"/>
                    <a:pt x="64036" y="119946"/>
                  </a:cubicBezTo>
                  <a:cubicBezTo>
                    <a:pt x="59245" y="119946"/>
                    <a:pt x="57826" y="115518"/>
                    <a:pt x="57826" y="110735"/>
                  </a:cubicBezTo>
                  <a:cubicBezTo>
                    <a:pt x="57826" y="107724"/>
                    <a:pt x="57826" y="107370"/>
                    <a:pt x="58891" y="102764"/>
                  </a:cubicBezTo>
                  <a:cubicBezTo>
                    <a:pt x="59068" y="102233"/>
                    <a:pt x="59778" y="99222"/>
                    <a:pt x="59778" y="97273"/>
                  </a:cubicBezTo>
                  <a:cubicBezTo>
                    <a:pt x="59778" y="81508"/>
                    <a:pt x="38488" y="79028"/>
                    <a:pt x="31037" y="78497"/>
                  </a:cubicBezTo>
                  <a:cubicBezTo>
                    <a:pt x="36182" y="75308"/>
                    <a:pt x="42746" y="69463"/>
                    <a:pt x="45762" y="66806"/>
                  </a:cubicBezTo>
                  <a:cubicBezTo>
                    <a:pt x="54810" y="58303"/>
                    <a:pt x="63681" y="49978"/>
                    <a:pt x="73616" y="49978"/>
                  </a:cubicBezTo>
                  <a:cubicBezTo>
                    <a:pt x="75745" y="49978"/>
                    <a:pt x="78051" y="50509"/>
                    <a:pt x="79471" y="52281"/>
                  </a:cubicBezTo>
                  <a:cubicBezTo>
                    <a:pt x="71842" y="53521"/>
                    <a:pt x="70245" y="59543"/>
                    <a:pt x="70245" y="62200"/>
                  </a:cubicBezTo>
                  <a:cubicBezTo>
                    <a:pt x="70245" y="66097"/>
                    <a:pt x="73261" y="68754"/>
                    <a:pt x="77342" y="68754"/>
                  </a:cubicBezTo>
                  <a:cubicBezTo>
                    <a:pt x="82132" y="68754"/>
                    <a:pt x="87454" y="64857"/>
                    <a:pt x="87454" y="57418"/>
                  </a:cubicBezTo>
                  <a:cubicBezTo>
                    <a:pt x="87454" y="51572"/>
                    <a:pt x="83196" y="45018"/>
                    <a:pt x="73793" y="45018"/>
                  </a:cubicBezTo>
                  <a:cubicBezTo>
                    <a:pt x="63681" y="45018"/>
                    <a:pt x="54455" y="52281"/>
                    <a:pt x="45407" y="60606"/>
                  </a:cubicBezTo>
                  <a:cubicBezTo>
                    <a:pt x="37956" y="67691"/>
                    <a:pt x="32101" y="73183"/>
                    <a:pt x="24827" y="76194"/>
                  </a:cubicBezTo>
                  <a:lnTo>
                    <a:pt x="42391" y="5517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1" name="자유형: 도형 4300">
              <a:extLst>
                <a:ext uri="{FF2B5EF4-FFF2-40B4-BE49-F238E27FC236}">
                  <a16:creationId xmlns:a16="http://schemas.microsoft.com/office/drawing/2014/main" id="{9E703EA5-0C48-53E0-BE2C-FE2C0D968218}"/>
                </a:ext>
              </a:extLst>
            </p:cNvPr>
            <p:cNvSpPr/>
            <p:nvPr>
              <p:custDataLst>
                <p:tags r:id="rId187"/>
              </p:custDataLst>
            </p:nvPr>
          </p:nvSpPr>
          <p:spPr>
            <a:xfrm>
              <a:off x="4708508" y="7393065"/>
              <a:ext cx="29653" cy="75662"/>
            </a:xfrm>
            <a:custGeom>
              <a:avLst/>
              <a:gdLst>
                <a:gd name="connsiteX0" fmla="*/ 29825 w 29653"/>
                <a:gd name="connsiteY0" fmla="*/ 26777 h 75662"/>
                <a:gd name="connsiteX1" fmla="*/ 13604 w 29653"/>
                <a:gd name="connsiteY1" fmla="*/ 207 h 75662"/>
                <a:gd name="connsiteX2" fmla="*/ 172 w 29653"/>
                <a:gd name="connsiteY2" fmla="*/ 13619 h 75662"/>
                <a:gd name="connsiteX3" fmla="*/ 13604 w 29653"/>
                <a:gd name="connsiteY3" fmla="*/ 27030 h 75662"/>
                <a:gd name="connsiteX4" fmla="*/ 22475 w 29653"/>
                <a:gd name="connsiteY4" fmla="*/ 23741 h 75662"/>
                <a:gd name="connsiteX5" fmla="*/ 23742 w 29653"/>
                <a:gd name="connsiteY5" fmla="*/ 22981 h 75662"/>
                <a:gd name="connsiteX6" fmla="*/ 24249 w 29653"/>
                <a:gd name="connsiteY6" fmla="*/ 26777 h 75662"/>
                <a:gd name="connsiteX7" fmla="*/ 7015 w 29653"/>
                <a:gd name="connsiteY7" fmla="*/ 69037 h 75662"/>
                <a:gd name="connsiteX8" fmla="*/ 4227 w 29653"/>
                <a:gd name="connsiteY8" fmla="*/ 73086 h 75662"/>
                <a:gd name="connsiteX9" fmla="*/ 6761 w 29653"/>
                <a:gd name="connsiteY9" fmla="*/ 75869 h 75662"/>
                <a:gd name="connsiteX10" fmla="*/ 29825 w 29653"/>
                <a:gd name="connsiteY10" fmla="*/ 26777 h 75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653" h="75662">
                  <a:moveTo>
                    <a:pt x="29825" y="26777"/>
                  </a:moveTo>
                  <a:cubicBezTo>
                    <a:pt x="29825" y="10076"/>
                    <a:pt x="23489" y="207"/>
                    <a:pt x="13604" y="207"/>
                  </a:cubicBezTo>
                  <a:cubicBezTo>
                    <a:pt x="5241" y="207"/>
                    <a:pt x="172" y="6533"/>
                    <a:pt x="172" y="13619"/>
                  </a:cubicBezTo>
                  <a:cubicBezTo>
                    <a:pt x="172" y="20451"/>
                    <a:pt x="5241" y="27030"/>
                    <a:pt x="13604" y="27030"/>
                  </a:cubicBezTo>
                  <a:cubicBezTo>
                    <a:pt x="16646" y="27030"/>
                    <a:pt x="19941" y="26018"/>
                    <a:pt x="22475" y="23741"/>
                  </a:cubicBezTo>
                  <a:cubicBezTo>
                    <a:pt x="23235" y="23234"/>
                    <a:pt x="23489" y="22981"/>
                    <a:pt x="23742" y="22981"/>
                  </a:cubicBezTo>
                  <a:cubicBezTo>
                    <a:pt x="23996" y="22981"/>
                    <a:pt x="24249" y="23234"/>
                    <a:pt x="24249" y="26777"/>
                  </a:cubicBezTo>
                  <a:cubicBezTo>
                    <a:pt x="24249" y="45503"/>
                    <a:pt x="15379" y="60686"/>
                    <a:pt x="7015" y="69037"/>
                  </a:cubicBezTo>
                  <a:cubicBezTo>
                    <a:pt x="4227" y="71820"/>
                    <a:pt x="4227" y="72326"/>
                    <a:pt x="4227" y="73086"/>
                  </a:cubicBezTo>
                  <a:cubicBezTo>
                    <a:pt x="4227" y="74857"/>
                    <a:pt x="5494" y="75869"/>
                    <a:pt x="6761" y="75869"/>
                  </a:cubicBezTo>
                  <a:cubicBezTo>
                    <a:pt x="9549" y="75869"/>
                    <a:pt x="29825" y="56384"/>
                    <a:pt x="29825" y="26777"/>
                  </a:cubicBez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2" name="자유형: 도형 4301">
              <a:extLst>
                <a:ext uri="{FF2B5EF4-FFF2-40B4-BE49-F238E27FC236}">
                  <a16:creationId xmlns:a16="http://schemas.microsoft.com/office/drawing/2014/main" id="{44C44783-3089-0E3F-AA99-9BFB7E8334CB}"/>
                </a:ext>
              </a:extLst>
            </p:cNvPr>
            <p:cNvSpPr/>
            <p:nvPr>
              <p:custDataLst>
                <p:tags r:id="rId188"/>
              </p:custDataLst>
            </p:nvPr>
          </p:nvSpPr>
          <p:spPr>
            <a:xfrm>
              <a:off x="5052802" y="7244271"/>
              <a:ext cx="140916" cy="181184"/>
            </a:xfrm>
            <a:custGeom>
              <a:avLst/>
              <a:gdLst>
                <a:gd name="connsiteX0" fmla="*/ 139836 w 140916"/>
                <a:gd name="connsiteY0" fmla="*/ 9823 h 181184"/>
                <a:gd name="connsiteX1" fmla="*/ 141103 w 140916"/>
                <a:gd name="connsiteY1" fmla="*/ 5268 h 181184"/>
                <a:gd name="connsiteX2" fmla="*/ 136034 w 140916"/>
                <a:gd name="connsiteY2" fmla="*/ 207 h 181184"/>
                <a:gd name="connsiteX3" fmla="*/ 130205 w 140916"/>
                <a:gd name="connsiteY3" fmla="*/ 6027 h 181184"/>
                <a:gd name="connsiteX4" fmla="*/ 109169 w 140916"/>
                <a:gd name="connsiteY4" fmla="*/ 61698 h 181184"/>
                <a:gd name="connsiteX5" fmla="*/ 32120 w 140916"/>
                <a:gd name="connsiteY5" fmla="*/ 61698 h 181184"/>
                <a:gd name="connsiteX6" fmla="*/ 11084 w 140916"/>
                <a:gd name="connsiteY6" fmla="*/ 6027 h 181184"/>
                <a:gd name="connsiteX7" fmla="*/ 5255 w 140916"/>
                <a:gd name="connsiteY7" fmla="*/ 207 h 181184"/>
                <a:gd name="connsiteX8" fmla="*/ 186 w 140916"/>
                <a:gd name="connsiteY8" fmla="*/ 5268 h 181184"/>
                <a:gd name="connsiteX9" fmla="*/ 1707 w 140916"/>
                <a:gd name="connsiteY9" fmla="*/ 9823 h 181184"/>
                <a:gd name="connsiteX10" fmla="*/ 64815 w 140916"/>
                <a:gd name="connsiteY10" fmla="*/ 175571 h 181184"/>
                <a:gd name="connsiteX11" fmla="*/ 70645 w 140916"/>
                <a:gd name="connsiteY11" fmla="*/ 181391 h 181184"/>
                <a:gd name="connsiteX12" fmla="*/ 76220 w 140916"/>
                <a:gd name="connsiteY12" fmla="*/ 176077 h 181184"/>
                <a:gd name="connsiteX13" fmla="*/ 139836 w 140916"/>
                <a:gd name="connsiteY13" fmla="*/ 9823 h 181184"/>
                <a:gd name="connsiteX14" fmla="*/ 36176 w 140916"/>
                <a:gd name="connsiteY14" fmla="*/ 71820 h 181184"/>
                <a:gd name="connsiteX15" fmla="*/ 105113 w 140916"/>
                <a:gd name="connsiteY15" fmla="*/ 71820 h 181184"/>
                <a:gd name="connsiteX16" fmla="*/ 70645 w 140916"/>
                <a:gd name="connsiteY16" fmla="*/ 161906 h 181184"/>
                <a:gd name="connsiteX17" fmla="*/ 36176 w 140916"/>
                <a:gd name="connsiteY17" fmla="*/ 71820 h 1811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0916" h="181184">
                  <a:moveTo>
                    <a:pt x="139836" y="9823"/>
                  </a:moveTo>
                  <a:cubicBezTo>
                    <a:pt x="141103" y="7039"/>
                    <a:pt x="141103" y="6533"/>
                    <a:pt x="141103" y="5268"/>
                  </a:cubicBezTo>
                  <a:cubicBezTo>
                    <a:pt x="141103" y="2737"/>
                    <a:pt x="139075" y="207"/>
                    <a:pt x="136034" y="207"/>
                  </a:cubicBezTo>
                  <a:cubicBezTo>
                    <a:pt x="132739" y="207"/>
                    <a:pt x="131218" y="3243"/>
                    <a:pt x="130205" y="6027"/>
                  </a:cubicBezTo>
                  <a:lnTo>
                    <a:pt x="109169" y="61698"/>
                  </a:lnTo>
                  <a:lnTo>
                    <a:pt x="32120" y="61698"/>
                  </a:lnTo>
                  <a:lnTo>
                    <a:pt x="11084" y="6027"/>
                  </a:lnTo>
                  <a:cubicBezTo>
                    <a:pt x="9817" y="2484"/>
                    <a:pt x="8550" y="207"/>
                    <a:pt x="5255" y="207"/>
                  </a:cubicBezTo>
                  <a:cubicBezTo>
                    <a:pt x="2721" y="207"/>
                    <a:pt x="186" y="2737"/>
                    <a:pt x="186" y="5268"/>
                  </a:cubicBezTo>
                  <a:cubicBezTo>
                    <a:pt x="186" y="5774"/>
                    <a:pt x="186" y="6280"/>
                    <a:pt x="1707" y="9823"/>
                  </a:cubicBezTo>
                  <a:lnTo>
                    <a:pt x="64815" y="175571"/>
                  </a:lnTo>
                  <a:cubicBezTo>
                    <a:pt x="66082" y="179114"/>
                    <a:pt x="67350" y="181391"/>
                    <a:pt x="70645" y="181391"/>
                  </a:cubicBezTo>
                  <a:cubicBezTo>
                    <a:pt x="74193" y="181391"/>
                    <a:pt x="75207" y="178608"/>
                    <a:pt x="76220" y="176077"/>
                  </a:cubicBezTo>
                  <a:lnTo>
                    <a:pt x="139836" y="9823"/>
                  </a:lnTo>
                  <a:close/>
                  <a:moveTo>
                    <a:pt x="36176" y="71820"/>
                  </a:moveTo>
                  <a:lnTo>
                    <a:pt x="105113" y="71820"/>
                  </a:lnTo>
                  <a:lnTo>
                    <a:pt x="70645" y="161906"/>
                  </a:lnTo>
                  <a:lnTo>
                    <a:pt x="36176" y="7182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303" name="자유형: 도형 4302">
              <a:extLst>
                <a:ext uri="{FF2B5EF4-FFF2-40B4-BE49-F238E27FC236}">
                  <a16:creationId xmlns:a16="http://schemas.microsoft.com/office/drawing/2014/main" id="{35D7EEB5-336B-B70C-53EA-A62E6A02F1A0}"/>
                </a:ext>
              </a:extLst>
            </p:cNvPr>
            <p:cNvSpPr/>
            <p:nvPr>
              <p:custDataLst>
                <p:tags r:id="rId189"/>
              </p:custDataLst>
            </p:nvPr>
          </p:nvSpPr>
          <p:spPr>
            <a:xfrm>
              <a:off x="5200956" y="7252621"/>
              <a:ext cx="66910" cy="170050"/>
            </a:xfrm>
            <a:custGeom>
              <a:avLst/>
              <a:gdLst>
                <a:gd name="connsiteX0" fmla="*/ 64821 w 66910"/>
                <a:gd name="connsiteY0" fmla="*/ 9317 h 170050"/>
                <a:gd name="connsiteX1" fmla="*/ 55443 w 66910"/>
                <a:gd name="connsiteY1" fmla="*/ 207 h 170050"/>
                <a:gd name="connsiteX2" fmla="*/ 41757 w 66910"/>
                <a:gd name="connsiteY2" fmla="*/ 13619 h 170050"/>
                <a:gd name="connsiteX3" fmla="*/ 51388 w 66910"/>
                <a:gd name="connsiteY3" fmla="*/ 22728 h 170050"/>
                <a:gd name="connsiteX4" fmla="*/ 64821 w 66910"/>
                <a:gd name="connsiteY4" fmla="*/ 9317 h 170050"/>
                <a:gd name="connsiteX5" fmla="*/ 45559 w 66910"/>
                <a:gd name="connsiteY5" fmla="*/ 104464 h 170050"/>
                <a:gd name="connsiteX6" fmla="*/ 51135 w 66910"/>
                <a:gd name="connsiteY6" fmla="*/ 89787 h 170050"/>
                <a:gd name="connsiteX7" fmla="*/ 54429 w 66910"/>
                <a:gd name="connsiteY7" fmla="*/ 76375 h 170050"/>
                <a:gd name="connsiteX8" fmla="*/ 33647 w 66910"/>
                <a:gd name="connsiteY8" fmla="*/ 55625 h 170050"/>
                <a:gd name="connsiteX9" fmla="*/ 192 w 66910"/>
                <a:gd name="connsiteY9" fmla="*/ 94595 h 170050"/>
                <a:gd name="connsiteX10" fmla="*/ 3233 w 66910"/>
                <a:gd name="connsiteY10" fmla="*/ 97125 h 170050"/>
                <a:gd name="connsiteX11" fmla="*/ 7288 w 66910"/>
                <a:gd name="connsiteY11" fmla="*/ 92570 h 170050"/>
                <a:gd name="connsiteX12" fmla="*/ 32886 w 66910"/>
                <a:gd name="connsiteY12" fmla="*/ 61192 h 170050"/>
                <a:gd name="connsiteX13" fmla="*/ 39223 w 66910"/>
                <a:gd name="connsiteY13" fmla="*/ 69290 h 170050"/>
                <a:gd name="connsiteX14" fmla="*/ 36435 w 66910"/>
                <a:gd name="connsiteY14" fmla="*/ 82448 h 170050"/>
                <a:gd name="connsiteX15" fmla="*/ 18947 w 66910"/>
                <a:gd name="connsiteY15" fmla="*/ 129263 h 170050"/>
                <a:gd name="connsiteX16" fmla="*/ 13117 w 66910"/>
                <a:gd name="connsiteY16" fmla="*/ 149507 h 170050"/>
                <a:gd name="connsiteX17" fmla="*/ 33900 w 66910"/>
                <a:gd name="connsiteY17" fmla="*/ 170257 h 170050"/>
                <a:gd name="connsiteX18" fmla="*/ 67102 w 66910"/>
                <a:gd name="connsiteY18" fmla="*/ 131287 h 170050"/>
                <a:gd name="connsiteX19" fmla="*/ 64060 w 66910"/>
                <a:gd name="connsiteY19" fmla="*/ 128757 h 170050"/>
                <a:gd name="connsiteX20" fmla="*/ 60259 w 66910"/>
                <a:gd name="connsiteY20" fmla="*/ 133312 h 170050"/>
                <a:gd name="connsiteX21" fmla="*/ 34407 w 66910"/>
                <a:gd name="connsiteY21" fmla="*/ 164690 h 170050"/>
                <a:gd name="connsiteX22" fmla="*/ 28324 w 66910"/>
                <a:gd name="connsiteY22" fmla="*/ 156339 h 170050"/>
                <a:gd name="connsiteX23" fmla="*/ 35674 w 66910"/>
                <a:gd name="connsiteY23" fmla="*/ 131034 h 170050"/>
                <a:gd name="connsiteX24" fmla="*/ 45559 w 66910"/>
                <a:gd name="connsiteY24" fmla="*/ 104464 h 170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6910" h="170050">
                  <a:moveTo>
                    <a:pt x="64821" y="9317"/>
                  </a:moveTo>
                  <a:cubicBezTo>
                    <a:pt x="64821" y="4256"/>
                    <a:pt x="61272" y="207"/>
                    <a:pt x="55443" y="207"/>
                  </a:cubicBezTo>
                  <a:cubicBezTo>
                    <a:pt x="48600" y="207"/>
                    <a:pt x="41757" y="6786"/>
                    <a:pt x="41757" y="13619"/>
                  </a:cubicBezTo>
                  <a:cubicBezTo>
                    <a:pt x="41757" y="18427"/>
                    <a:pt x="45305" y="22728"/>
                    <a:pt x="51388" y="22728"/>
                  </a:cubicBezTo>
                  <a:cubicBezTo>
                    <a:pt x="57217" y="22728"/>
                    <a:pt x="64821" y="16908"/>
                    <a:pt x="64821" y="9317"/>
                  </a:cubicBezTo>
                  <a:close/>
                  <a:moveTo>
                    <a:pt x="45559" y="104464"/>
                  </a:moveTo>
                  <a:cubicBezTo>
                    <a:pt x="48600" y="97125"/>
                    <a:pt x="48600" y="96619"/>
                    <a:pt x="51135" y="89787"/>
                  </a:cubicBezTo>
                  <a:cubicBezTo>
                    <a:pt x="53162" y="84726"/>
                    <a:pt x="54429" y="81183"/>
                    <a:pt x="54429" y="76375"/>
                  </a:cubicBezTo>
                  <a:cubicBezTo>
                    <a:pt x="54429" y="64988"/>
                    <a:pt x="46319" y="55625"/>
                    <a:pt x="33647" y="55625"/>
                  </a:cubicBezTo>
                  <a:cubicBezTo>
                    <a:pt x="9823" y="55625"/>
                    <a:pt x="192" y="92317"/>
                    <a:pt x="192" y="94595"/>
                  </a:cubicBezTo>
                  <a:cubicBezTo>
                    <a:pt x="192" y="97125"/>
                    <a:pt x="2726" y="97125"/>
                    <a:pt x="3233" y="97125"/>
                  </a:cubicBezTo>
                  <a:cubicBezTo>
                    <a:pt x="5767" y="97125"/>
                    <a:pt x="6021" y="96619"/>
                    <a:pt x="7288" y="92570"/>
                  </a:cubicBezTo>
                  <a:cubicBezTo>
                    <a:pt x="14131" y="68784"/>
                    <a:pt x="24269" y="61192"/>
                    <a:pt x="32886" y="61192"/>
                  </a:cubicBezTo>
                  <a:cubicBezTo>
                    <a:pt x="34914" y="61192"/>
                    <a:pt x="39223" y="61192"/>
                    <a:pt x="39223" y="69290"/>
                  </a:cubicBezTo>
                  <a:cubicBezTo>
                    <a:pt x="39223" y="74604"/>
                    <a:pt x="37448" y="79918"/>
                    <a:pt x="36435" y="82448"/>
                  </a:cubicBezTo>
                  <a:cubicBezTo>
                    <a:pt x="34407" y="89028"/>
                    <a:pt x="23002" y="118382"/>
                    <a:pt x="18947" y="129263"/>
                  </a:cubicBezTo>
                  <a:cubicBezTo>
                    <a:pt x="16412" y="135842"/>
                    <a:pt x="13117" y="144193"/>
                    <a:pt x="13117" y="149507"/>
                  </a:cubicBezTo>
                  <a:cubicBezTo>
                    <a:pt x="13117" y="161400"/>
                    <a:pt x="21735" y="170257"/>
                    <a:pt x="33900" y="170257"/>
                  </a:cubicBezTo>
                  <a:cubicBezTo>
                    <a:pt x="57724" y="170257"/>
                    <a:pt x="67102" y="133565"/>
                    <a:pt x="67102" y="131287"/>
                  </a:cubicBezTo>
                  <a:cubicBezTo>
                    <a:pt x="67102" y="128757"/>
                    <a:pt x="64821" y="128757"/>
                    <a:pt x="64060" y="128757"/>
                  </a:cubicBezTo>
                  <a:cubicBezTo>
                    <a:pt x="61526" y="128757"/>
                    <a:pt x="61526" y="129516"/>
                    <a:pt x="60259" y="133312"/>
                  </a:cubicBezTo>
                  <a:cubicBezTo>
                    <a:pt x="55697" y="149254"/>
                    <a:pt x="47333" y="164690"/>
                    <a:pt x="34407" y="164690"/>
                  </a:cubicBezTo>
                  <a:cubicBezTo>
                    <a:pt x="30098" y="164690"/>
                    <a:pt x="28324" y="162160"/>
                    <a:pt x="28324" y="156339"/>
                  </a:cubicBezTo>
                  <a:cubicBezTo>
                    <a:pt x="28324" y="150013"/>
                    <a:pt x="29845" y="146470"/>
                    <a:pt x="35674" y="131034"/>
                  </a:cubicBezTo>
                  <a:lnTo>
                    <a:pt x="45559" y="104464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2681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61.3444"/>
  <p:tag name="ORIGINALWIDTH" val=" 454.8853"/>
  <p:tag name="OUTPUTTYPE" val="SVG"/>
  <p:tag name="IGUANATEXVERSION" val="162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31692"/>
  <p:tag name="ORIGINALWIDTH" val=" 7.073451"/>
  <p:tag name="EMFCHILD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75444"/>
  <p:tag name="EMFCHILD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63996"/>
  <p:tag name="EMFCHILD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589033"/>
  <p:tag name="EMFCHILD" val="Tru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27671"/>
  <p:tag name="ORIGINALWIDTH" val=" 6.625146"/>
  <p:tag name="EMFCHILD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2609"/>
  <p:tag name="ORIGINALWIDTH" val=" 5.430873"/>
  <p:tag name="EMFCHILD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34352"/>
  <p:tag name="ORIGINALWIDTH" val=" 5.390762"/>
  <p:tag name="EMFCHILD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31692"/>
  <p:tag name="ORIGINALWIDTH" val=" 7.073451"/>
  <p:tag name="EMFCHILD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75444"/>
  <p:tag name="EMFCHILD" val="Tru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63996"/>
  <p:tag name="EMFCHILD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9.982534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\\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0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37028"/>
  <p:tag name="ORIGINALWIDTH" val=" 3.061496"/>
  <p:tag name="EMFCHILD" val="Tru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4.114535"/>
  <p:tag name="EMFCHILD" val="True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3773"/>
  <p:tag name="ORIGINALWIDTH" val=" 4.194245"/>
  <p:tag name="EMFCHILD" val="Tru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907834"/>
  <p:tag name="EMFCHILD" val="True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68927"/>
  <p:tag name="ORIGINALWIDTH" val=" 6.087172"/>
  <p:tag name="EMFCHILD" val="True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2.782531"/>
  <p:tag name="EMFCHILD" val="True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4242"/>
  <p:tag name="ORIGINALWIDTH" val=" 1.165617"/>
  <p:tag name="EMFCHILD" val="True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22294"/>
  <p:tag name="ORIGINALWIDTH" val=" 5.5392"/>
  <p:tag name="EMFCHILD" val="True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2.07752"/>
  <p:tag name="ORIGINALWIDTH" val=" 454.8853"/>
  <p:tag name="OUTPUTTYPE" val="SVG"/>
  <p:tag name="IGUANATEXVERSION" val="162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&#10;\end{align*}&#10;&#10;&#10;&#10;\end{document}"/>
  <p:tag name="IGUANATEXSIZE" val="20"/>
  <p:tag name="IGUANATEXCURSOR" val="30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4.1672"/>
  <p:tag name="ORIGINALWIDTH" val=" 318.6205"/>
  <p:tag name="OUTPUTTYPE" val="SVG"/>
  <p:tag name="IGUANATEXVERSION" val="162"/>
  <p:tag name="LATEXADDIN" val="\documentclass{article}&#10;\usepackage{amsmath}&#10;\pagestyle{empty}&#10;\begin{document}&#10;&#10;\begin{align*}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67197"/>
  <p:tag name="LATEXADDIN" val="\documentclass{article}&#10;\usepackage{amsmath}&#10;\pagestyle{empty}&#10;\begin{document}&#10;&#10;\begin{align*}&#10;\quad s.t. &amp;\quad  P^{cal}_{i} = \sum_{\forall j}{V^{Cal}_{i}V^{Cal}_{j}(G_{ij}cos(\theta^{cal}_{i} - \theta^{cal}_{j}) + B_{ij}sin(\theta^{cal}_{i} - \theta^{cal}_{j}))}, \quad \forall i  \\&#10;&amp;\quad  Q^{cal}_{i} = \sum_{\forall j}{V^{Cal}_{i}V^{Cal}_{j}(G_{ij}sin(\theta^{cal}_{i} - \theta^{cal}_{j}) - B_{ij}cos(\theta^{cal}_{i} - \theta^{cal}_{j}))}, \quad \forall i \\&#10;&amp;\quad  P^{cal}_{i} \geq 0, \quad \forall i\\&#10;&amp;\quad  Q^{cal}_{i} \geq 0, \quad \forall i\\&#10;&amp;\quad  V^{cal}_{i} \geq 0, \quad \forall i\\&#10;&amp;\quad  \theta^{cal}_{i} \geq 0, \quad \forall i&#10;\\&#10;&amp;\quad  \omega_{i}V^{cal}_{i} \leq V^{slack}, \quad \forall i&#10;\end{align*}&#10;&#10;&#10;&#10;\end{document}"/>
  <p:tag name="IGUANATEXSIZE" val="20"/>
  <p:tag name="IGUANATEXCURSOR" val="9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24"/>
  <p:tag name="ORIGINALWIDTH" val=" 1.057678"/>
  <p:tag name="EMFCHILD" val="True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46182"/>
  <p:tag name="ORIGINALWIDTH" val=" 3.063309"/>
  <p:tag name="EMFCHILD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6024"/>
  <p:tag name="ORIGINALWIDTH" val=" 1.057678"/>
  <p:tag name="EMFCHILD" val="True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0445"/>
  <p:tag name="ORIGINALWIDTH" val=" 7.124453"/>
  <p:tag name="EMFCHILD" val="True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35515"/>
  <p:tag name="EMFCHILD" val="True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4768"/>
  <p:tag name="ORIGINALWIDTH" val=" 13.28103"/>
  <p:tag name="EMFCHILD" val="True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9292"/>
  <p:tag name="ORIGINALWIDTH" val=" 4.295632"/>
  <p:tag name="EMFCHILD" val="True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42088"/>
  <p:tag name="ORIGINALWIDTH" val=" 5.399215"/>
  <p:tag name="EMFCHILD" val="True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42088"/>
  <p:tag name="ORIGINALWIDTH" val=" 5.399215"/>
  <p:tag name="EMFCHILD" val="True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7.084531"/>
  <p:tag name="EMFCHILD" val="True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881538"/>
  <p:tag name="EMFCHILD" val="True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4.270672"/>
  <p:tag name="EMFCHILD" val="True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67197"/>
  <p:tag name="EMFCHILD" val="True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504"/>
  <p:tag name="ORIGINALWIDTH" val=" 6.096696"/>
  <p:tag name="EMFCHILD" val="True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3508"/>
  <p:tag name="ORIGINALWIDTH" val=" 6.635515"/>
  <p:tag name="EMFCHILD" val="True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0445"/>
  <p:tag name="ORIGINALWIDTH" val=" 7.124453"/>
  <p:tag name="EMFCHILD" val="True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67197"/>
  <p:tag name="EMFCHILD" val="True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5.408192"/>
  <p:tag name="EMFCHILD" val="True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504"/>
  <p:tag name="ORIGINALWIDTH" val=" 6.096696"/>
  <p:tag name="EMFCHILD" val="True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638"/>
  <p:tag name="ORIGINALWIDTH" val=" 6.894964"/>
  <p:tag name="EMFCHILD" val="True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31221"/>
  <p:tag name="ORIGINALWIDTH" val=" 6.635515"/>
  <p:tag name="EMFCHILD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4768"/>
  <p:tag name="ORIGINALWIDTH" val=" 13.28103"/>
  <p:tag name="EMFCHILD" val="True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9292"/>
  <p:tag name="ORIGINALWIDTH" val=" 4.295632"/>
  <p:tag name="EMFCHILD" val="True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42088"/>
  <p:tag name="ORIGINALWIDTH" val=" 5.399215"/>
  <p:tag name="EMFCHILD" val="True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42088"/>
  <p:tag name="ORIGINALWIDTH" val=" 5.399215"/>
  <p:tag name="EMFCHILD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2609"/>
  <p:tag name="ORIGINALWIDTH" val=" 5.430873"/>
  <p:tag name="EMFCHILD" val="True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242836"/>
  <p:tag name="ORIGINALWIDTH" val=" 7.084531"/>
  <p:tag name="EMFCHILD" val="True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67197"/>
  <p:tag name="EMFCHILD" val="True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5.408192"/>
  <p:tag name="EMFCHILD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504"/>
  <p:tag name="ORIGINALWIDTH" val=" 6.096696"/>
  <p:tag name="EMFCHILD" val="True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504"/>
  <p:tag name="ORIGINALWIDTH" val=" 6.096696"/>
  <p:tag name="EMFCHILD" val="True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0445"/>
  <p:tag name="ORIGINALWIDTH" val=" 7.124453"/>
  <p:tag name="EMFCHILD" val="True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881538"/>
  <p:tag name="EMFCHILD" val="True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4.270672"/>
  <p:tag name="EMFCHILD" val="True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3.67197"/>
  <p:tag name="EMFCHILD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8504"/>
  <p:tag name="ORIGINALWIDTH" val=" 6.096696"/>
  <p:tag name="EMFCHILD" val="True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399737"/>
  <p:tag name="EMFCHILD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0463"/>
  <p:tag name="ORIGINALWIDTH" val=" 3.066301"/>
  <p:tag name="EMFCHILD" val="True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62601"/>
  <p:tag name="ORIGINALWIDTH" val=" 2.314922"/>
  <p:tag name="EMFCHILD" val="True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0445"/>
  <p:tag name="ORIGINALWIDTH" val=" 7.124453"/>
  <p:tag name="EMFCHILD" val="True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4"/>
  <p:tag name="ORIGINALWIDTH" val=" 6.096696"/>
  <p:tag name="EMFCHILD" val="True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54293"/>
  <p:tag name="ORIGINALWIDTH" val=" 4.200829"/>
  <p:tag name="EMFCHILD" val="True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5638"/>
  <p:tag name="ORIGINALWIDTH" val=" 6.894964"/>
  <p:tag name="EMFCHILD" val="True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4"/>
  <p:tag name="ORIGINALWIDTH" val=" 6.096696"/>
  <p:tag name="EMFCHILD" val="True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54293"/>
  <p:tag name="ORIGINALWIDTH" val=" 4.200829"/>
  <p:tag name="EMFCHILD" val="True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4"/>
  <p:tag name="ORIGINALWIDTH" val=" 6.096696"/>
  <p:tag name="EMFCHILD" val="True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54293"/>
  <p:tag name="ORIGINALWIDTH" val=" 4.200829"/>
  <p:tag name="EMFCHILD" val="True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4.120986"/>
  <p:tag name="EMFCHILD" val="True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4"/>
  <p:tag name="ORIGINALWIDTH" val=" 6.096696"/>
  <p:tag name="EMFCHILD" val="True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54293"/>
  <p:tag name="ORIGINALWIDTH" val=" 4.200829"/>
  <p:tag name="EMFCHILD" val="True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13072"/>
  <p:tag name="ORIGINALWIDTH" val=" 5.91709"/>
  <p:tag name="EMFCHILD" val="True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93387"/>
  <p:tag name="ORIGINALWIDTH" val=" 2.116379"/>
  <p:tag name="EMFCHILD" val="True"/>
</p:tagLst>
</file>

<file path=ppt/tags/tag4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701104"/>
  <p:tag name="ORIGINALWIDTH" val=" 6.096696"/>
  <p:tag name="EMFCHILD" val="True"/>
</p:tagLst>
</file>

<file path=ppt/tags/tag4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23623"/>
  <p:tag name="ORIGINALWIDTH" val=" 7.114492"/>
  <p:tag name="EMFCHILD" val="True"/>
</p:tagLst>
</file>

<file path=ppt/tags/tag4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2.786891"/>
  <p:tag name="EMFCHILD" val="True"/>
</p:tagLst>
</file>

<file path=ppt/tags/tag4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1.564568"/>
  <p:tag name="EMFCHILD" val="True"/>
</p:tagLst>
</file>

<file path=ppt/tags/tag4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562207"/>
  <p:tag name="EMFCHILD" val="True"/>
</p:tagLst>
</file>

<file path=ppt/tags/tag4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5197"/>
  <p:tag name="ORIGINALWIDTH" val=" 3.024372"/>
  <p:tag name="EMFCHILD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4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9568"/>
  <p:tag name="ORIGINALWIDTH" val=" 3.436498"/>
  <p:tag name="EMFCHILD" val="True"/>
</p:tagLst>
</file>

<file path=ppt/tags/tag4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978819"/>
  <p:tag name="ORIGINALWIDTH" val=" 1.167441"/>
  <p:tag name="EMFCHILD" val="True"/>
</p:tagLst>
</file>

<file path=ppt/tags/tag4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3323"/>
  <p:tag name="ORIGINALWIDTH" val=" 5.547877"/>
  <p:tag name="EMFCHILD" val="True"/>
</p:tagLst>
</file>

<file path=ppt/tags/tag4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94883"/>
  <p:tag name="ORIGINALWIDTH" val=" 2.634254"/>
  <p:tag name="EMFCHILD" val="True"/>
</p:tagLst>
</file>

<file path=ppt/tags/tag4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59096"/>
  <p:tag name="ORIGINALWIDTH" val=" 9.982565"/>
  <p:tag name="LATEXADDIN" val="\documentclass{article}&#10;\usepackage{amsmath}&#10;\pagestyle{empty}&#10;\begin{document}&#10;&#10;\begin{align*}&#10;Minimize &amp;\quad \sum_{\forall i}{ (\alpha_{i} + \beta_{i})(P^{known}_{i} - P^{cal}_{i}) + \beta_{i}(Q^{known}_{i} - Q^{cal}_{i}) +\alpha_{i}(V^{known}_{i} - V^{cal}_{i}) +\omega_{i}(V^{slack} - V^{cal}_{i}) }&#10;\end{align*}&#10;&#10;&#10;&#10;\end{document}"/>
  <p:tag name="IGUANATEXSIZE" val="20"/>
  <p:tag name="IGUANATEXCURSOR" val="304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1"/>
  <p:tag name="EMFCHILD" val="True"/>
</p:tagLst>
</file>

<file path=ppt/tags/tag4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7049"/>
  <p:tag name="ORIGINALWIDTH" val=" 2.63012"/>
  <p:tag name="EMFCHILD" val="True"/>
</p:tagLst>
</file>

<file path=ppt/tags/tag4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5.399727"/>
  <p:tag name="EMFCHILD" val="True"/>
</p:tagLst>
</file>

<file path=ppt/tags/tag4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7049"/>
  <p:tag name="ORIGINALWIDTH" val=" 2.63012"/>
  <p:tag name="EMFCHILD" val="True"/>
</p:tagLst>
</file>

<file path=ppt/tags/tag4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8.159375"/>
  <p:tag name="EMFCHILD" val="True"/>
</p:tagLst>
</file>

<file path=ppt/tags/tag4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847049"/>
  <p:tag name="ORIGINALWIDTH" val=" 2.63012"/>
  <p:tag name="EMFCHILD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8.942675"/>
  <p:tag name="ORIGINALWIDTH" val=" 6.884154"/>
  <p:tag name="EMFCHILD" val="True"/>
</p:tagLst>
</file>

<file path=ppt/tags/tag4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4.224136"/>
  <p:tag name="EMFCHILD" val="True"/>
</p:tagLst>
</file>

<file path=ppt/tags/tag4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3.825632"/>
  <p:tag name="EMFCHILD" val="True"/>
</p:tagLst>
</file>

<file path=ppt/tags/tag4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4.26469"/>
  <p:tag name="ORIGINALWIDTH" val=" 13.26024"/>
  <p:tag name="EMFCHILD" val="True"/>
</p:tagLst>
</file>

<file path=ppt/tags/tag4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92481"/>
  <p:tag name="ORIGINALWIDTH" val=" 4.2889"/>
  <p:tag name="EMFCHILD" val="True"/>
</p:tagLst>
</file>

<file path=ppt/tags/tag4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4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4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5.589019"/>
  <p:tag name="EMFCHILD" val="True"/>
</p:tagLst>
</file>

<file path=ppt/tags/tag4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4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85907"/>
  <p:tag name="ORIGINALWIDTH" val=" 6.625122"/>
  <p:tag name="EMFCHILD" val="True"/>
</p:tagLst>
</file>

<file path=ppt/tags/tag4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17012"/>
  <p:tag name="ORIGINALWIDTH" val=" 5.430869"/>
  <p:tag name="EMFCHILD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4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4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4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4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59096"/>
  <p:tag name="ORIGINALWIDTH" val=" 7.113311"/>
  <p:tag name="EMFCHILD" val="True"/>
</p:tagLst>
</file>

<file path=ppt/tags/tag4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3.431104"/>
  <p:tag name="EMFCHILD" val="True"/>
</p:tagLst>
</file>

<file path=ppt/tags/tag4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4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27071"/>
  <p:tag name="EMFCHILD" val="True"/>
</p:tagLst>
</file>

<file path=ppt/tags/tag4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23819"/>
  <p:tag name="ORIGINALWIDTH" val=" 5.111814"/>
  <p:tag name="EMFCHILD" val="True"/>
</p:tagLst>
</file>

<file path=ppt/tags/tag4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4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4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4075591"/>
  <p:tag name="ORIGINALWIDTH" val=" 6.087169"/>
  <p:tag name="EMFCHILD" val="True"/>
</p:tagLst>
</file>

<file path=ppt/tags/tag4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959096"/>
  <p:tag name="ORIGINALWIDTH" val=" 7.113311"/>
  <p:tag name="EMFCHILD" val="True"/>
</p:tagLst>
</file>

<file path=ppt/tags/tag4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019647"/>
  <p:tag name="EMFCHILD" val="True"/>
</p:tagLst>
</file>

<file path=ppt/tags/tag4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556655"/>
  <p:tag name="EMFCHILD" val="True"/>
</p:tagLst>
</file>

<file path=ppt/tags/tag4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1.562127"/>
  <p:tag name="EMFCHILD" val="True"/>
</p:tagLst>
</file>

<file path=ppt/tags/tag4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4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4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85907"/>
  <p:tag name="ORIGINALWIDTH" val=" 6.625122"/>
  <p:tag name="EMFCHILD" val="True"/>
</p:tagLst>
</file>

<file path=ppt/tags/tag4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17012"/>
  <p:tag name="ORIGINALWIDTH" val=" 5.430869"/>
  <p:tag name="EMFCHILD" val="True"/>
</p:tagLst>
</file>

<file path=ppt/tags/tag4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5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159963"/>
  <p:tag name="ORIGINALWIDTH" val=" 6.884177"/>
  <p:tag name="EMFCHILD" val="True"/>
</p:tagLst>
</file>

<file path=ppt/tags/tag5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3.431104"/>
  <p:tag name="EMFCHILD" val="True"/>
</p:tagLst>
</file>

<file path=ppt/tags/tag5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5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27071"/>
  <p:tag name="EMFCHILD" val="True"/>
</p:tagLst>
</file>

<file path=ppt/tags/tag5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23819"/>
  <p:tag name="ORIGINALWIDTH" val=" 5.111814"/>
  <p:tag name="EMFCHILD" val="True"/>
</p:tagLst>
</file>

<file path=ppt/tags/tag5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5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4075591"/>
  <p:tag name="ORIGINALWIDTH" val=" 6.087169"/>
  <p:tag name="EMFCHILD" val="True"/>
</p:tagLst>
</file>

<file path=ppt/tags/tag5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159963"/>
  <p:tag name="ORIGINALWIDTH" val=" 6.884177"/>
  <p:tag name="EMFCHILD" val="Tru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5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019647"/>
  <p:tag name="EMFCHILD" val="True"/>
</p:tagLst>
</file>

<file path=ppt/tags/tag5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556655"/>
  <p:tag name="EMFCHILD" val="True"/>
</p:tagLst>
</file>

<file path=ppt/tags/tag5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1.562127"/>
  <p:tag name="EMFCHILD" val="True"/>
</p:tagLst>
</file>

<file path=ppt/tags/tag5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85907"/>
  <p:tag name="ORIGINALWIDTH" val=" 6.625122"/>
  <p:tag name="EMFCHILD" val="True"/>
</p:tagLst>
</file>

<file path=ppt/tags/tag5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5.589019"/>
  <p:tag name="EMFCHILD" val="True"/>
</p:tagLst>
</file>

<file path=ppt/tags/tag5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83269"/>
  <p:tag name="ORIGINALWIDTH" val=" 7.10335"/>
  <p:tag name="EMFCHILD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5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3.431104"/>
  <p:tag name="EMFCHILD" val="True"/>
</p:tagLst>
</file>

<file path=ppt/tags/tag5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5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27071"/>
  <p:tag name="EMFCHILD" val="True"/>
</p:tagLst>
</file>

<file path=ppt/tags/tag5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23819"/>
  <p:tag name="ORIGINALWIDTH" val=" 5.111814"/>
  <p:tag name="EMFCHILD" val="True"/>
</p:tagLst>
</file>

<file path=ppt/tags/tag5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4.260987"/>
  <p:tag name="EMFCHILD" val="True"/>
</p:tagLst>
</file>

<file path=ppt/tags/tag5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4075591"/>
  <p:tag name="ORIGINALWIDTH" val=" 6.087169"/>
  <p:tag name="EMFCHILD" val="True"/>
</p:tagLst>
</file>

<file path=ppt/tags/tag5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83269"/>
  <p:tag name="ORIGINALWIDTH" val=" 7.10335"/>
  <p:tag name="EMFCHILD" val="True"/>
</p:tagLst>
</file>

<file path=ppt/tags/tag5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019647"/>
  <p:tag name="EMFCHILD" val="True"/>
</p:tagLst>
</file>

<file path=ppt/tags/tag5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556655"/>
  <p:tag name="EMFCHILD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5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1.562127"/>
  <p:tag name="EMFCHILD" val="True"/>
</p:tagLst>
</file>

<file path=ppt/tags/tag5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85907"/>
  <p:tag name="ORIGINALWIDTH" val=" 6.625122"/>
  <p:tag name="EMFCHILD" val="Tru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15631"/>
  <p:tag name="ORIGINALWIDTH" val=" 5.907838"/>
  <p:tag name="EMFCHILD" val="Tru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83269"/>
  <p:tag name="ORIGINALWIDTH" val=" 7.10335"/>
  <p:tag name="EMFCHILD" val="True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2.782561"/>
  <p:tag name="EMFCHILD" val="True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1.562127"/>
  <p:tag name="EMFCHILD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589033"/>
  <p:tag name="EMFCHILD" val="True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556655"/>
  <p:tag name="EMFCHILD" val="True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019647"/>
  <p:tag name="EMFCHILD" val="True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3.431104"/>
  <p:tag name="EMFCHILD" val="True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4075591"/>
  <p:tag name="ORIGINALWIDTH" val=" 6.087169"/>
  <p:tag name="EMFCHILD" val="True"/>
</p:tagLst>
</file>

<file path=ppt/tags/tag5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183269"/>
  <p:tag name="ORIGINALWIDTH" val=" 7.10335"/>
  <p:tag name="EMFCHILD" val="True"/>
</p:tagLst>
</file>

<file path=ppt/tags/tag5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019647"/>
  <p:tag name="EMFCHILD" val="True"/>
</p:tagLst>
</file>

<file path=ppt/tags/tag5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216654"/>
  <p:tag name="ORIGINALWIDTH" val=" 3.556655"/>
  <p:tag name="EMFCHILD" val="True"/>
</p:tagLst>
</file>

<file path=ppt/tags/tag5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5.021142"/>
  <p:tag name="ORIGINALWIDTH" val=" 1.562127"/>
  <p:tag name="EMFCHILD" val="True"/>
</p:tagLst>
</file>

<file path=ppt/tags/tag5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80004"/>
  <p:tag name="ORIGINALWIDTH" val=" 2.113072"/>
  <p:tag name="EMFCHILD" val="True"/>
</p:tagLst>
</file>

<file path=ppt/tags/tag5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0.18906"/>
  <p:tag name="ORIGINALWIDTH" val=" 2.311301"/>
  <p:tag name="EMFCHILD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8.159397"/>
  <p:tag name="EMFCHILD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27071"/>
  <p:tag name="EMFCHILD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7308"/>
  <p:tag name="ORIGINALWIDTH" val=" 5.111796"/>
  <p:tag name="EMFCHILD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4.261004"/>
  <p:tag name="EMFCHILD" val="Tru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84624"/>
  <p:tag name="ORIGINALWIDTH" val=" 2.630117"/>
  <p:tag name="EMFCHILD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624938"/>
  <p:tag name="ORIGINALWIDTH" val=" 6.625146"/>
  <p:tag name="EMFCHILD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5.907834"/>
  <p:tag name="EMFCHILD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2.782531"/>
  <p:tag name="EMFCHILD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4.224122"/>
  <p:tag name="EMFCHILD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3.431115"/>
  <p:tag name="EMFCHILD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.3978929"/>
  <p:tag name="ORIGINALWIDTH" val=" 6.087172"/>
  <p:tag name="EMFCHILD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7.012856"/>
  <p:tag name="ORIGINALWIDTH" val=" 7.103327"/>
  <p:tag name="EMFCHILD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9.947322"/>
  <p:tag name="ORIGINALWIDTH" val=" 2.311316"/>
  <p:tag name="EMFCHILD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66623"/>
  <p:tag name="EMFCHILD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4398"/>
  <p:tag name="ORIGINALWIDTH" val=" 1.05603"/>
  <p:tag name="EMFCHILD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506128"/>
  <p:tag name="ORIGINALWIDTH" val=" 3.82565"/>
  <p:tag name="EMFCHILD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336442"/>
  <p:tag name="ORIGINALWIDTH" val=" 3.058505"/>
  <p:tag name="EMFCHILD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.054398"/>
  <p:tag name="ORIGINALWIDTH" val=" 1.05603"/>
  <p:tag name="EMFCHILD" val="Tru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6.794022"/>
  <p:tag name="ORIGINALWIDTH" val=" 7.113286"/>
  <p:tag name="EMFCHILD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019653"/>
  <p:tag name="EMFCHILD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3.140369"/>
  <p:tag name="ORIGINALWIDTH" val=" 3.556643"/>
  <p:tag name="EMFCHILD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02049"/>
  <p:tag name="ORIGINALWIDTH" val=" 1.56212"/>
  <p:tag name="EMFCHILD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686171"/>
  <p:tag name="ORIGINALWIDTH" val=" 2.113045"/>
  <p:tag name="EMFCHILD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2.327671"/>
  <p:tag name="ORIGINALWIDTH" val=" 6.625146"/>
  <p:tag name="EMFCHILD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13.92629"/>
  <p:tag name="ORIGINALWIDTH" val=" 13.26025"/>
  <p:tag name="EMFCHILD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 4.97167"/>
  <p:tag name="ORIGINALWIDTH" val=" 4.288913"/>
  <p:tag name="EMFCHILD" val="True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Woong</dc:creator>
  <cp:lastModifiedBy>Woong</cp:lastModifiedBy>
  <cp:revision>3</cp:revision>
  <dcterms:created xsi:type="dcterms:W3CDTF">2025-04-11T12:32:43Z</dcterms:created>
  <dcterms:modified xsi:type="dcterms:W3CDTF">2025-04-11T12:55:06Z</dcterms:modified>
</cp:coreProperties>
</file>