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6"/>
      <p:bold r:id="rId7"/>
      <p:italic r:id="rId8"/>
      <p:boldItalic r:id="rId9"/>
    </p:embeddedFont>
    <p:embeddedFont>
      <p:font typeface="Open Sans SemiBold" panose="020B0706030804020204" pitchFamily="34" charset="0"/>
      <p:bold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847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F95ED-C294-4C20-9CB9-B40CF55344AB}" v="2" dt="2023-07-18T12:59:27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73552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32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4c55d3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4c55d3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81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c55d3b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c55d3b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33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107"/>
            <a:ext cx="9144000" cy="2854757"/>
          </a:xfrm>
          <a:prstGeom prst="rect">
            <a:avLst/>
          </a:prstGeom>
        </p:spPr>
      </p:pic>
      <p:sp>
        <p:nvSpPr>
          <p:cNvPr id="55" name="Google Shape;55;p13"/>
          <p:cNvSpPr txBox="1"/>
          <p:nvPr/>
        </p:nvSpPr>
        <p:spPr>
          <a:xfrm>
            <a:off x="222450" y="2891467"/>
            <a:ext cx="873236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Title of my presentation-“Open Sans Semibold 2</a:t>
            </a: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8</a:t>
            </a:r>
            <a:r>
              <a:rPr lang="el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”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2449" y="3482504"/>
            <a:ext cx="71547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 dirty="0">
                <a:latin typeface="Open Sans SemiBold"/>
                <a:ea typeface="Open Sans SemiBold"/>
                <a:cs typeface="Open Sans SemiBold"/>
                <a:sym typeface="Open Sans SemiBold"/>
              </a:rPr>
              <a:t>Author (1), Author(2), Author (3) - “Open Sans Semibold 1</a:t>
            </a:r>
            <a:r>
              <a:rPr lang="en-US" sz="1800" dirty="0">
                <a:latin typeface="Open Sans SemiBold"/>
                <a:ea typeface="Open Sans SemiBold"/>
                <a:cs typeface="Open Sans SemiBold"/>
                <a:sym typeface="Open Sans SemiBold"/>
              </a:rPr>
              <a:t>8</a:t>
            </a:r>
            <a:r>
              <a:rPr lang="el" sz="1800" dirty="0">
                <a:latin typeface="Open Sans SemiBold"/>
                <a:ea typeface="Open Sans SemiBold"/>
                <a:cs typeface="Open Sans SemiBold"/>
                <a:sym typeface="Open Sans SemiBold"/>
              </a:rPr>
              <a:t>”</a:t>
            </a:r>
            <a:endParaRPr sz="1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2449" y="4092400"/>
            <a:ext cx="781194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1. Center/Faculty of..., University of..., Country -&gt; Please don’t include more details - “Open Sans Regular 1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el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Center/Faculty of..., University of..., Country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3. Center/Faculty of..., University of..., Country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449" y="2405490"/>
            <a:ext cx="1010449" cy="263071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C0C0C"/>
                </a:solidFill>
              </a:rPr>
              <a:t>Paper id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78200" y="1172926"/>
            <a:ext cx="896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Title of my presentation - “Open Sans Semibold </a:t>
            </a: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28</a:t>
            </a:r>
            <a:r>
              <a:rPr lang="el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”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78200" y="1752588"/>
            <a:ext cx="7377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Body Text - “Open Sans Regular 1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02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22450" y="2931750"/>
            <a:ext cx="71547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 dirty="0">
                <a:latin typeface="Open Sans SemiBold"/>
                <a:ea typeface="Open Sans SemiBold"/>
                <a:cs typeface="Open Sans SemiBold"/>
                <a:sym typeface="Open Sans SemiBold"/>
              </a:rPr>
              <a:t>Thank you for your attention!</a:t>
            </a:r>
            <a:endParaRPr sz="20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22450" y="3482350"/>
            <a:ext cx="89215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 dirty="0">
                <a:latin typeface="Open Sans SemiBold"/>
                <a:ea typeface="Open Sans SemiBold"/>
                <a:cs typeface="Open Sans SemiBold"/>
                <a:sym typeface="Open Sans SemiBold"/>
              </a:rPr>
              <a:t>First Name Last Name of Presenting Author -&gt; only your name - “Open Sans Semibold 1</a:t>
            </a:r>
            <a:r>
              <a:rPr lang="en-US" sz="1500" dirty="0">
                <a:latin typeface="Open Sans SemiBold"/>
                <a:ea typeface="Open Sans SemiBold"/>
                <a:cs typeface="Open Sans SemiBold"/>
                <a:sym typeface="Open Sans SemiBold"/>
              </a:rPr>
              <a:t>5</a:t>
            </a:r>
            <a:r>
              <a:rPr lang="el" sz="1500" dirty="0">
                <a:latin typeface="Open Sans SemiBold"/>
                <a:ea typeface="Open Sans SemiBold"/>
                <a:cs typeface="Open Sans SemiBold"/>
                <a:sym typeface="Open Sans SemiBold"/>
              </a:rPr>
              <a:t>”</a:t>
            </a:r>
            <a:endParaRPr sz="15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22450" y="3767125"/>
            <a:ext cx="71547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name@address.com -&gt; only your email address - “Open Sans Regular 1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22450" y="4394950"/>
            <a:ext cx="5526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 dirty="0">
                <a:latin typeface="Open Sans"/>
                <a:ea typeface="Open Sans"/>
                <a:cs typeface="Open Sans"/>
                <a:sym typeface="Open Sans"/>
              </a:rPr>
              <a:t>*Please keep this slide on display to allow int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l" sz="1000">
                <a:latin typeface="Open Sans"/>
                <a:ea typeface="Open Sans"/>
                <a:cs typeface="Open Sans"/>
                <a:sym typeface="Open Sans"/>
              </a:rPr>
              <a:t>rested colleagues to note your email address. </a:t>
            </a:r>
            <a:r>
              <a:rPr lang="el" sz="1000" dirty="0">
                <a:latin typeface="Open Sans"/>
                <a:ea typeface="Open Sans"/>
                <a:cs typeface="Open Sans"/>
                <a:sym typeface="Open Sans"/>
              </a:rPr>
              <a:t>You will have 3min for live Q&amp;As.</a:t>
            </a:r>
            <a:endParaRPr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107"/>
            <a:ext cx="9144000" cy="28547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173</Words>
  <Application>Microsoft Office PowerPoint</Application>
  <PresentationFormat>On-screen Show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Open Sans</vt:lpstr>
      <vt:lpstr>Open Sans SemiBold</vt:lpstr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reviewer A</cp:lastModifiedBy>
  <cp:revision>18</cp:revision>
  <dcterms:modified xsi:type="dcterms:W3CDTF">2023-07-18T12:59:30Z</dcterms:modified>
</cp:coreProperties>
</file>