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5143500" type="screen16x9"/>
  <p:notesSz cx="6858000" cy="9144000"/>
  <p:embeddedFontLst>
    <p:embeddedFont>
      <p:font typeface="Open Sans" panose="020B0606030504020204" pitchFamily="34" charset="0"/>
      <p:regular r:id="rId6"/>
      <p:bold r:id="rId7"/>
      <p:italic r:id="rId8"/>
      <p:boldItalic r:id="rId9"/>
    </p:embeddedFont>
    <p:embeddedFont>
      <p:font typeface="Open Sans SemiBold" panose="020B0706030804020204" pitchFamily="34" charset="0"/>
      <p:bold r:id="rId10"/>
      <p:boldItalic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8D847"/>
    <a:srgbClr val="0C0C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5225" autoAdjust="0"/>
    <p:restoredTop sz="86369" autoAdjust="0"/>
  </p:normalViewPr>
  <p:slideViewPr>
    <p:cSldViewPr snapToGrid="0">
      <p:cViewPr varScale="1">
        <p:scale>
          <a:sx n="133" d="100"/>
          <a:sy n="133" d="100"/>
        </p:scale>
        <p:origin x="1584" y="10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notesMaster" Target="notesMasters/notesMaster1.xml"/><Relationship Id="rId15" Type="http://schemas.openxmlformats.org/officeDocument/2006/relationships/tableStyles" Target="tableStyles.xml"/><Relationship Id="rId10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9735523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43231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94c55d3b5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94c55d3b5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98124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94c55d3b57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94c55d3b57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63303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7107"/>
            <a:ext cx="9144000" cy="2854757"/>
          </a:xfrm>
          <a:prstGeom prst="rect">
            <a:avLst/>
          </a:prstGeom>
        </p:spPr>
      </p:pic>
      <p:sp>
        <p:nvSpPr>
          <p:cNvPr id="55" name="Google Shape;55;p13"/>
          <p:cNvSpPr txBox="1"/>
          <p:nvPr/>
        </p:nvSpPr>
        <p:spPr>
          <a:xfrm>
            <a:off x="222450" y="2891467"/>
            <a:ext cx="8732364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 sz="2800" dirty="0">
                <a:latin typeface="Open Sans SemiBold"/>
                <a:ea typeface="Open Sans SemiBold"/>
                <a:cs typeface="Open Sans SemiBold"/>
                <a:sym typeface="Open Sans SemiBold"/>
              </a:rPr>
              <a:t>Title of my presentation-“Open Sans Semibold 2</a:t>
            </a:r>
            <a:r>
              <a:rPr lang="en-US" sz="2800" dirty="0">
                <a:latin typeface="Open Sans SemiBold"/>
                <a:ea typeface="Open Sans SemiBold"/>
                <a:cs typeface="Open Sans SemiBold"/>
                <a:sym typeface="Open Sans SemiBold"/>
              </a:rPr>
              <a:t>8</a:t>
            </a:r>
            <a:r>
              <a:rPr lang="el" sz="2800" dirty="0">
                <a:latin typeface="Open Sans SemiBold"/>
                <a:ea typeface="Open Sans SemiBold"/>
                <a:cs typeface="Open Sans SemiBold"/>
                <a:sym typeface="Open Sans SemiBold"/>
              </a:rPr>
              <a:t>”</a:t>
            </a:r>
            <a:endParaRPr sz="2800" dirty="0"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222449" y="3482504"/>
            <a:ext cx="71547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 sz="1800" dirty="0">
                <a:latin typeface="Open Sans SemiBold"/>
                <a:ea typeface="Open Sans SemiBold"/>
                <a:cs typeface="Open Sans SemiBold"/>
                <a:sym typeface="Open Sans SemiBold"/>
              </a:rPr>
              <a:t>Author (1), Author(2), Author (3) - “Open Sans Semibold 1</a:t>
            </a:r>
            <a:r>
              <a:rPr lang="en-US" sz="1800" dirty="0">
                <a:latin typeface="Open Sans SemiBold"/>
                <a:ea typeface="Open Sans SemiBold"/>
                <a:cs typeface="Open Sans SemiBold"/>
                <a:sym typeface="Open Sans SemiBold"/>
              </a:rPr>
              <a:t>8</a:t>
            </a:r>
            <a:r>
              <a:rPr lang="el" sz="1800" dirty="0">
                <a:latin typeface="Open Sans SemiBold"/>
                <a:ea typeface="Open Sans SemiBold"/>
                <a:cs typeface="Open Sans SemiBold"/>
                <a:sym typeface="Open Sans SemiBold"/>
              </a:rPr>
              <a:t>”</a:t>
            </a:r>
            <a:endParaRPr sz="1800" dirty="0"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222449" y="4092400"/>
            <a:ext cx="7811941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 sz="1200" dirty="0">
                <a:latin typeface="Open Sans"/>
                <a:ea typeface="Open Sans"/>
                <a:cs typeface="Open Sans"/>
                <a:sym typeface="Open Sans"/>
              </a:rPr>
              <a:t>1. Center/Faculty of..., University of..., Country -&gt; Please don’t include more details - “Open Sans Regular 1</a:t>
            </a:r>
            <a:r>
              <a:rPr lang="en-US" sz="1200" dirty="0">
                <a:latin typeface="Open Sans"/>
                <a:ea typeface="Open Sans"/>
                <a:cs typeface="Open Sans"/>
                <a:sym typeface="Open Sans"/>
              </a:rPr>
              <a:t>2</a:t>
            </a:r>
            <a:r>
              <a:rPr lang="el" sz="1200" dirty="0">
                <a:latin typeface="Open Sans"/>
                <a:ea typeface="Open Sans"/>
                <a:cs typeface="Open Sans"/>
                <a:sym typeface="Open Sans"/>
              </a:rPr>
              <a:t>”</a:t>
            </a:r>
            <a:endParaRPr sz="1200"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 sz="1200" dirty="0">
                <a:latin typeface="Open Sans"/>
                <a:ea typeface="Open Sans"/>
                <a:cs typeface="Open Sans"/>
                <a:sym typeface="Open Sans"/>
              </a:rPr>
              <a:t>2. </a:t>
            </a:r>
            <a:r>
              <a:rPr lang="el" sz="12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Center/Faculty of..., University of..., Country</a:t>
            </a:r>
            <a:endParaRPr sz="12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l" sz="12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3. Center/Faculty of..., University of..., Country</a:t>
            </a:r>
            <a:endParaRPr sz="12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22449" y="2405490"/>
            <a:ext cx="1010449" cy="263071"/>
          </a:xfrm>
          <a:prstGeom prst="rect">
            <a:avLst/>
          </a:prstGeom>
          <a:solidFill>
            <a:srgbClr val="B8D8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0C0C0C"/>
                </a:solidFill>
              </a:rPr>
              <a:t>Paper id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5143500"/>
            <a:ext cx="9144000" cy="45719"/>
          </a:xfrm>
          <a:prstGeom prst="rect">
            <a:avLst/>
          </a:prstGeom>
          <a:solidFill>
            <a:srgbClr val="B8D8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/>
        </p:nvSpPr>
        <p:spPr>
          <a:xfrm>
            <a:off x="178200" y="1172926"/>
            <a:ext cx="8965800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 sz="2800" dirty="0">
                <a:latin typeface="Open Sans SemiBold"/>
                <a:ea typeface="Open Sans SemiBold"/>
                <a:cs typeface="Open Sans SemiBold"/>
                <a:sym typeface="Open Sans SemiBold"/>
              </a:rPr>
              <a:t>Title of my presentation - “Open Sans Semibold </a:t>
            </a:r>
            <a:r>
              <a:rPr lang="en-US" sz="2800" dirty="0">
                <a:latin typeface="Open Sans SemiBold"/>
                <a:ea typeface="Open Sans SemiBold"/>
                <a:cs typeface="Open Sans SemiBold"/>
                <a:sym typeface="Open Sans SemiBold"/>
              </a:rPr>
              <a:t>28</a:t>
            </a:r>
            <a:r>
              <a:rPr lang="el" sz="2800" dirty="0">
                <a:latin typeface="Open Sans SemiBold"/>
                <a:ea typeface="Open Sans SemiBold"/>
                <a:cs typeface="Open Sans SemiBold"/>
                <a:sym typeface="Open Sans SemiBold"/>
              </a:rPr>
              <a:t>”</a:t>
            </a:r>
            <a:endParaRPr sz="2800" dirty="0"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64" name="Google Shape;64;p14"/>
          <p:cNvSpPr txBox="1"/>
          <p:nvPr/>
        </p:nvSpPr>
        <p:spPr>
          <a:xfrm>
            <a:off x="178200" y="1752588"/>
            <a:ext cx="7377000" cy="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 sz="1200" dirty="0">
                <a:latin typeface="Open Sans"/>
                <a:ea typeface="Open Sans"/>
                <a:cs typeface="Open Sans"/>
                <a:sym typeface="Open Sans"/>
              </a:rPr>
              <a:t>Body Text - “Open Sans Regular 1</a:t>
            </a:r>
            <a:r>
              <a:rPr lang="en-US" sz="1200" dirty="0">
                <a:latin typeface="Open Sans"/>
                <a:ea typeface="Open Sans"/>
                <a:cs typeface="Open Sans"/>
                <a:sym typeface="Open Sans"/>
              </a:rPr>
              <a:t>2</a:t>
            </a:r>
            <a:r>
              <a:rPr lang="el" sz="1200" dirty="0">
                <a:latin typeface="Open Sans"/>
                <a:ea typeface="Open Sans"/>
                <a:cs typeface="Open Sans"/>
                <a:sym typeface="Open Sans"/>
              </a:rPr>
              <a:t>”</a:t>
            </a:r>
            <a:endParaRPr sz="12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143500"/>
            <a:ext cx="9144000" cy="45719"/>
          </a:xfrm>
          <a:prstGeom prst="rect">
            <a:avLst/>
          </a:prstGeom>
          <a:solidFill>
            <a:srgbClr val="B8D8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98023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/>
        </p:nvSpPr>
        <p:spPr>
          <a:xfrm>
            <a:off x="222450" y="2931750"/>
            <a:ext cx="7154700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 sz="2000" dirty="0">
                <a:latin typeface="Open Sans SemiBold"/>
                <a:ea typeface="Open Sans SemiBold"/>
                <a:cs typeface="Open Sans SemiBold"/>
                <a:sym typeface="Open Sans SemiBold"/>
              </a:rPr>
              <a:t>Thank you for your attention!</a:t>
            </a:r>
            <a:endParaRPr sz="2000" dirty="0"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71" name="Google Shape;71;p15"/>
          <p:cNvSpPr txBox="1"/>
          <p:nvPr/>
        </p:nvSpPr>
        <p:spPr>
          <a:xfrm>
            <a:off x="222450" y="3482350"/>
            <a:ext cx="892155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 sz="1500" dirty="0">
                <a:latin typeface="Open Sans SemiBold"/>
                <a:ea typeface="Open Sans SemiBold"/>
                <a:cs typeface="Open Sans SemiBold"/>
                <a:sym typeface="Open Sans SemiBold"/>
              </a:rPr>
              <a:t>First Name Last Name of Presenting Author -&gt; only your name - “Open Sans Semibold 1</a:t>
            </a:r>
            <a:r>
              <a:rPr lang="en-US" sz="1500" dirty="0">
                <a:latin typeface="Open Sans SemiBold"/>
                <a:ea typeface="Open Sans SemiBold"/>
                <a:cs typeface="Open Sans SemiBold"/>
                <a:sym typeface="Open Sans SemiBold"/>
              </a:rPr>
              <a:t>5</a:t>
            </a:r>
            <a:r>
              <a:rPr lang="el" sz="1500" dirty="0">
                <a:latin typeface="Open Sans SemiBold"/>
                <a:ea typeface="Open Sans SemiBold"/>
                <a:cs typeface="Open Sans SemiBold"/>
                <a:sym typeface="Open Sans SemiBold"/>
              </a:rPr>
              <a:t>”</a:t>
            </a:r>
            <a:endParaRPr sz="1500" dirty="0"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222450" y="3767125"/>
            <a:ext cx="7154700" cy="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 sz="1200" dirty="0">
                <a:latin typeface="Open Sans"/>
                <a:ea typeface="Open Sans"/>
                <a:cs typeface="Open Sans"/>
                <a:sym typeface="Open Sans"/>
              </a:rPr>
              <a:t>name@address.com -&gt; only your email address - “Open Sans Regular 1</a:t>
            </a:r>
            <a:r>
              <a:rPr lang="en-US" sz="1200" dirty="0">
                <a:latin typeface="Open Sans"/>
                <a:ea typeface="Open Sans"/>
                <a:cs typeface="Open Sans"/>
                <a:sym typeface="Open Sans"/>
              </a:rPr>
              <a:t>2</a:t>
            </a:r>
            <a:r>
              <a:rPr lang="el" sz="1200" dirty="0">
                <a:latin typeface="Open Sans"/>
                <a:ea typeface="Open Sans"/>
                <a:cs typeface="Open Sans"/>
                <a:sym typeface="Open Sans"/>
              </a:rPr>
              <a:t>”</a:t>
            </a:r>
            <a:endParaRPr sz="12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3" name="Google Shape;73;p15"/>
          <p:cNvSpPr txBox="1"/>
          <p:nvPr/>
        </p:nvSpPr>
        <p:spPr>
          <a:xfrm>
            <a:off x="222450" y="4394950"/>
            <a:ext cx="55263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 sz="1000" dirty="0">
                <a:latin typeface="Open Sans"/>
                <a:ea typeface="Open Sans"/>
                <a:cs typeface="Open Sans"/>
                <a:sym typeface="Open Sans"/>
              </a:rPr>
              <a:t>*Please keep this slide on display to allow int</a:t>
            </a:r>
            <a:r>
              <a:rPr lang="en-US" sz="1000">
                <a:latin typeface="Open Sans"/>
                <a:ea typeface="Open Sans"/>
                <a:cs typeface="Open Sans"/>
                <a:sym typeface="Open Sans"/>
              </a:rPr>
              <a:t>e</a:t>
            </a:r>
            <a:r>
              <a:rPr lang="el" sz="1000">
                <a:latin typeface="Open Sans"/>
                <a:ea typeface="Open Sans"/>
                <a:cs typeface="Open Sans"/>
                <a:sym typeface="Open Sans"/>
              </a:rPr>
              <a:t>rested colleagues to note your email address. </a:t>
            </a:r>
            <a:r>
              <a:rPr lang="el" sz="1000" dirty="0">
                <a:latin typeface="Open Sans"/>
                <a:ea typeface="Open Sans"/>
                <a:cs typeface="Open Sans"/>
                <a:sym typeface="Open Sans"/>
              </a:rPr>
              <a:t>You will have 3min for live Q&amp;As.</a:t>
            </a:r>
            <a:endParaRPr sz="10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5143500"/>
            <a:ext cx="9144000" cy="45719"/>
          </a:xfrm>
          <a:prstGeom prst="rect">
            <a:avLst/>
          </a:prstGeom>
          <a:solidFill>
            <a:srgbClr val="B8D8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7107"/>
            <a:ext cx="9144000" cy="285475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4214</TotalTime>
  <Words>173</Words>
  <Application>Microsoft Office PowerPoint</Application>
  <PresentationFormat>Προβολή στην οθόνη (16:9)</PresentationFormat>
  <Paragraphs>12</Paragraphs>
  <Slides>3</Slides>
  <Notes>3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3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3</vt:i4>
      </vt:variant>
    </vt:vector>
  </HeadingPairs>
  <TitlesOfParts>
    <vt:vector size="7" baseType="lpstr">
      <vt:lpstr>Arial</vt:lpstr>
      <vt:lpstr>Open Sans</vt:lpstr>
      <vt:lpstr>Open Sans SemiBold</vt:lpstr>
      <vt:lpstr>Simple Light</vt:lpstr>
      <vt:lpstr>Παρουσίαση του PowerPoint</vt:lpstr>
      <vt:lpstr>Παρουσίαση του PowerPoint</vt:lpstr>
      <vt:lpstr>Παρουσίαση του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Κωνσταντίνος Παπαδόπουλος</cp:lastModifiedBy>
  <cp:revision>18</cp:revision>
  <dcterms:modified xsi:type="dcterms:W3CDTF">2023-08-16T17:06:16Z</dcterms:modified>
</cp:coreProperties>
</file>