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1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3399750" cy="28800425"/>
  <p:notesSz cx="6797675" cy="9926638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85430" algn="r" rtl="0" eaLnBrk="0" fontAlgn="base" hangingPunct="0">
      <a:spcBef>
        <a:spcPct val="0"/>
      </a:spcBef>
      <a:spcAft>
        <a:spcPct val="0"/>
      </a:spcAft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70860" algn="r" rtl="0" eaLnBrk="0" fontAlgn="base" hangingPunct="0">
      <a:spcBef>
        <a:spcPct val="0"/>
      </a:spcBef>
      <a:spcAft>
        <a:spcPct val="0"/>
      </a:spcAft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56290" algn="r" rtl="0" eaLnBrk="0" fontAlgn="base" hangingPunct="0">
      <a:spcBef>
        <a:spcPct val="0"/>
      </a:spcBef>
      <a:spcAft>
        <a:spcPct val="0"/>
      </a:spcAft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141720" algn="r" rtl="0" eaLnBrk="0" fontAlgn="base" hangingPunct="0">
      <a:spcBef>
        <a:spcPct val="0"/>
      </a:spcBef>
      <a:spcAft>
        <a:spcPct val="0"/>
      </a:spcAft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427150" algn="l" defTabSz="570860" rtl="0" eaLnBrk="1" latinLnBrk="0" hangingPunct="1"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712580" algn="l" defTabSz="570860" rtl="0" eaLnBrk="1" latinLnBrk="0" hangingPunct="1"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998010" algn="l" defTabSz="570860" rtl="0" eaLnBrk="1" latinLnBrk="0" hangingPunct="1"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283440" algn="l" defTabSz="570860" rtl="0" eaLnBrk="1" latinLnBrk="0" hangingPunct="1">
      <a:defRPr sz="14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73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282"/>
    <a:srgbClr val="777B7F"/>
    <a:srgbClr val="312F31"/>
    <a:srgbClr val="BADA55"/>
    <a:srgbClr val="99FF66"/>
    <a:srgbClr val="000099"/>
    <a:srgbClr val="FFCCCC"/>
    <a:srgbClr val="CCFF66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3" autoAdjust="0"/>
    <p:restoredTop sz="94434" autoAdjust="0"/>
  </p:normalViewPr>
  <p:slideViewPr>
    <p:cSldViewPr>
      <p:cViewPr>
        <p:scale>
          <a:sx n="21" d="100"/>
          <a:sy n="21" d="100"/>
        </p:scale>
        <p:origin x="2166" y="18"/>
      </p:cViewPr>
      <p:guideLst>
        <p:guide orient="horz" pos="9071"/>
        <p:guide pos="7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l-GR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l-GR"/>
          </a:p>
        </p:txBody>
      </p:sp>
      <p:sp>
        <p:nvSpPr>
          <p:cNvPr id="81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l-GR"/>
          </a:p>
        </p:txBody>
      </p:sp>
      <p:sp>
        <p:nvSpPr>
          <p:cNvPr id="81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fld id="{6C0B2C89-8D20-4327-AC27-A283C7695B78}" type="slidenum">
              <a:rPr lang="en-US" altLang="el-GR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69059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B907-3938-48CC-BD48-68E630509F60}" type="datetimeFigureOut">
              <a:rPr lang="el-GR" smtClean="0"/>
              <a:t>27/7/2023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8350" y="1241425"/>
            <a:ext cx="27209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67DB3-D42C-4E85-97FF-E6472048AC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133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1pPr>
    <a:lvl2pPr marL="28543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2pPr>
    <a:lvl3pPr marL="57086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3pPr>
    <a:lvl4pPr marL="85629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4pPr>
    <a:lvl5pPr marL="114172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5pPr>
    <a:lvl6pPr marL="142715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6pPr>
    <a:lvl7pPr marL="171258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7pPr>
    <a:lvl8pPr marL="199801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8pPr>
    <a:lvl9pPr marL="2283440" algn="l" defTabSz="570860" rtl="0" eaLnBrk="1" latinLnBrk="0" hangingPunct="1">
      <a:defRPr sz="7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4713405"/>
            <a:ext cx="19889788" cy="10026815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15126892"/>
            <a:ext cx="17549813" cy="6953434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440C-07A9-4396-8610-2FFF2D639B8D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42603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F4DE4-A30D-4587-AE42-A67DCFB7C326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0689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1533356"/>
            <a:ext cx="5045571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1533356"/>
            <a:ext cx="14844216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C0C3-2862-45AD-A0CF-AD890571AD97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42826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0F2D9-28BE-4CE2-B02A-0BFA0EF30699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18576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7180114"/>
            <a:ext cx="20182284" cy="11980175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19273626"/>
            <a:ext cx="20182284" cy="6300091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132F-E203-4CC4-9E93-26F54BF58266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92082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7666780"/>
            <a:ext cx="9944894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7666780"/>
            <a:ext cx="9944894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07B8-71F4-4078-B307-637521CE47BB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292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533362"/>
            <a:ext cx="20182284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7060106"/>
            <a:ext cx="9899190" cy="3460049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0520155"/>
            <a:ext cx="9899190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7060106"/>
            <a:ext cx="9947942" cy="3460049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0520155"/>
            <a:ext cx="994794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9F5AA-E7FE-4438-AB9C-E2BDBB310994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54483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B65C-A86C-4145-8732-046694855033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1021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F2CC-F326-4AD2-9A5C-21077776BC37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79348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920028"/>
            <a:ext cx="7547028" cy="672009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4146734"/>
            <a:ext cx="11846123" cy="20466969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8640127"/>
            <a:ext cx="7547028" cy="16006905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6E87-F080-442A-94CB-456B825E32DA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8225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920028"/>
            <a:ext cx="7547028" cy="672009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4146734"/>
            <a:ext cx="11846123" cy="20466969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8640127"/>
            <a:ext cx="7547028" cy="16006905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5CEE-C371-41C0-8A45-76EF16B7183E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16754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1533362"/>
            <a:ext cx="2018228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7666780"/>
            <a:ext cx="2018228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26693734"/>
            <a:ext cx="52649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26693734"/>
            <a:ext cx="789741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26693734"/>
            <a:ext cx="52649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57E2-440D-44F3-8895-C381210F87B8}" type="slidenum">
              <a:rPr lang="en-US" altLang="el-GR" smtClean="0"/>
              <a:pPr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364346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6" y="286644"/>
            <a:ext cx="22813195" cy="24237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5466" y="3022948"/>
            <a:ext cx="5297788" cy="648072"/>
          </a:xfrm>
          <a:prstGeom prst="rect">
            <a:avLst/>
          </a:prstGeom>
          <a:solidFill>
            <a:srgbClr val="7E8282"/>
          </a:solidFill>
        </p:spPr>
        <p:txBody>
          <a:bodyPr wrap="square" rtlCol="0">
            <a:spAutoFit/>
          </a:bodyPr>
          <a:lstStyle/>
          <a:p>
            <a:endParaRPr lang="en-US" sz="1167" dirty="0"/>
          </a:p>
        </p:txBody>
      </p:sp>
      <p:sp>
        <p:nvSpPr>
          <p:cNvPr id="15" name="TextBox 14"/>
          <p:cNvSpPr txBox="1"/>
          <p:nvPr/>
        </p:nvSpPr>
        <p:spPr>
          <a:xfrm>
            <a:off x="259809" y="3022948"/>
            <a:ext cx="52069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032681" y="721321"/>
            <a:ext cx="12695588" cy="1143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2827" tIns="21412" rIns="42827" bIns="21412">
            <a:spAutoFit/>
          </a:bodyPr>
          <a:lstStyle>
            <a:lvl1pPr algn="l" defTabSz="1152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4675" algn="l" defTabSz="1152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2525" algn="l" defTabSz="1152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28788" algn="l" defTabSz="1152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314575" algn="l" defTabSz="1152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71775" defTabSz="1152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28975" defTabSz="1152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86175" defTabSz="1152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43375" defTabSz="11525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575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PRESENTATION TITLE</a:t>
            </a:r>
          </a:p>
          <a:p>
            <a:pPr algn="ctr"/>
            <a:r>
              <a:rPr lang="en-US" sz="3575" b="1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PRESENTATION TITLE</a:t>
            </a:r>
            <a:endParaRPr lang="en-US" sz="3575" b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40156" y="2040352"/>
            <a:ext cx="13397648" cy="417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13" dirty="0">
                <a:solidFill>
                  <a:schemeClr val="bg1"/>
                </a:solidFill>
                <a:latin typeface="+mn-lt"/>
              </a:rPr>
              <a:t>NAME OF PARTICIPANTS</a:t>
            </a:r>
            <a:r>
              <a:rPr lang="es-ES" sz="2113" dirty="0">
                <a:solidFill>
                  <a:schemeClr val="bg1"/>
                </a:solidFill>
                <a:latin typeface="+mn-lt"/>
              </a:rPr>
              <a:t>-A</a:t>
            </a:r>
            <a:r>
              <a:rPr lang="en-US" sz="2113" dirty="0">
                <a:solidFill>
                  <a:schemeClr val="bg1"/>
                </a:solidFill>
                <a:latin typeface="+mn-lt"/>
              </a:rPr>
              <a:t>UTHORS</a:t>
            </a:r>
            <a:endParaRPr lang="en-US" sz="2113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26023" y="3022948"/>
            <a:ext cx="5297788" cy="648072"/>
          </a:xfrm>
          <a:prstGeom prst="rect">
            <a:avLst/>
          </a:prstGeom>
          <a:solidFill>
            <a:srgbClr val="7E8282"/>
          </a:solidFill>
        </p:spPr>
        <p:txBody>
          <a:bodyPr wrap="square" rtlCol="0">
            <a:spAutoFit/>
          </a:bodyPr>
          <a:lstStyle/>
          <a:p>
            <a:endParaRPr lang="en-US" sz="1167" dirty="0"/>
          </a:p>
        </p:txBody>
      </p:sp>
      <p:sp>
        <p:nvSpPr>
          <p:cNvPr id="31" name="TextBox 30"/>
          <p:cNvSpPr txBox="1"/>
          <p:nvPr/>
        </p:nvSpPr>
        <p:spPr>
          <a:xfrm>
            <a:off x="5820366" y="3022948"/>
            <a:ext cx="52069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70639" y="3022948"/>
            <a:ext cx="5297788" cy="648072"/>
          </a:xfrm>
          <a:prstGeom prst="rect">
            <a:avLst/>
          </a:prstGeom>
          <a:solidFill>
            <a:srgbClr val="7E8282"/>
          </a:solidFill>
        </p:spPr>
        <p:txBody>
          <a:bodyPr wrap="square" rtlCol="0">
            <a:spAutoFit/>
          </a:bodyPr>
          <a:lstStyle/>
          <a:p>
            <a:endParaRPr lang="en-US" sz="1167" dirty="0"/>
          </a:p>
        </p:txBody>
      </p:sp>
      <p:sp>
        <p:nvSpPr>
          <p:cNvPr id="33" name="TextBox 32"/>
          <p:cNvSpPr txBox="1"/>
          <p:nvPr/>
        </p:nvSpPr>
        <p:spPr>
          <a:xfrm>
            <a:off x="11364982" y="3022948"/>
            <a:ext cx="52069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947137" y="3022948"/>
            <a:ext cx="6131524" cy="648072"/>
          </a:xfrm>
          <a:prstGeom prst="rect">
            <a:avLst/>
          </a:prstGeom>
          <a:solidFill>
            <a:srgbClr val="7E8282"/>
          </a:solidFill>
        </p:spPr>
        <p:txBody>
          <a:bodyPr wrap="square" rtlCol="0">
            <a:spAutoFit/>
          </a:bodyPr>
          <a:lstStyle/>
          <a:p>
            <a:endParaRPr lang="en-US" sz="1167" dirty="0"/>
          </a:p>
        </p:txBody>
      </p:sp>
      <p:sp>
        <p:nvSpPr>
          <p:cNvPr id="35" name="TextBox 34"/>
          <p:cNvSpPr txBox="1"/>
          <p:nvPr/>
        </p:nvSpPr>
        <p:spPr>
          <a:xfrm>
            <a:off x="16941479" y="3022948"/>
            <a:ext cx="613718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808" y="3671020"/>
            <a:ext cx="5303446" cy="2484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94619" y="3715446"/>
            <a:ext cx="507213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63" dirty="0">
                <a:latin typeface="+mn-lt"/>
              </a:rPr>
              <a:t>BODY</a:t>
            </a:r>
            <a:endParaRPr lang="en-US" sz="1463" dirty="0"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28643" y="3661719"/>
            <a:ext cx="5292438" cy="24852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370638" y="3661719"/>
            <a:ext cx="5303446" cy="2484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947136" y="3671020"/>
            <a:ext cx="6131525" cy="2484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6947137" y="11591900"/>
            <a:ext cx="6131524" cy="648072"/>
          </a:xfrm>
          <a:prstGeom prst="rect">
            <a:avLst/>
          </a:prstGeom>
          <a:solidFill>
            <a:srgbClr val="7E8282"/>
          </a:solidFill>
        </p:spPr>
        <p:txBody>
          <a:bodyPr wrap="square" rtlCol="0">
            <a:spAutoFit/>
          </a:bodyPr>
          <a:lstStyle/>
          <a:p>
            <a:endParaRPr lang="en-US" sz="1167" dirty="0"/>
          </a:p>
        </p:txBody>
      </p:sp>
      <p:sp>
        <p:nvSpPr>
          <p:cNvPr id="40" name="TextBox 39"/>
          <p:cNvSpPr txBox="1"/>
          <p:nvPr/>
        </p:nvSpPr>
        <p:spPr>
          <a:xfrm>
            <a:off x="16941479" y="11591900"/>
            <a:ext cx="61371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  <a:p>
            <a:pPr algn="ctr"/>
            <a:r>
              <a:rPr lang="en-US" sz="1950" dirty="0">
                <a:solidFill>
                  <a:schemeClr val="bg1"/>
                </a:solidFill>
                <a:latin typeface="+mn-lt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1941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4273</TotalTime>
  <Words>20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Default Design</vt:lpstr>
      <vt:lpstr>PowerPoint Presentation</vt:lpstr>
    </vt:vector>
  </TitlesOfParts>
  <Company>The 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P. Nikolaidis</dc:creator>
  <cp:lastModifiedBy>user</cp:lastModifiedBy>
  <cp:revision>262</cp:revision>
  <dcterms:created xsi:type="dcterms:W3CDTF">2003-04-08T08:37:43Z</dcterms:created>
  <dcterms:modified xsi:type="dcterms:W3CDTF">2023-07-27T16:06:23Z</dcterms:modified>
</cp:coreProperties>
</file>