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8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3C9F39-AF78-3F8E-ACCD-CD6E2092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Εισαγωγή… </a:t>
            </a:r>
            <a:r>
              <a:rPr lang="el-GR" dirty="0" err="1"/>
              <a:t>Μπλα</a:t>
            </a:r>
            <a:r>
              <a:rPr lang="el-GR" dirty="0"/>
              <a:t> </a:t>
            </a:r>
            <a:r>
              <a:rPr lang="el-GR" dirty="0" err="1"/>
              <a:t>μπλα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4959407-3E0A-0486-0F4E-713D81D3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4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692F50-EFC7-CD5D-3C1C-154750E1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στο </a:t>
            </a:r>
            <a:r>
              <a:rPr lang="en-US" dirty="0"/>
              <a:t>EU ETS </a:t>
            </a:r>
            <a:br>
              <a:rPr lang="el-GR" dirty="0"/>
            </a:br>
            <a:r>
              <a:rPr lang="el-GR" dirty="0"/>
              <a:t> ΙΣΟΙ ΙΣΑ, ΔΙΑΦΟΡΕΤΙΚΟΙ ΔΙΑΦΟΡΕΤΙΚΑ.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4458C7F-0BD3-D86E-CE8C-4C2E37AA26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835678"/>
            <a:ext cx="51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l-GR" dirty="0"/>
              <a:t>γράφημα ίσως βασικά παραπάνω γραφήματα.</a:t>
            </a:r>
          </a:p>
        </p:txBody>
      </p:sp>
    </p:spTree>
    <p:extLst>
      <p:ext uri="{BB962C8B-B14F-4D97-AF65-F5344CB8AC3E}">
        <p14:creationId xmlns:p14="http://schemas.microsoft.com/office/powerpoint/2010/main" val="359673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259A5-D9A1-F443-746D-12D62C9E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CD3EDF-934D-C20F-7AAC-E730A6A3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στο </a:t>
            </a:r>
            <a:r>
              <a:rPr lang="en-US" dirty="0"/>
              <a:t>EU ETS </a:t>
            </a:r>
            <a:br>
              <a:rPr lang="el-GR" dirty="0"/>
            </a:br>
            <a:r>
              <a:rPr lang="el-GR" dirty="0"/>
              <a:t> ΙΣΟΙ ΙΣΑ, ΔΙΑΦΟΡΕΤΙΚΟΙ ΔΙΑΦΟΡΕΤΙΚΑ, </a:t>
            </a:r>
            <a:r>
              <a:rPr lang="el-GR" dirty="0" err="1"/>
              <a:t>απο</a:t>
            </a:r>
            <a:r>
              <a:rPr lang="el-GR" dirty="0"/>
              <a:t> </a:t>
            </a:r>
            <a:r>
              <a:rPr lang="el-GR" dirty="0" err="1"/>
              <a:t>εναν</a:t>
            </a:r>
            <a:r>
              <a:rPr lang="el-GR" dirty="0"/>
              <a:t>.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18E02B8-5C77-1CC0-27E2-61E420F417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835678"/>
            <a:ext cx="51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l-GR" dirty="0"/>
              <a:t>γράφημα ίσως βασικά παραπάνω γραφήματα.</a:t>
            </a:r>
          </a:p>
        </p:txBody>
      </p:sp>
    </p:spTree>
    <p:extLst>
      <p:ext uri="{BB962C8B-B14F-4D97-AF65-F5344CB8AC3E}">
        <p14:creationId xmlns:p14="http://schemas.microsoft.com/office/powerpoint/2010/main" val="8907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1F971-E961-6879-538B-950DBECB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33B9E6-FFCC-1C86-5BCC-1B9EDBA3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στο </a:t>
            </a:r>
            <a:r>
              <a:rPr lang="en-US" dirty="0"/>
              <a:t>EU ETS </a:t>
            </a:r>
            <a:br>
              <a:rPr lang="el-GR" dirty="0"/>
            </a:br>
            <a:r>
              <a:rPr lang="el-GR" dirty="0"/>
              <a:t> ΙΣΟΙ ΙΣΑ, ΔΙΑΦΟΡΕΤΙΚΟΙ ΔΙΑΦΟΡΕΤΙΚΑ.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506A5EE-5553-09C6-9F4C-8F3C321699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835678"/>
            <a:ext cx="648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Ανάλογα με την σημαντικότητα των διαφορών… 1 γράφημα.</a:t>
            </a:r>
          </a:p>
        </p:txBody>
      </p:sp>
    </p:spTree>
    <p:extLst>
      <p:ext uri="{BB962C8B-B14F-4D97-AF65-F5344CB8AC3E}">
        <p14:creationId xmlns:p14="http://schemas.microsoft.com/office/powerpoint/2010/main" val="147703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1F821-2CC9-FE1E-D62D-369DCC8D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203F99-0C80-0D88-AADA-25B5FD4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σε </a:t>
            </a:r>
            <a:r>
              <a:rPr lang="el-GR" dirty="0" err="1"/>
              <a:t>τμηματα</a:t>
            </a:r>
            <a:r>
              <a:rPr lang="el-GR" dirty="0"/>
              <a:t> του </a:t>
            </a:r>
            <a:r>
              <a:rPr lang="el-GR" dirty="0" err="1"/>
              <a:t>δειγματοσ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703AEC0-5042-5C08-11D0-4CC6D300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3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74C95-4970-9296-7958-6A2BB83D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C1DD26-2D25-E433-20CF-5F0A9BF0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σε </a:t>
            </a:r>
            <a:r>
              <a:rPr lang="el-GR" dirty="0" err="1"/>
              <a:t>τμηματα</a:t>
            </a:r>
            <a:r>
              <a:rPr lang="el-GR" dirty="0"/>
              <a:t> του </a:t>
            </a:r>
            <a:r>
              <a:rPr lang="el-GR" dirty="0" err="1"/>
              <a:t>δειγματοσ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6EA1B8-DD78-EFE7-7DDE-C0F04BB476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631007"/>
            <a:ext cx="1193917" cy="77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err="1"/>
              <a:t>Χαρτης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8543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1263-24BD-BBD4-BD12-21BAB8DE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F986DA-EA59-A83C-FB28-19A9D540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σε </a:t>
            </a:r>
            <a:r>
              <a:rPr lang="el-GR" dirty="0" err="1"/>
              <a:t>τμηματα</a:t>
            </a:r>
            <a:r>
              <a:rPr lang="el-GR" dirty="0"/>
              <a:t> του </a:t>
            </a:r>
            <a:r>
              <a:rPr lang="el-GR" dirty="0" err="1"/>
              <a:t>δειγματοσ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4975864-0779-83F1-8E18-A559E9492C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426336"/>
            <a:ext cx="3761158" cy="1188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Μικρός χάρτης και αποτελέσματα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Για το κάθε ένα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532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1BCB-A578-7B0D-D466-1A2C3209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331D08-749A-9BC5-4A50-FDD84AF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Διανομη</a:t>
            </a:r>
            <a:r>
              <a:rPr lang="el-GR" dirty="0"/>
              <a:t> ως </a:t>
            </a:r>
            <a:r>
              <a:rPr lang="el-GR" dirty="0" err="1"/>
              <a:t>προβλημα</a:t>
            </a:r>
            <a:r>
              <a:rPr lang="el-GR" dirty="0"/>
              <a:t> </a:t>
            </a:r>
            <a:r>
              <a:rPr lang="el-GR" dirty="0" err="1"/>
              <a:t>βελτιστοποιησησ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23C1F50-DF29-3C07-62D5-6E7E93C3E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2718-95E6-12A2-1DB3-6C9A089D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771D37-4D92-CAB9-BD85-FD6FBF0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Διανομη</a:t>
            </a:r>
            <a:r>
              <a:rPr lang="el-GR" dirty="0"/>
              <a:t> ως </a:t>
            </a:r>
            <a:r>
              <a:rPr lang="el-GR" dirty="0" err="1"/>
              <a:t>προβλημα</a:t>
            </a:r>
            <a:r>
              <a:rPr lang="el-GR" dirty="0"/>
              <a:t> </a:t>
            </a:r>
            <a:r>
              <a:rPr lang="el-GR" dirty="0" err="1"/>
              <a:t>βελτιστοποιησησ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D4C64FD-6ADA-94E3-5A03-49DD9E60F6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426336"/>
            <a:ext cx="2499402" cy="1188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</a:t>
            </a:r>
            <a:r>
              <a:rPr lang="el-GR" dirty="0"/>
              <a:t> με </a:t>
            </a:r>
            <a:r>
              <a:rPr lang="el-GR" dirty="0" err="1"/>
              <a:t>λογια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366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B20A-3FDE-63B7-4702-8C47668B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D4CFEE-7699-D131-24A9-EA568A96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Διανομη</a:t>
            </a:r>
            <a:r>
              <a:rPr lang="el-GR" dirty="0"/>
              <a:t> ως </a:t>
            </a:r>
            <a:r>
              <a:rPr lang="el-GR" dirty="0" err="1"/>
              <a:t>προβλημα</a:t>
            </a:r>
            <a:r>
              <a:rPr lang="el-GR" dirty="0"/>
              <a:t> </a:t>
            </a:r>
            <a:r>
              <a:rPr lang="el-GR" dirty="0" err="1"/>
              <a:t>βελτιστοποιησησ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9624E2A-426B-3554-0932-242D341C2A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426336"/>
            <a:ext cx="2614177" cy="1188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Παράδειγμα </a:t>
            </a:r>
            <a:r>
              <a:rPr lang="en-US" dirty="0"/>
              <a:t>allocation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512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3588-645D-6B6B-2AF7-8624660E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540B35-A2EB-F4B7-0D1B-6F15375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/>
              <a:t>παραδειγμα</a:t>
            </a:r>
            <a:r>
              <a:rPr lang="el-GR" dirty="0"/>
              <a:t> από τη </a:t>
            </a:r>
            <a:r>
              <a:rPr lang="el-GR" dirty="0" err="1"/>
              <a:t>βιβλιογραφια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5B8FC4-F692-845B-E7A7-80250454C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8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164D26-F92F-B739-502B-845DC802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Εμποριο</a:t>
            </a:r>
            <a:r>
              <a:rPr lang="el-GR" dirty="0"/>
              <a:t> </a:t>
            </a:r>
            <a:r>
              <a:rPr lang="el-GR" dirty="0" err="1"/>
              <a:t>ρΥπων</a:t>
            </a:r>
            <a:r>
              <a:rPr lang="el-GR" dirty="0"/>
              <a:t> - </a:t>
            </a:r>
            <a:r>
              <a:rPr lang="en-US" dirty="0"/>
              <a:t>EU ETS 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045C538-716A-2AB9-BA3A-52F6CC6B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4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FE3D-B6E1-537F-1672-50539DDF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F9F255-A68E-9353-DAD2-520B9B1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/>
              <a:t>παραδειγμα</a:t>
            </a:r>
            <a:r>
              <a:rPr lang="el-GR" dirty="0"/>
              <a:t> από τη </a:t>
            </a:r>
            <a:r>
              <a:rPr lang="el-GR" dirty="0" err="1"/>
              <a:t>βιβλιογραφια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EF87080-D0CB-837A-4F42-1B7D74BE27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631007"/>
            <a:ext cx="6774099" cy="77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Πιο πολλές απαιτήσεις. Αλλά πολύ πιο </a:t>
            </a:r>
            <a:r>
              <a:rPr lang="el-GR" dirty="0" err="1"/>
              <a:t>αναλυιτκά</a:t>
            </a:r>
            <a:r>
              <a:rPr lang="el-GR" dirty="0"/>
              <a:t> αποτελέσματα.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Να η εξίσωση κέρδους.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8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EFC1E-79A0-BF13-A0BF-1C87B9E6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9DC3B5-D409-DDD4-3E38-42A4DB0F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/>
              <a:t>παραδειγμα</a:t>
            </a:r>
            <a:r>
              <a:rPr lang="el-GR" dirty="0"/>
              <a:t> από τη </a:t>
            </a:r>
            <a:r>
              <a:rPr lang="el-GR" dirty="0" err="1"/>
              <a:t>βιβλιογραφια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C3745D7-5D4E-0961-A5F2-D09926E77E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835678"/>
            <a:ext cx="22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Αποτελέσματα 3-4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4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F2570-73BA-9587-F8CC-8FBD6F28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AD72A9-171F-1F89-5726-5F9D29B3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Συγκριση</a:t>
            </a:r>
            <a:r>
              <a:rPr lang="el-GR" dirty="0"/>
              <a:t> των δυο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DEF407F-B41B-90BF-A3D2-D02BC524C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8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B21F-9E92-744C-F0E0-6E3BBED0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FB2DB0-2DDE-A8B6-FE05-FCC30DF7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Συγκριση</a:t>
            </a:r>
            <a:r>
              <a:rPr lang="el-GR" dirty="0"/>
              <a:t> των δυο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338863F-306F-0543-48EE-4835CEB4F8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835678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Παρουσίαση παικτών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0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0F30-1B5D-1908-CBD1-6CB67C03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8F4FA9-C021-72B8-A314-191DAA0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Συγκριση</a:t>
            </a:r>
            <a:r>
              <a:rPr lang="el-GR" dirty="0"/>
              <a:t> των δυο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11E170D-250D-E455-23EC-0CD3926DFE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835678"/>
            <a:ext cx="321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Παρουσίαση διαγραμμάτων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35A1C4-2171-56FE-0AE1-8CA080E4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Εμποριο</a:t>
            </a:r>
            <a:r>
              <a:rPr lang="el-GR" dirty="0"/>
              <a:t> </a:t>
            </a:r>
            <a:r>
              <a:rPr lang="el-GR" dirty="0" err="1"/>
              <a:t>ΡΥπων</a:t>
            </a:r>
            <a:r>
              <a:rPr lang="el-GR" dirty="0"/>
              <a:t> </a:t>
            </a:r>
            <a:r>
              <a:rPr lang="en-US" dirty="0"/>
              <a:t>EU 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DCFF8-ECD3-CE78-4546-F59A7F1D6BA0}"/>
              </a:ext>
            </a:extLst>
          </p:cNvPr>
          <p:cNvSpPr txBox="1"/>
          <p:nvPr/>
        </p:nvSpPr>
        <p:spPr>
          <a:xfrm>
            <a:off x="492369" y="2277208"/>
            <a:ext cx="10263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Κλιματική Αλλαγή</a:t>
            </a:r>
            <a:r>
              <a:rPr lang="en-US" dirty="0"/>
              <a:t>,  1.5 C</a:t>
            </a:r>
            <a:r>
              <a:rPr lang="el-GR" dirty="0"/>
              <a:t>, </a:t>
            </a:r>
            <a:r>
              <a:rPr lang="el-GR" dirty="0" err="1"/>
              <a:t>κλπ</a:t>
            </a:r>
            <a:r>
              <a:rPr lang="el-GR" dirty="0"/>
              <a:t> </a:t>
            </a:r>
            <a:r>
              <a:rPr lang="el-GR" dirty="0" err="1"/>
              <a:t>κλπ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systems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Γενική ιδέα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Οντότητες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Πλεονεκτήματα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Προβλήματα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Μέτρηση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Διαρροή Διοξειδίου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 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Φάση Ι 2005-2007, Φάση ΙΙ 2008-1012, Φάση ΙΙΙ 2013-2020, Φάση </a:t>
            </a:r>
            <a:r>
              <a:rPr lang="en-US" dirty="0"/>
              <a:t>IV </a:t>
            </a:r>
            <a:r>
              <a:rPr lang="el-GR" dirty="0"/>
              <a:t>2021-2030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1.74%, 2…%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Τομείς </a:t>
            </a:r>
            <a:r>
              <a:rPr lang="el-GR" dirty="0" err="1"/>
              <a:t>κλπ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err="1"/>
              <a:t>Δωρέαν</a:t>
            </a:r>
            <a:r>
              <a:rPr lang="el-GR" dirty="0"/>
              <a:t> Άδειες. Πώς ανά φάση;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Προβλήματα; Πλεόνασμα ακραίο, δεν επιτράπηκε </a:t>
            </a:r>
            <a:r>
              <a:rPr lang="en-US" dirty="0"/>
              <a:t>banking, </a:t>
            </a:r>
            <a:r>
              <a:rPr lang="el-GR" dirty="0"/>
              <a:t>μετά κρίση, τέλος </a:t>
            </a:r>
            <a:r>
              <a:rPr lang="en-US" dirty="0"/>
              <a:t>benchmarking </a:t>
            </a:r>
            <a:r>
              <a:rPr lang="el-GR" dirty="0" err="1"/>
              <a:t>κλπ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1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0E720-D746-D624-675E-CB6B9F0B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Μοιραζοντασ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938B4D-A4CB-B546-0F66-06C845EC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23A6-0343-BE6E-FD8C-EC60AA13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9469DE-8D93-AB13-C4FA-BBA1F39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FEAC0-D313-4A89-554F-2440ED69D1B1}"/>
              </a:ext>
            </a:extLst>
          </p:cNvPr>
          <p:cNvSpPr txBox="1"/>
          <p:nvPr/>
        </p:nvSpPr>
        <p:spPr>
          <a:xfrm>
            <a:off x="492369" y="2277208"/>
            <a:ext cx="10301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Κάποιος, μοιράζει κάτι, σε κάποιους που επιθυμούν αυτό το κάτι, χρησιμοποιώντας έναν αλγόριθμο, </a:t>
            </a:r>
          </a:p>
          <a:p>
            <a:r>
              <a:rPr lang="el-GR" dirty="0"/>
              <a:t>ο οποίος ακολουθεί κάποιο κριτήριο δικαίου.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Ποιος κάποιος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Σε ποιον κάποιον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Τι κάτι;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Διαιρείται ή είναι διακριτό;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Ομοιόμορφο ή διαφέρει;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Πόσο επιθυμεί;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Κριτήριο δικαίου;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Εξισωτικά.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Άνευ φθόνου</a:t>
            </a:r>
          </a:p>
        </p:txBody>
      </p:sp>
    </p:spTree>
    <p:extLst>
      <p:ext uri="{BB962C8B-B14F-4D97-AF65-F5344CB8AC3E}">
        <p14:creationId xmlns:p14="http://schemas.microsoft.com/office/powerpoint/2010/main" val="33219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CB93-03E1-59FC-FBCD-D89290D9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48AAD7-D144-77F3-4F08-CBEBD743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41824-4B66-6DEC-BBAF-830E8934DD20}"/>
              </a:ext>
            </a:extLst>
          </p:cNvPr>
          <p:cNvSpPr txBox="1"/>
          <p:nvPr/>
        </p:nvSpPr>
        <p:spPr>
          <a:xfrm>
            <a:off x="492369" y="2277208"/>
            <a:ext cx="8715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Αριστοτέλης:</a:t>
            </a:r>
          </a:p>
          <a:p>
            <a:r>
              <a:rPr lang="el-GR" dirty="0"/>
              <a:t>Ίσοι πρέπει να αντιμετωπίζονται με ίδιο τρόπο και διαφορετικοί με διαφορετικό τρόπο, </a:t>
            </a:r>
          </a:p>
          <a:p>
            <a:r>
              <a:rPr lang="el-GR" dirty="0"/>
              <a:t>ανάλογα με την σχετικότητα των χαρακτηριστικών τους.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Herve Moulin: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Όλοι είναι διαφορετικοί.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Είναι δική τους ευθύνη που διαφέρουν;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Αποζημίωση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Επιβράβευση.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Άλλες μορφές δικαίου;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Εξωγενή δικαιώματα.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Καταλληλόλητα </a:t>
            </a:r>
          </a:p>
        </p:txBody>
      </p:sp>
    </p:spTree>
    <p:extLst>
      <p:ext uri="{BB962C8B-B14F-4D97-AF65-F5344CB8AC3E}">
        <p14:creationId xmlns:p14="http://schemas.microsoft.com/office/powerpoint/2010/main" val="6078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2555-3D9B-9BD2-3E36-3CD4E9D2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F9AFD-A7C7-1F94-FEED-F2E687E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r>
              <a:rPr lang="en-US" dirty="0"/>
              <a:t> – </a:t>
            </a:r>
            <a:r>
              <a:rPr lang="el-GR" dirty="0" err="1"/>
              <a:t>Παραδειγμα</a:t>
            </a:r>
            <a:r>
              <a:rPr lang="el-GR" dirty="0"/>
              <a:t> (</a:t>
            </a:r>
            <a:r>
              <a:rPr lang="en-US" dirty="0"/>
              <a:t>Herve Moulin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BE86-C65F-4EB1-4E4B-37A22C9209EA}"/>
              </a:ext>
            </a:extLst>
          </p:cNvPr>
          <p:cNvSpPr txBox="1"/>
          <p:nvPr/>
        </p:nvSpPr>
        <p:spPr>
          <a:xfrm>
            <a:off x="492369" y="2277208"/>
            <a:ext cx="8781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Όλες οι άνθρωποι έχουν ίσο δικαίωμα στο να ρυπαίνουν τον πλανήτη. 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Είναι λογικό πιο αποδοτικές χώρες να λαμβάνουν περισσότερες άδειες.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Χώρες με χαμηλό ακαθάριστο προϊόν κατά κεφαλήν είναι πρέπει να </a:t>
            </a:r>
            <a:r>
              <a:rPr lang="el-GR" dirty="0" err="1"/>
              <a:t>πριμοδοτούνται</a:t>
            </a:r>
            <a:r>
              <a:rPr lang="el-G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16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2F1E4-9C25-C06D-14A0-3A4688572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AFBFEE-6949-2858-7E3A-BE3F7D1F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Πηγεσ</a:t>
            </a:r>
            <a:r>
              <a:rPr lang="el-GR" dirty="0"/>
              <a:t> και ΔΕΔΟΜΕΝΑ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6D6E9B7-4460-C26C-C9C4-B969BE668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3EC2C5-F369-E0EB-DDAC-773EAA8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στο </a:t>
            </a:r>
            <a:r>
              <a:rPr lang="en-US" dirty="0"/>
              <a:t>EU ETS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C6C1008-46F9-D657-6D85-9FF9D0C13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94152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Μέρισμ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Μέρισ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Μέρισμ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TM03457464[[fn=Μέρισμα]]</Template>
  <TotalTime>496</TotalTime>
  <Words>394</Words>
  <Application>Microsoft Office PowerPoint</Application>
  <PresentationFormat>Ευρεία οθόνη</PresentationFormat>
  <Paragraphs>80</Paragraphs>
  <Slides>24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9" baseType="lpstr">
      <vt:lpstr>Arial</vt:lpstr>
      <vt:lpstr>Corbel</vt:lpstr>
      <vt:lpstr>Gill Sans MT</vt:lpstr>
      <vt:lpstr>Wingdings 2</vt:lpstr>
      <vt:lpstr>Μέρισμα</vt:lpstr>
      <vt:lpstr>Εισαγωγή… Μπλα μπλα</vt:lpstr>
      <vt:lpstr>Εμποριο ρΥπων - EU ETS </vt:lpstr>
      <vt:lpstr>Εμποριο ΡΥπων EU ETS</vt:lpstr>
      <vt:lpstr>Μοιραζοντασ δικαια</vt:lpstr>
      <vt:lpstr>Μοιραζοντας δικαια</vt:lpstr>
      <vt:lpstr>Μοιραζοντας δικαια</vt:lpstr>
      <vt:lpstr>Μοιραζοντας δικαια – Παραδειγμα (Herve Moulin)</vt:lpstr>
      <vt:lpstr>Πηγεσ και ΔΕΔΟΜΕΝΑ</vt:lpstr>
      <vt:lpstr>Οριζοντια ισοτητα στο EU ETS</vt:lpstr>
      <vt:lpstr>Οριζοντια ισοτητα στο EU ETS   ΙΣΟΙ ΙΣΑ, ΔΙΑΦΟΡΕΤΙΚΟΙ ΔΙΑΦΟΡΕΤΙΚΑ.</vt:lpstr>
      <vt:lpstr>Οριζοντια ισοτητα στο EU ETS   ΙΣΟΙ ΙΣΑ, ΔΙΑΦΟΡΕΤΙΚΟΙ ΔΙΑΦΟΡΕΤΙΚΑ, απο εναν.</vt:lpstr>
      <vt:lpstr>Οριζοντια ισοτητα στο EU ETS   ΙΣΟΙ ΙΣΑ, ΔΙΑΦΟΡΕΤΙΚΟΙ ΔΙΑΦΟΡΕΤΙΚΑ.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Η Διανομη ως προβλημα βελτιστοποιησησ</vt:lpstr>
      <vt:lpstr>Η Διανομη ως προβλημα βελτιστοποιησησ</vt:lpstr>
      <vt:lpstr>Η Διανομη ως προβλημα βελτιστοποιησησ</vt:lpstr>
      <vt:lpstr>ενα αλλο παραδειγμα από τη βιβλιογραφια</vt:lpstr>
      <vt:lpstr>ενα αλλο παραδειγμα από τη βιβλιογραφια</vt:lpstr>
      <vt:lpstr>ενα αλλο παραδειγμα από τη βιβλιογραφια</vt:lpstr>
      <vt:lpstr>Συγκριση των δυο</vt:lpstr>
      <vt:lpstr>Συγκριση των δυο</vt:lpstr>
      <vt:lpstr>Συγκριση των δυο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Κωνσταντίνος Παπαδόπουλος</dc:creator>
  <cp:lastModifiedBy>Κωνσταντίνος Παπαδόπουλος</cp:lastModifiedBy>
  <cp:revision>2</cp:revision>
  <dcterms:created xsi:type="dcterms:W3CDTF">2024-11-24T08:23:39Z</dcterms:created>
  <dcterms:modified xsi:type="dcterms:W3CDTF">2024-11-24T23:58:48Z</dcterms:modified>
</cp:coreProperties>
</file>