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9" r:id="rId3"/>
    <p:sldId id="258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1EBE0E-46F1-4465-82F9-9D674364B9F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8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4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1EBE0E-46F1-4465-82F9-9D674364B9F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4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3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1EBE0E-46F1-4465-82F9-9D674364B9F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3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1EBE0E-46F1-4465-82F9-9D674364B9F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BE0E-46F1-4465-82F9-9D674364B9F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8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1EBE0E-46F1-4465-82F9-9D674364B9F2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9665F24-3F61-4419-8200-01701C8A010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280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13C9F39-AF78-3F8E-ACCD-CD6E20921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Εισαγωγή… </a:t>
            </a:r>
            <a:r>
              <a:rPr lang="el-GR" dirty="0" err="1"/>
              <a:t>Μπλα</a:t>
            </a:r>
            <a:r>
              <a:rPr lang="el-GR" dirty="0"/>
              <a:t> </a:t>
            </a:r>
            <a:r>
              <a:rPr lang="el-GR" dirty="0" err="1"/>
              <a:t>μπλα</a:t>
            </a:r>
            <a:endParaRPr lang="en-US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94959407-3E0A-0486-0F4E-713D81D35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4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1164D26-F92F-B739-502B-845DC802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Εμποριο</a:t>
            </a:r>
            <a:r>
              <a:rPr lang="el-GR" dirty="0"/>
              <a:t> </a:t>
            </a:r>
            <a:r>
              <a:rPr lang="el-GR" dirty="0" err="1"/>
              <a:t>ριπων</a:t>
            </a:r>
            <a:r>
              <a:rPr lang="el-GR" dirty="0"/>
              <a:t> - </a:t>
            </a:r>
            <a:r>
              <a:rPr lang="en-US" dirty="0"/>
              <a:t>EU ETS 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F045C538-716A-2AB9-BA3A-52F6CC6BA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0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35A1C4-2171-56FE-0AE1-8CA080E4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Εμποριο</a:t>
            </a:r>
            <a:r>
              <a:rPr lang="el-GR" dirty="0"/>
              <a:t> </a:t>
            </a:r>
            <a:r>
              <a:rPr lang="el-GR" dirty="0" err="1"/>
              <a:t>Ριπων</a:t>
            </a:r>
            <a:r>
              <a:rPr lang="el-GR" dirty="0"/>
              <a:t> </a:t>
            </a:r>
            <a:r>
              <a:rPr lang="en-US" dirty="0"/>
              <a:t>EU 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1DCFF8-ECD3-CE78-4546-F59A7F1D6BA0}"/>
              </a:ext>
            </a:extLst>
          </p:cNvPr>
          <p:cNvSpPr txBox="1"/>
          <p:nvPr/>
        </p:nvSpPr>
        <p:spPr>
          <a:xfrm>
            <a:off x="492369" y="2277208"/>
            <a:ext cx="10263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Κλιματική Αλλαγή</a:t>
            </a:r>
            <a:r>
              <a:rPr lang="en-US" dirty="0"/>
              <a:t>,  1.5 C</a:t>
            </a:r>
            <a:r>
              <a:rPr lang="el-GR" dirty="0"/>
              <a:t>, </a:t>
            </a:r>
            <a:r>
              <a:rPr lang="el-GR" dirty="0" err="1"/>
              <a:t>κλπ</a:t>
            </a:r>
            <a:r>
              <a:rPr lang="el-GR" dirty="0"/>
              <a:t> </a:t>
            </a:r>
            <a:r>
              <a:rPr lang="el-GR" dirty="0" err="1"/>
              <a:t>κλπ</a:t>
            </a: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 systems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Γενική ιδέα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Οντότητες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Πλεονεκτήματα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Προβλήματα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/>
              <a:t>Μέτρηση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/>
              <a:t>Διαρροή Διοξειδίου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EU 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Φάση Ι 2005-2007, Φάση ΙΙ 2008-1012, Φάση ΙΙΙ 2013-2020, Φάση </a:t>
            </a:r>
            <a:r>
              <a:rPr lang="en-US" dirty="0"/>
              <a:t>IV </a:t>
            </a:r>
            <a:r>
              <a:rPr lang="el-GR" dirty="0"/>
              <a:t>2021-2030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1.74%, 2…%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Τομείς </a:t>
            </a:r>
            <a:r>
              <a:rPr lang="el-GR" dirty="0" err="1"/>
              <a:t>κλπ</a:t>
            </a:r>
            <a:endParaRPr lang="el-G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 err="1"/>
              <a:t>Δωρέαν</a:t>
            </a:r>
            <a:r>
              <a:rPr lang="el-GR" dirty="0"/>
              <a:t> Άδειες. Πώς ανά φάση;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Προβλήματα; Πλεόνασμα ακραίο, δεν επιτράπηκε </a:t>
            </a:r>
            <a:r>
              <a:rPr lang="en-US" dirty="0"/>
              <a:t>banking, </a:t>
            </a:r>
            <a:r>
              <a:rPr lang="el-GR" dirty="0"/>
              <a:t>μετά κρίση, τέλος </a:t>
            </a:r>
            <a:r>
              <a:rPr lang="en-US" dirty="0"/>
              <a:t>benchmarking </a:t>
            </a:r>
            <a:r>
              <a:rPr lang="el-GR" dirty="0" err="1"/>
              <a:t>κλπ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1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0E0E720-D746-D624-675E-CB6B9F0B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Μοιραζοντασ</a:t>
            </a:r>
            <a:r>
              <a:rPr lang="el-GR" dirty="0"/>
              <a:t> </a:t>
            </a:r>
            <a:r>
              <a:rPr lang="el-GR" dirty="0" err="1"/>
              <a:t>δικαια</a:t>
            </a:r>
            <a:endParaRPr lang="en-US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8938B4D-A4CB-B546-0F66-06C845EC8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923A6-0343-BE6E-FD8C-EC60AA133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89469DE-8D93-AB13-C4FA-BBA1F395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Μοιραζοντας</a:t>
            </a:r>
            <a:r>
              <a:rPr lang="el-GR" dirty="0"/>
              <a:t> </a:t>
            </a:r>
            <a:r>
              <a:rPr lang="el-GR" dirty="0" err="1"/>
              <a:t>δικαια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FEAC0-D313-4A89-554F-2440ED69D1B1}"/>
              </a:ext>
            </a:extLst>
          </p:cNvPr>
          <p:cNvSpPr txBox="1"/>
          <p:nvPr/>
        </p:nvSpPr>
        <p:spPr>
          <a:xfrm>
            <a:off x="492369" y="2277208"/>
            <a:ext cx="1030102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Κάποιος, μοιράζει κάτι, σε κάποιους που επιθυμούν αυτό το κάτι, χρησιμοποιώντας έναν αλγόριθμο, </a:t>
            </a:r>
          </a:p>
          <a:p>
            <a:r>
              <a:rPr lang="el-GR" dirty="0"/>
              <a:t>ο οποίος ακολουθεί κάποιο κριτήριο δικαίου.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Ποιος κάποιος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Σε ποιον κάποιον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Τι κάτι;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/>
              <a:t>Διαιρείται ή είναι διακριτό;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/>
              <a:t>Ομοιόμορφο ή διαφέρει;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Πόσο επιθυμεί;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Κριτήριο δικαίου;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/>
              <a:t>Εξισωτικά.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/>
              <a:t>Άνευ φθόνου</a:t>
            </a:r>
          </a:p>
        </p:txBody>
      </p:sp>
    </p:spTree>
    <p:extLst>
      <p:ext uri="{BB962C8B-B14F-4D97-AF65-F5344CB8AC3E}">
        <p14:creationId xmlns:p14="http://schemas.microsoft.com/office/powerpoint/2010/main" val="332194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5CB93-03E1-59FC-FBCD-D89290D9A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A48AAD7-D144-77F3-4F08-CBEBD743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Μοιραζοντας</a:t>
            </a:r>
            <a:r>
              <a:rPr lang="el-GR" dirty="0"/>
              <a:t> </a:t>
            </a:r>
            <a:r>
              <a:rPr lang="el-GR" dirty="0" err="1"/>
              <a:t>δικαια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341824-4B66-6DEC-BBAF-830E8934DD20}"/>
              </a:ext>
            </a:extLst>
          </p:cNvPr>
          <p:cNvSpPr txBox="1"/>
          <p:nvPr/>
        </p:nvSpPr>
        <p:spPr>
          <a:xfrm>
            <a:off x="492369" y="2277208"/>
            <a:ext cx="871584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Αριστοτέλης:</a:t>
            </a:r>
          </a:p>
          <a:p>
            <a:r>
              <a:rPr lang="el-GR" dirty="0"/>
              <a:t>Ίσοι πρέπει να αντιμετωπίζονται με ίδιο τρόπο και διαφορετικοί με διαφορετικό τρόπο, </a:t>
            </a:r>
          </a:p>
          <a:p>
            <a:r>
              <a:rPr lang="el-GR" dirty="0"/>
              <a:t>ανάλογα με την σχετικότητα των χαρακτηριστικών τους.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Herve Moulin: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Όλοι είναι διαφορετικοί.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Είναι δική τους ευθύνη που διαφέρουν;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Αποζημίωση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Επιβράβευση.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Άλλες μορφές δικαίου;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Εξωγενή δικαιώματα.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Καταλληλόλητα+. </a:t>
            </a:r>
          </a:p>
        </p:txBody>
      </p:sp>
    </p:spTree>
    <p:extLst>
      <p:ext uri="{BB962C8B-B14F-4D97-AF65-F5344CB8AC3E}">
        <p14:creationId xmlns:p14="http://schemas.microsoft.com/office/powerpoint/2010/main" val="607856915"/>
      </p:ext>
    </p:extLst>
  </p:cSld>
  <p:clrMapOvr>
    <a:masterClrMapping/>
  </p:clrMapOvr>
</p:sld>
</file>

<file path=ppt/theme/theme1.xml><?xml version="1.0" encoding="utf-8"?>
<a:theme xmlns:a="http://schemas.openxmlformats.org/drawingml/2006/main" name="Μέρισμα">
  <a:themeElements>
    <a:clrScheme name="Μέρισμα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Μέρισμα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Μέρισμα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TM03457464[[fn=Μέρισμα]]</Template>
  <TotalTime>364</TotalTime>
  <Words>182</Words>
  <Application>Microsoft Office PowerPoint</Application>
  <PresentationFormat>Ευρεία οθόνη</PresentationFormat>
  <Paragraphs>42</Paragraphs>
  <Slides>6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11" baseType="lpstr">
      <vt:lpstr>Arial</vt:lpstr>
      <vt:lpstr>Corbel</vt:lpstr>
      <vt:lpstr>Gill Sans MT</vt:lpstr>
      <vt:lpstr>Wingdings 2</vt:lpstr>
      <vt:lpstr>Μέρισμα</vt:lpstr>
      <vt:lpstr>Εισαγωγή… Μπλα μπλα</vt:lpstr>
      <vt:lpstr>Εμποριο ριπων - EU ETS </vt:lpstr>
      <vt:lpstr>Εμποριο Ριπων EU ETS</vt:lpstr>
      <vt:lpstr>Μοιραζοντασ δικαια</vt:lpstr>
      <vt:lpstr>Μοιραζοντας δικαια</vt:lpstr>
      <vt:lpstr>Μοιραζοντας δικαια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Κωνσταντίνος Παπαδόπουλος</dc:creator>
  <cp:lastModifiedBy>Κωνσταντίνος Παπαδόπουλος</cp:lastModifiedBy>
  <cp:revision>1</cp:revision>
  <dcterms:created xsi:type="dcterms:W3CDTF">2024-11-24T08:23:39Z</dcterms:created>
  <dcterms:modified xsi:type="dcterms:W3CDTF">2024-11-24T14:28:25Z</dcterms:modified>
</cp:coreProperties>
</file>