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66" r:id="rId5"/>
    <p:sldId id="259" r:id="rId6"/>
    <p:sldId id="261" r:id="rId7"/>
    <p:sldId id="263"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 Peters" initials="KP" lastIdx="1" clrIdx="0">
    <p:extLst>
      <p:ext uri="{19B8F6BF-5375-455C-9EA6-DF929625EA0E}">
        <p15:presenceInfo xmlns:p15="http://schemas.microsoft.com/office/powerpoint/2012/main" userId="6c2b4e92dd7f5a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60D85-9158-478D-9433-2E8340E3E549}" v="44" dt="2020-12-06T13:10:12.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Peters" userId="6c2b4e92dd7f5ac1" providerId="LiveId" clId="{1C660D85-9158-478D-9433-2E8340E3E549}"/>
    <pc:docChg chg="undo redo custSel mod addSld delSld modSld">
      <pc:chgData name="Ken Peters" userId="6c2b4e92dd7f5ac1" providerId="LiveId" clId="{1C660D85-9158-478D-9433-2E8340E3E549}" dt="2020-12-06T13:20:44.643" v="294" actId="2696"/>
      <pc:docMkLst>
        <pc:docMk/>
      </pc:docMkLst>
      <pc:sldChg chg="addSp modSp mod setBg">
        <pc:chgData name="Ken Peters" userId="6c2b4e92dd7f5ac1" providerId="LiveId" clId="{1C660D85-9158-478D-9433-2E8340E3E549}" dt="2020-12-06T13:09:21.241" v="283" actId="26606"/>
        <pc:sldMkLst>
          <pc:docMk/>
          <pc:sldMk cId="3750184703" sldId="258"/>
        </pc:sldMkLst>
        <pc:spChg chg="mod">
          <ac:chgData name="Ken Peters" userId="6c2b4e92dd7f5ac1" providerId="LiveId" clId="{1C660D85-9158-478D-9433-2E8340E3E549}" dt="2020-12-06T13:09:21.241" v="283" actId="26606"/>
          <ac:spMkLst>
            <pc:docMk/>
            <pc:sldMk cId="3750184703" sldId="258"/>
            <ac:spMk id="2" creationId="{59AC2C95-5CB6-4005-9D37-F893E215E1FE}"/>
          </ac:spMkLst>
        </pc:spChg>
        <pc:spChg chg="mod">
          <ac:chgData name="Ken Peters" userId="6c2b4e92dd7f5ac1" providerId="LiveId" clId="{1C660D85-9158-478D-9433-2E8340E3E549}" dt="2020-12-06T13:09:21.241" v="283" actId="26606"/>
          <ac:spMkLst>
            <pc:docMk/>
            <pc:sldMk cId="3750184703" sldId="258"/>
            <ac:spMk id="4" creationId="{58B8B759-F6F2-4A15-98AA-DAE02354F50F}"/>
          </ac:spMkLst>
        </pc:spChg>
        <pc:spChg chg="add">
          <ac:chgData name="Ken Peters" userId="6c2b4e92dd7f5ac1" providerId="LiveId" clId="{1C660D85-9158-478D-9433-2E8340E3E549}" dt="2020-12-06T13:09:21.241" v="283" actId="26606"/>
          <ac:spMkLst>
            <pc:docMk/>
            <pc:sldMk cId="3750184703" sldId="258"/>
            <ac:spMk id="11" creationId="{C1CA7196-CAF1-4234-8849-E335F0BCA3E8}"/>
          </ac:spMkLst>
        </pc:spChg>
        <pc:spChg chg="add">
          <ac:chgData name="Ken Peters" userId="6c2b4e92dd7f5ac1" providerId="LiveId" clId="{1C660D85-9158-478D-9433-2E8340E3E549}" dt="2020-12-06T13:09:21.241" v="283" actId="26606"/>
          <ac:spMkLst>
            <pc:docMk/>
            <pc:sldMk cId="3750184703" sldId="258"/>
            <ac:spMk id="13" creationId="{8A7C3535-4FB5-4E5B-BDFE-FA61877AF1A9}"/>
          </ac:spMkLst>
        </pc:spChg>
        <pc:picChg chg="mod">
          <ac:chgData name="Ken Peters" userId="6c2b4e92dd7f5ac1" providerId="LiveId" clId="{1C660D85-9158-478D-9433-2E8340E3E549}" dt="2020-12-06T13:09:21.241" v="283" actId="26606"/>
          <ac:picMkLst>
            <pc:docMk/>
            <pc:sldMk cId="3750184703" sldId="258"/>
            <ac:picMk id="6" creationId="{4DF024B6-E1F1-4B4A-8B65-91B1D8615B5C}"/>
          </ac:picMkLst>
        </pc:picChg>
      </pc:sldChg>
      <pc:sldChg chg="addSp delSp modSp new mod setBg addCm delCm">
        <pc:chgData name="Ken Peters" userId="6c2b4e92dd7f5ac1" providerId="LiveId" clId="{1C660D85-9158-478D-9433-2E8340E3E549}" dt="2020-12-06T12:20:27.647" v="23" actId="26606"/>
        <pc:sldMkLst>
          <pc:docMk/>
          <pc:sldMk cId="1877862311" sldId="259"/>
        </pc:sldMkLst>
        <pc:spChg chg="mod">
          <ac:chgData name="Ken Peters" userId="6c2b4e92dd7f5ac1" providerId="LiveId" clId="{1C660D85-9158-478D-9433-2E8340E3E549}" dt="2020-12-06T12:20:27.647" v="23" actId="26606"/>
          <ac:spMkLst>
            <pc:docMk/>
            <pc:sldMk cId="1877862311" sldId="259"/>
            <ac:spMk id="2" creationId="{7FB3E312-6EB2-4A76-8D8E-8C7CCE692E45}"/>
          </ac:spMkLst>
        </pc:spChg>
        <pc:spChg chg="add del mod">
          <ac:chgData name="Ken Peters" userId="6c2b4e92dd7f5ac1" providerId="LiveId" clId="{1C660D85-9158-478D-9433-2E8340E3E549}" dt="2020-12-06T12:20:27.647" v="23" actId="26606"/>
          <ac:spMkLst>
            <pc:docMk/>
            <pc:sldMk cId="1877862311" sldId="259"/>
            <ac:spMk id="3" creationId="{28288E0F-0127-4CF0-9A3D-95F6AD03876B}"/>
          </ac:spMkLst>
        </pc:spChg>
        <pc:spChg chg="del">
          <ac:chgData name="Ken Peters" userId="6c2b4e92dd7f5ac1" providerId="LiveId" clId="{1C660D85-9158-478D-9433-2E8340E3E549}" dt="2020-12-06T12:20:11.611" v="19" actId="931"/>
          <ac:spMkLst>
            <pc:docMk/>
            <pc:sldMk cId="1877862311" sldId="259"/>
            <ac:spMk id="4" creationId="{B757AA67-905C-42D4-97A0-05CA7A43CFEE}"/>
          </ac:spMkLst>
        </pc:spChg>
        <pc:spChg chg="add del mod">
          <ac:chgData name="Ken Peters" userId="6c2b4e92dd7f5ac1" providerId="LiveId" clId="{1C660D85-9158-478D-9433-2E8340E3E549}" dt="2020-12-06T12:17:46.668" v="6"/>
          <ac:spMkLst>
            <pc:docMk/>
            <pc:sldMk cId="1877862311" sldId="259"/>
            <ac:spMk id="5" creationId="{B91AE75C-2BA0-4246-9D0E-4E328C5D1613}"/>
          </ac:spMkLst>
        </pc:spChg>
        <pc:spChg chg="add del mod">
          <ac:chgData name="Ken Peters" userId="6c2b4e92dd7f5ac1" providerId="LiveId" clId="{1C660D85-9158-478D-9433-2E8340E3E549}" dt="2020-12-06T12:17:46.668" v="6"/>
          <ac:spMkLst>
            <pc:docMk/>
            <pc:sldMk cId="1877862311" sldId="259"/>
            <ac:spMk id="6" creationId="{DD8359DF-B231-45B9-83CC-D45F087DB5F4}"/>
          </ac:spMkLst>
        </pc:spChg>
        <pc:spChg chg="add">
          <ac:chgData name="Ken Peters" userId="6c2b4e92dd7f5ac1" providerId="LiveId" clId="{1C660D85-9158-478D-9433-2E8340E3E549}" dt="2020-12-06T12:20:27.647" v="23" actId="26606"/>
          <ac:spMkLst>
            <pc:docMk/>
            <pc:sldMk cId="1877862311" sldId="259"/>
            <ac:spMk id="15" creationId="{97C478F1-26B5-44C9-823B-523B85B112F6}"/>
          </ac:spMkLst>
        </pc:spChg>
        <pc:spChg chg="add">
          <ac:chgData name="Ken Peters" userId="6c2b4e92dd7f5ac1" providerId="LiveId" clId="{1C660D85-9158-478D-9433-2E8340E3E549}" dt="2020-12-06T12:20:27.647" v="23" actId="26606"/>
          <ac:spMkLst>
            <pc:docMk/>
            <pc:sldMk cId="1877862311" sldId="259"/>
            <ac:spMk id="17" creationId="{8337CC61-9E93-4D80-9F1C-12CE9A0C07F6}"/>
          </ac:spMkLst>
        </pc:spChg>
        <pc:picChg chg="add del mod">
          <ac:chgData name="Ken Peters" userId="6c2b4e92dd7f5ac1" providerId="LiveId" clId="{1C660D85-9158-478D-9433-2E8340E3E549}" dt="2020-12-06T12:19:17.821" v="15" actId="931"/>
          <ac:picMkLst>
            <pc:docMk/>
            <pc:sldMk cId="1877862311" sldId="259"/>
            <ac:picMk id="8" creationId="{056BFE73-9338-49D8-95EB-7E34B2BAA41A}"/>
          </ac:picMkLst>
        </pc:picChg>
        <pc:picChg chg="add mod">
          <ac:chgData name="Ken Peters" userId="6c2b4e92dd7f5ac1" providerId="LiveId" clId="{1C660D85-9158-478D-9433-2E8340E3E549}" dt="2020-12-06T12:20:27.647" v="23" actId="26606"/>
          <ac:picMkLst>
            <pc:docMk/>
            <pc:sldMk cId="1877862311" sldId="259"/>
            <ac:picMk id="10" creationId="{B86BAA14-8C5C-4514-86BE-1E99E929C298}"/>
          </ac:picMkLst>
        </pc:picChg>
        <pc:picChg chg="add del mod">
          <ac:chgData name="Ken Peters" userId="6c2b4e92dd7f5ac1" providerId="LiveId" clId="{1C660D85-9158-478D-9433-2E8340E3E549}" dt="2020-12-06T12:17:46.668" v="6"/>
          <ac:picMkLst>
            <pc:docMk/>
            <pc:sldMk cId="1877862311" sldId="259"/>
            <ac:picMk id="1025" creationId="{1195ED63-44D1-4102-A6B1-1BF158D5DC57}"/>
          </ac:picMkLst>
        </pc:picChg>
      </pc:sldChg>
      <pc:sldChg chg="new del">
        <pc:chgData name="Ken Peters" userId="6c2b4e92dd7f5ac1" providerId="LiveId" clId="{1C660D85-9158-478D-9433-2E8340E3E549}" dt="2020-12-06T12:21:28.264" v="28" actId="2696"/>
        <pc:sldMkLst>
          <pc:docMk/>
          <pc:sldMk cId="71774749" sldId="260"/>
        </pc:sldMkLst>
      </pc:sldChg>
      <pc:sldChg chg="addSp delSp modSp add mod setBg delDesignElem">
        <pc:chgData name="Ken Peters" userId="6c2b4e92dd7f5ac1" providerId="LiveId" clId="{1C660D85-9158-478D-9433-2E8340E3E549}" dt="2020-12-06T12:23:11.120" v="44" actId="1076"/>
        <pc:sldMkLst>
          <pc:docMk/>
          <pc:sldMk cId="3355483771" sldId="261"/>
        </pc:sldMkLst>
        <pc:spChg chg="mod">
          <ac:chgData name="Ken Peters" userId="6c2b4e92dd7f5ac1" providerId="LiveId" clId="{1C660D85-9158-478D-9433-2E8340E3E549}" dt="2020-12-06T12:22:08.888" v="31" actId="27636"/>
          <ac:spMkLst>
            <pc:docMk/>
            <pc:sldMk cId="3355483771" sldId="261"/>
            <ac:spMk id="2" creationId="{7FB3E312-6EB2-4A76-8D8E-8C7CCE692E45}"/>
          </ac:spMkLst>
        </pc:spChg>
        <pc:spChg chg="del">
          <ac:chgData name="Ken Peters" userId="6c2b4e92dd7f5ac1" providerId="LiveId" clId="{1C660D85-9158-478D-9433-2E8340E3E549}" dt="2020-12-06T12:22:25.758" v="32" actId="21"/>
          <ac:spMkLst>
            <pc:docMk/>
            <pc:sldMk cId="3355483771" sldId="261"/>
            <ac:spMk id="3" creationId="{28288E0F-0127-4CF0-9A3D-95F6AD03876B}"/>
          </ac:spMkLst>
        </pc:spChg>
        <pc:spChg chg="add mod">
          <ac:chgData name="Ken Peters" userId="6c2b4e92dd7f5ac1" providerId="LiveId" clId="{1C660D85-9158-478D-9433-2E8340E3E549}" dt="2020-12-06T12:22:25.758" v="32" actId="21"/>
          <ac:spMkLst>
            <pc:docMk/>
            <pc:sldMk cId="3355483771" sldId="261"/>
            <ac:spMk id="5" creationId="{03E592F5-289C-4EA2-B955-5FEBE5439D2E}"/>
          </ac:spMkLst>
        </pc:spChg>
        <pc:spChg chg="add del mod">
          <ac:chgData name="Ken Peters" userId="6c2b4e92dd7f5ac1" providerId="LiveId" clId="{1C660D85-9158-478D-9433-2E8340E3E549}" dt="2020-12-06T12:22:55.843" v="39" actId="931"/>
          <ac:spMkLst>
            <pc:docMk/>
            <pc:sldMk cId="3355483771" sldId="261"/>
            <ac:spMk id="7" creationId="{5E38D979-183D-473A-92B0-66E6ECE543B8}"/>
          </ac:spMkLst>
        </pc:spChg>
        <pc:spChg chg="add">
          <ac:chgData name="Ken Peters" userId="6c2b4e92dd7f5ac1" providerId="LiveId" clId="{1C660D85-9158-478D-9433-2E8340E3E549}" dt="2020-12-06T12:21:21.862" v="27" actId="26606"/>
          <ac:spMkLst>
            <pc:docMk/>
            <pc:sldMk cId="3355483771" sldId="261"/>
            <ac:spMk id="12" creationId="{97C478F1-26B5-44C9-823B-523B85B112F6}"/>
          </ac:spMkLst>
        </pc:spChg>
        <pc:spChg chg="add">
          <ac:chgData name="Ken Peters" userId="6c2b4e92dd7f5ac1" providerId="LiveId" clId="{1C660D85-9158-478D-9433-2E8340E3E549}" dt="2020-12-06T12:21:21.862" v="27" actId="26606"/>
          <ac:spMkLst>
            <pc:docMk/>
            <pc:sldMk cId="3355483771" sldId="261"/>
            <ac:spMk id="13" creationId="{8337CC61-9E93-4D80-9F1C-12CE9A0C07F6}"/>
          </ac:spMkLst>
        </pc:spChg>
        <pc:spChg chg="del">
          <ac:chgData name="Ken Peters" userId="6c2b4e92dd7f5ac1" providerId="LiveId" clId="{1C660D85-9158-478D-9433-2E8340E3E549}" dt="2020-12-06T12:21:15.458" v="26"/>
          <ac:spMkLst>
            <pc:docMk/>
            <pc:sldMk cId="3355483771" sldId="261"/>
            <ac:spMk id="15" creationId="{97C478F1-26B5-44C9-823B-523B85B112F6}"/>
          </ac:spMkLst>
        </pc:spChg>
        <pc:spChg chg="del">
          <ac:chgData name="Ken Peters" userId="6c2b4e92dd7f5ac1" providerId="LiveId" clId="{1C660D85-9158-478D-9433-2E8340E3E549}" dt="2020-12-06T12:21:15.458" v="26"/>
          <ac:spMkLst>
            <pc:docMk/>
            <pc:sldMk cId="3355483771" sldId="261"/>
            <ac:spMk id="17" creationId="{8337CC61-9E93-4D80-9F1C-12CE9A0C07F6}"/>
          </ac:spMkLst>
        </pc:spChg>
        <pc:picChg chg="add del mod">
          <ac:chgData name="Ken Peters" userId="6c2b4e92dd7f5ac1" providerId="LiveId" clId="{1C660D85-9158-478D-9433-2E8340E3E549}" dt="2020-12-06T12:22:51.642" v="38" actId="931"/>
          <ac:picMkLst>
            <pc:docMk/>
            <pc:sldMk cId="3355483771" sldId="261"/>
            <ac:picMk id="9" creationId="{F18614BC-6E3F-4265-9374-53755108A9AD}"/>
          </ac:picMkLst>
        </pc:picChg>
        <pc:picChg chg="del">
          <ac:chgData name="Ken Peters" userId="6c2b4e92dd7f5ac1" providerId="LiveId" clId="{1C660D85-9158-478D-9433-2E8340E3E549}" dt="2020-12-06T12:22:36.864" v="33" actId="21"/>
          <ac:picMkLst>
            <pc:docMk/>
            <pc:sldMk cId="3355483771" sldId="261"/>
            <ac:picMk id="10" creationId="{B86BAA14-8C5C-4514-86BE-1E99E929C298}"/>
          </ac:picMkLst>
        </pc:picChg>
        <pc:picChg chg="add mod">
          <ac:chgData name="Ken Peters" userId="6c2b4e92dd7f5ac1" providerId="LiveId" clId="{1C660D85-9158-478D-9433-2E8340E3E549}" dt="2020-12-06T12:23:11.120" v="44" actId="1076"/>
          <ac:picMkLst>
            <pc:docMk/>
            <pc:sldMk cId="3355483771" sldId="261"/>
            <ac:picMk id="14" creationId="{64B88602-7E5F-4ABA-B5A3-A72861ABE0D4}"/>
          </ac:picMkLst>
        </pc:picChg>
      </pc:sldChg>
      <pc:sldChg chg="new add del">
        <pc:chgData name="Ken Peters" userId="6c2b4e92dd7f5ac1" providerId="LiveId" clId="{1C660D85-9158-478D-9433-2E8340E3E549}" dt="2020-12-06T12:24:43.397" v="53" actId="2696"/>
        <pc:sldMkLst>
          <pc:docMk/>
          <pc:sldMk cId="1089233850" sldId="262"/>
        </pc:sldMkLst>
      </pc:sldChg>
      <pc:sldChg chg="addSp delSp modSp add mod setBg delDesignElem">
        <pc:chgData name="Ken Peters" userId="6c2b4e92dd7f5ac1" providerId="LiveId" clId="{1C660D85-9158-478D-9433-2E8340E3E549}" dt="2020-12-06T12:25:27.512" v="65" actId="1076"/>
        <pc:sldMkLst>
          <pc:docMk/>
          <pc:sldMk cId="3332457408" sldId="263"/>
        </pc:sldMkLst>
        <pc:spChg chg="mod">
          <ac:chgData name="Ken Peters" userId="6c2b4e92dd7f5ac1" providerId="LiveId" clId="{1C660D85-9158-478D-9433-2E8340E3E549}" dt="2020-12-06T12:25:08.952" v="60" actId="27636"/>
          <ac:spMkLst>
            <pc:docMk/>
            <pc:sldMk cId="3332457408" sldId="263"/>
            <ac:spMk id="2" creationId="{7FB3E312-6EB2-4A76-8D8E-8C7CCE692E45}"/>
          </ac:spMkLst>
        </pc:spChg>
        <pc:spChg chg="add del mod">
          <ac:chgData name="Ken Peters" userId="6c2b4e92dd7f5ac1" providerId="LiveId" clId="{1C660D85-9158-478D-9433-2E8340E3E549}" dt="2020-12-06T12:25:23.014" v="62" actId="931"/>
          <ac:spMkLst>
            <pc:docMk/>
            <pc:sldMk cId="3332457408" sldId="263"/>
            <ac:spMk id="4" creationId="{CBF72213-AB67-43F6-B5E0-F8A5D3AA14A7}"/>
          </ac:spMkLst>
        </pc:spChg>
        <pc:spChg chg="del">
          <ac:chgData name="Ken Peters" userId="6c2b4e92dd7f5ac1" providerId="LiveId" clId="{1C660D85-9158-478D-9433-2E8340E3E549}" dt="2020-12-06T12:23:46.247" v="48" actId="26606"/>
          <ac:spMkLst>
            <pc:docMk/>
            <pc:sldMk cId="3332457408" sldId="263"/>
            <ac:spMk id="5" creationId="{03E592F5-289C-4EA2-B955-5FEBE5439D2E}"/>
          </ac:spMkLst>
        </pc:spChg>
        <pc:spChg chg="del">
          <ac:chgData name="Ken Peters" userId="6c2b4e92dd7f5ac1" providerId="LiveId" clId="{1C660D85-9158-478D-9433-2E8340E3E549}" dt="2020-12-06T12:23:40.240" v="47"/>
          <ac:spMkLst>
            <pc:docMk/>
            <pc:sldMk cId="3332457408" sldId="263"/>
            <ac:spMk id="12" creationId="{97C478F1-26B5-44C9-823B-523B85B112F6}"/>
          </ac:spMkLst>
        </pc:spChg>
        <pc:spChg chg="del">
          <ac:chgData name="Ken Peters" userId="6c2b4e92dd7f5ac1" providerId="LiveId" clId="{1C660D85-9158-478D-9433-2E8340E3E549}" dt="2020-12-06T12:23:40.240" v="47"/>
          <ac:spMkLst>
            <pc:docMk/>
            <pc:sldMk cId="3332457408" sldId="263"/>
            <ac:spMk id="13" creationId="{8337CC61-9E93-4D80-9F1C-12CE9A0C07F6}"/>
          </ac:spMkLst>
        </pc:spChg>
        <pc:spChg chg="add">
          <ac:chgData name="Ken Peters" userId="6c2b4e92dd7f5ac1" providerId="LiveId" clId="{1C660D85-9158-478D-9433-2E8340E3E549}" dt="2020-12-06T12:23:46.247" v="48" actId="26606"/>
          <ac:spMkLst>
            <pc:docMk/>
            <pc:sldMk cId="3332457408" sldId="263"/>
            <ac:spMk id="19" creationId="{97C478F1-26B5-44C9-823B-523B85B112F6}"/>
          </ac:spMkLst>
        </pc:spChg>
        <pc:spChg chg="add">
          <ac:chgData name="Ken Peters" userId="6c2b4e92dd7f5ac1" providerId="LiveId" clId="{1C660D85-9158-478D-9433-2E8340E3E549}" dt="2020-12-06T12:23:46.247" v="48" actId="26606"/>
          <ac:spMkLst>
            <pc:docMk/>
            <pc:sldMk cId="3332457408" sldId="263"/>
            <ac:spMk id="21" creationId="{8337CC61-9E93-4D80-9F1C-12CE9A0C07F6}"/>
          </ac:spMkLst>
        </pc:spChg>
        <pc:picChg chg="add mod">
          <ac:chgData name="Ken Peters" userId="6c2b4e92dd7f5ac1" providerId="LiveId" clId="{1C660D85-9158-478D-9433-2E8340E3E549}" dt="2020-12-06T12:25:27.512" v="65" actId="1076"/>
          <ac:picMkLst>
            <pc:docMk/>
            <pc:sldMk cId="3332457408" sldId="263"/>
            <ac:picMk id="7" creationId="{1F70F94B-0C1B-4459-97FF-97BB2A401030}"/>
          </ac:picMkLst>
        </pc:picChg>
        <pc:picChg chg="del mod">
          <ac:chgData name="Ken Peters" userId="6c2b4e92dd7f5ac1" providerId="LiveId" clId="{1C660D85-9158-478D-9433-2E8340E3E549}" dt="2020-12-06T12:25:17.719" v="61" actId="21"/>
          <ac:picMkLst>
            <pc:docMk/>
            <pc:sldMk cId="3332457408" sldId="263"/>
            <ac:picMk id="14" creationId="{64B88602-7E5F-4ABA-B5A3-A72861ABE0D4}"/>
          </ac:picMkLst>
        </pc:picChg>
      </pc:sldChg>
      <pc:sldChg chg="new del">
        <pc:chgData name="Ken Peters" userId="6c2b4e92dd7f5ac1" providerId="LiveId" clId="{1C660D85-9158-478D-9433-2E8340E3E549}" dt="2020-12-06T12:26:23.354" v="69" actId="2696"/>
        <pc:sldMkLst>
          <pc:docMk/>
          <pc:sldMk cId="965605997" sldId="264"/>
        </pc:sldMkLst>
      </pc:sldChg>
      <pc:sldChg chg="addSp delSp modSp add del mod setBg delDesignElem">
        <pc:chgData name="Ken Peters" userId="6c2b4e92dd7f5ac1" providerId="LiveId" clId="{1C660D85-9158-478D-9433-2E8340E3E549}" dt="2020-12-06T13:20:44.643" v="294" actId="2696"/>
        <pc:sldMkLst>
          <pc:docMk/>
          <pc:sldMk cId="2218982695" sldId="265"/>
        </pc:sldMkLst>
        <pc:spChg chg="mod">
          <ac:chgData name="Ken Peters" userId="6c2b4e92dd7f5ac1" providerId="LiveId" clId="{1C660D85-9158-478D-9433-2E8340E3E549}" dt="2020-12-06T12:26:26.676" v="70" actId="26606"/>
          <ac:spMkLst>
            <pc:docMk/>
            <pc:sldMk cId="2218982695" sldId="265"/>
            <ac:spMk id="2" creationId="{7FB3E312-6EB2-4A76-8D8E-8C7CCE692E45}"/>
          </ac:spMkLst>
        </pc:spChg>
        <pc:spChg chg="add">
          <ac:chgData name="Ken Peters" userId="6c2b4e92dd7f5ac1" providerId="LiveId" clId="{1C660D85-9158-478D-9433-2E8340E3E549}" dt="2020-12-06T12:26:26.676" v="70" actId="26606"/>
          <ac:spMkLst>
            <pc:docMk/>
            <pc:sldMk cId="2218982695" sldId="265"/>
            <ac:spMk id="12" creationId="{97C478F1-26B5-44C9-823B-523B85B112F6}"/>
          </ac:spMkLst>
        </pc:spChg>
        <pc:spChg chg="add">
          <ac:chgData name="Ken Peters" userId="6c2b4e92dd7f5ac1" providerId="LiveId" clId="{1C660D85-9158-478D-9433-2E8340E3E549}" dt="2020-12-06T12:26:26.676" v="70" actId="26606"/>
          <ac:spMkLst>
            <pc:docMk/>
            <pc:sldMk cId="2218982695" sldId="265"/>
            <ac:spMk id="14" creationId="{8337CC61-9E93-4D80-9F1C-12CE9A0C07F6}"/>
          </ac:spMkLst>
        </pc:spChg>
        <pc:spChg chg="del">
          <ac:chgData name="Ken Peters" userId="6c2b4e92dd7f5ac1" providerId="LiveId" clId="{1C660D85-9158-478D-9433-2E8340E3E549}" dt="2020-12-06T12:26:14.915" v="68"/>
          <ac:spMkLst>
            <pc:docMk/>
            <pc:sldMk cId="2218982695" sldId="265"/>
            <ac:spMk id="19" creationId="{97C478F1-26B5-44C9-823B-523B85B112F6}"/>
          </ac:spMkLst>
        </pc:spChg>
        <pc:spChg chg="del">
          <ac:chgData name="Ken Peters" userId="6c2b4e92dd7f5ac1" providerId="LiveId" clId="{1C660D85-9158-478D-9433-2E8340E3E549}" dt="2020-12-06T12:26:14.915" v="68"/>
          <ac:spMkLst>
            <pc:docMk/>
            <pc:sldMk cId="2218982695" sldId="265"/>
            <ac:spMk id="21" creationId="{8337CC61-9E93-4D80-9F1C-12CE9A0C07F6}"/>
          </ac:spMkLst>
        </pc:spChg>
        <pc:picChg chg="mod">
          <ac:chgData name="Ken Peters" userId="6c2b4e92dd7f5ac1" providerId="LiveId" clId="{1C660D85-9158-478D-9433-2E8340E3E549}" dt="2020-12-06T12:26:26.676" v="70" actId="26606"/>
          <ac:picMkLst>
            <pc:docMk/>
            <pc:sldMk cId="2218982695" sldId="265"/>
            <ac:picMk id="7" creationId="{1F70F94B-0C1B-4459-97FF-97BB2A401030}"/>
          </ac:picMkLst>
        </pc:picChg>
      </pc:sldChg>
      <pc:sldChg chg="addSp delSp modSp new mod setBg">
        <pc:chgData name="Ken Peters" userId="6c2b4e92dd7f5ac1" providerId="LiveId" clId="{1C660D85-9158-478D-9433-2E8340E3E549}" dt="2020-12-06T12:45:22.252" v="113" actId="26606"/>
        <pc:sldMkLst>
          <pc:docMk/>
          <pc:sldMk cId="300584033" sldId="266"/>
        </pc:sldMkLst>
        <pc:spChg chg="add del">
          <ac:chgData name="Ken Peters" userId="6c2b4e92dd7f5ac1" providerId="LiveId" clId="{1C660D85-9158-478D-9433-2E8340E3E549}" dt="2020-12-06T12:45:22.247" v="112" actId="26606"/>
          <ac:spMkLst>
            <pc:docMk/>
            <pc:sldMk cId="300584033" sldId="266"/>
            <ac:spMk id="18" creationId="{7F23EF37-19EC-4973-A7AF-4BBF68646D7D}"/>
          </ac:spMkLst>
        </pc:spChg>
        <pc:spChg chg="add">
          <ac:chgData name="Ken Peters" userId="6c2b4e92dd7f5ac1" providerId="LiveId" clId="{1C660D85-9158-478D-9433-2E8340E3E549}" dt="2020-12-06T12:45:22.252" v="113" actId="26606"/>
          <ac:spMkLst>
            <pc:docMk/>
            <pc:sldMk cId="300584033" sldId="266"/>
            <ac:spMk id="20" creationId="{B5CCE41C-FBFB-44B8-BE25-7F555613C150}"/>
          </ac:spMkLst>
        </pc:spChg>
        <pc:spChg chg="add">
          <ac:chgData name="Ken Peters" userId="6c2b4e92dd7f5ac1" providerId="LiveId" clId="{1C660D85-9158-478D-9433-2E8340E3E549}" dt="2020-12-06T12:45:22.252" v="113" actId="26606"/>
          <ac:spMkLst>
            <pc:docMk/>
            <pc:sldMk cId="300584033" sldId="266"/>
            <ac:spMk id="21" creationId="{36A1CAC3-A129-43F8-8881-63D3E319A7B5}"/>
          </ac:spMkLst>
        </pc:spChg>
        <pc:picChg chg="add del mod">
          <ac:chgData name="Ken Peters" userId="6c2b4e92dd7f5ac1" providerId="LiveId" clId="{1C660D85-9158-478D-9433-2E8340E3E549}" dt="2020-12-06T12:43:06.158" v="88" actId="931"/>
          <ac:picMkLst>
            <pc:docMk/>
            <pc:sldMk cId="300584033" sldId="266"/>
            <ac:picMk id="3" creationId="{7D824F23-C0B9-49CD-99C6-627ACA6F7D3D}"/>
          </ac:picMkLst>
        </pc:picChg>
        <pc:picChg chg="add del mod">
          <ac:chgData name="Ken Peters" userId="6c2b4e92dd7f5ac1" providerId="LiveId" clId="{1C660D85-9158-478D-9433-2E8340E3E549}" dt="2020-12-06T12:43:06.158" v="88" actId="931"/>
          <ac:picMkLst>
            <pc:docMk/>
            <pc:sldMk cId="300584033" sldId="266"/>
            <ac:picMk id="5" creationId="{8A9D8785-F60D-4D38-A52B-1DDDCFB2F76D}"/>
          </ac:picMkLst>
        </pc:picChg>
        <pc:picChg chg="add del mod">
          <ac:chgData name="Ken Peters" userId="6c2b4e92dd7f5ac1" providerId="LiveId" clId="{1C660D85-9158-478D-9433-2E8340E3E549}" dt="2020-12-06T12:43:06.158" v="88" actId="931"/>
          <ac:picMkLst>
            <pc:docMk/>
            <pc:sldMk cId="300584033" sldId="266"/>
            <ac:picMk id="7" creationId="{F38DD9EF-B799-460C-A678-22221C0694E3}"/>
          </ac:picMkLst>
        </pc:picChg>
        <pc:picChg chg="add mod ord">
          <ac:chgData name="Ken Peters" userId="6c2b4e92dd7f5ac1" providerId="LiveId" clId="{1C660D85-9158-478D-9433-2E8340E3E549}" dt="2020-12-06T12:45:22.252" v="113" actId="26606"/>
          <ac:picMkLst>
            <pc:docMk/>
            <pc:sldMk cId="300584033" sldId="266"/>
            <ac:picMk id="9" creationId="{65790678-225C-488C-A641-6359DC0E2812}"/>
          </ac:picMkLst>
        </pc:picChg>
        <pc:picChg chg="add mod">
          <ac:chgData name="Ken Peters" userId="6c2b4e92dd7f5ac1" providerId="LiveId" clId="{1C660D85-9158-478D-9433-2E8340E3E549}" dt="2020-12-06T12:45:22.252" v="113" actId="26606"/>
          <ac:picMkLst>
            <pc:docMk/>
            <pc:sldMk cId="300584033" sldId="266"/>
            <ac:picMk id="11" creationId="{2E2FB5F6-C05E-4033-A31C-109A83EEC30F}"/>
          </ac:picMkLst>
        </pc:picChg>
        <pc:picChg chg="add mod ord">
          <ac:chgData name="Ken Peters" userId="6c2b4e92dd7f5ac1" providerId="LiveId" clId="{1C660D85-9158-478D-9433-2E8340E3E549}" dt="2020-12-06T12:45:22.252" v="113" actId="26606"/>
          <ac:picMkLst>
            <pc:docMk/>
            <pc:sldMk cId="300584033" sldId="266"/>
            <ac:picMk id="13" creationId="{4854F4A4-3CD4-4D64-9DDB-CDB7CE86FEE1}"/>
          </ac:picMkLst>
        </pc:picChg>
      </pc:sldChg>
      <pc:sldChg chg="addSp delSp modSp new mod setBg">
        <pc:chgData name="Ken Peters" userId="6c2b4e92dd7f5ac1" providerId="LiveId" clId="{1C660D85-9158-478D-9433-2E8340E3E549}" dt="2020-12-06T13:09:05.033" v="282" actId="26606"/>
        <pc:sldMkLst>
          <pc:docMk/>
          <pc:sldMk cId="3136985058" sldId="267"/>
        </pc:sldMkLst>
        <pc:spChg chg="mod">
          <ac:chgData name="Ken Peters" userId="6c2b4e92dd7f5ac1" providerId="LiveId" clId="{1C660D85-9158-478D-9433-2E8340E3E549}" dt="2020-12-06T13:09:05.033" v="282" actId="26606"/>
          <ac:spMkLst>
            <pc:docMk/>
            <pc:sldMk cId="3136985058" sldId="267"/>
            <ac:spMk id="2" creationId="{5172F1C4-3C2A-4DE4-88FF-995D5C324B1B}"/>
          </ac:spMkLst>
        </pc:spChg>
        <pc:spChg chg="mod">
          <ac:chgData name="Ken Peters" userId="6c2b4e92dd7f5ac1" providerId="LiveId" clId="{1C660D85-9158-478D-9433-2E8340E3E549}" dt="2020-12-06T13:09:05.033" v="282" actId="26606"/>
          <ac:spMkLst>
            <pc:docMk/>
            <pc:sldMk cId="3136985058" sldId="267"/>
            <ac:spMk id="3" creationId="{27DA1F73-34A3-42B8-B9AC-569AC88A3C40}"/>
          </ac:spMkLst>
        </pc:spChg>
        <pc:spChg chg="add del">
          <ac:chgData name="Ken Peters" userId="6c2b4e92dd7f5ac1" providerId="LiveId" clId="{1C660D85-9158-478D-9433-2E8340E3E549}" dt="2020-12-06T12:51:10.103" v="135" actId="931"/>
          <ac:spMkLst>
            <pc:docMk/>
            <pc:sldMk cId="3136985058" sldId="267"/>
            <ac:spMk id="4" creationId="{780E48BE-504C-4419-9E09-B111F443A8F8}"/>
          </ac:spMkLst>
        </pc:spChg>
        <pc:spChg chg="add del mod">
          <ac:chgData name="Ken Peters" userId="6c2b4e92dd7f5ac1" providerId="LiveId" clId="{1C660D85-9158-478D-9433-2E8340E3E549}" dt="2020-12-06T12:48:57.115" v="120"/>
          <ac:spMkLst>
            <pc:docMk/>
            <pc:sldMk cId="3136985058" sldId="267"/>
            <ac:spMk id="5" creationId="{DDC47E66-22FC-48D3-98FB-B5DEE3A06BCB}"/>
          </ac:spMkLst>
        </pc:spChg>
        <pc:spChg chg="add del mod">
          <ac:chgData name="Ken Peters" userId="6c2b4e92dd7f5ac1" providerId="LiveId" clId="{1C660D85-9158-478D-9433-2E8340E3E549}" dt="2020-12-06T12:48:57.115" v="120"/>
          <ac:spMkLst>
            <pc:docMk/>
            <pc:sldMk cId="3136985058" sldId="267"/>
            <ac:spMk id="6" creationId="{34EF7BB1-3C3E-4BE2-B5BF-FBF298BCE0E9}"/>
          </ac:spMkLst>
        </pc:spChg>
        <pc:spChg chg="add del mod">
          <ac:chgData name="Ken Peters" userId="6c2b4e92dd7f5ac1" providerId="LiveId" clId="{1C660D85-9158-478D-9433-2E8340E3E549}" dt="2020-12-06T12:49:12.584" v="124"/>
          <ac:spMkLst>
            <pc:docMk/>
            <pc:sldMk cId="3136985058" sldId="267"/>
            <ac:spMk id="7" creationId="{7197D367-3665-49AA-B541-880F6F741172}"/>
          </ac:spMkLst>
        </pc:spChg>
        <pc:spChg chg="add del mod">
          <ac:chgData name="Ken Peters" userId="6c2b4e92dd7f5ac1" providerId="LiveId" clId="{1C660D85-9158-478D-9433-2E8340E3E549}" dt="2020-12-06T12:49:12.584" v="124"/>
          <ac:spMkLst>
            <pc:docMk/>
            <pc:sldMk cId="3136985058" sldId="267"/>
            <ac:spMk id="8" creationId="{4E5F404C-2D06-4039-883F-7DC04A7BF95A}"/>
          </ac:spMkLst>
        </pc:spChg>
        <pc:spChg chg="add">
          <ac:chgData name="Ken Peters" userId="6c2b4e92dd7f5ac1" providerId="LiveId" clId="{1C660D85-9158-478D-9433-2E8340E3E549}" dt="2020-12-06T13:09:05.033" v="282" actId="26606"/>
          <ac:spMkLst>
            <pc:docMk/>
            <pc:sldMk cId="3136985058" sldId="267"/>
            <ac:spMk id="21" creationId="{47A29D71-28B3-472C-8D17-34C462243514}"/>
          </ac:spMkLst>
        </pc:spChg>
        <pc:spChg chg="add">
          <ac:chgData name="Ken Peters" userId="6c2b4e92dd7f5ac1" providerId="LiveId" clId="{1C660D85-9158-478D-9433-2E8340E3E549}" dt="2020-12-06T13:09:05.033" v="282" actId="26606"/>
          <ac:spMkLst>
            <pc:docMk/>
            <pc:sldMk cId="3136985058" sldId="267"/>
            <ac:spMk id="23" creationId="{77C5C6A8-3DFC-41EE-8BDC-AF44AF9FDBA9}"/>
          </ac:spMkLst>
        </pc:spChg>
        <pc:picChg chg="add del mod">
          <ac:chgData name="Ken Peters" userId="6c2b4e92dd7f5ac1" providerId="LiveId" clId="{1C660D85-9158-478D-9433-2E8340E3E549}" dt="2020-12-06T12:51:03.296" v="134" actId="931"/>
          <ac:picMkLst>
            <pc:docMk/>
            <pc:sldMk cId="3136985058" sldId="267"/>
            <ac:picMk id="10" creationId="{EFE793AA-6CA0-4AFE-BCC4-9651FA02533D}"/>
          </ac:picMkLst>
        </pc:picChg>
        <pc:picChg chg="add mod ord">
          <ac:chgData name="Ken Peters" userId="6c2b4e92dd7f5ac1" providerId="LiveId" clId="{1C660D85-9158-478D-9433-2E8340E3E549}" dt="2020-12-06T13:09:05.033" v="282" actId="26606"/>
          <ac:picMkLst>
            <pc:docMk/>
            <pc:sldMk cId="3136985058" sldId="267"/>
            <ac:picMk id="12" creationId="{359ABA2C-D537-411C-A2D3-98E28C720524}"/>
          </ac:picMkLst>
        </pc:picChg>
        <pc:picChg chg="add mod modCrop">
          <ac:chgData name="Ken Peters" userId="6c2b4e92dd7f5ac1" providerId="LiveId" clId="{1C660D85-9158-478D-9433-2E8340E3E549}" dt="2020-12-06T13:09:05.033" v="282" actId="26606"/>
          <ac:picMkLst>
            <pc:docMk/>
            <pc:sldMk cId="3136985058" sldId="267"/>
            <ac:picMk id="14" creationId="{792F954C-49B6-43DA-81D5-6D27F2428298}"/>
          </ac:picMkLst>
        </pc:picChg>
        <pc:picChg chg="add mod">
          <ac:chgData name="Ken Peters" userId="6c2b4e92dd7f5ac1" providerId="LiveId" clId="{1C660D85-9158-478D-9433-2E8340E3E549}" dt="2020-12-06T13:09:05.033" v="282" actId="26606"/>
          <ac:picMkLst>
            <pc:docMk/>
            <pc:sldMk cId="3136985058" sldId="267"/>
            <ac:picMk id="16" creationId="{DF8E53AE-DEE6-46BD-A6E1-5404EA2AE0C7}"/>
          </ac:picMkLst>
        </pc:picChg>
        <pc:picChg chg="add del mod">
          <ac:chgData name="Ken Peters" userId="6c2b4e92dd7f5ac1" providerId="LiveId" clId="{1C660D85-9158-478D-9433-2E8340E3E549}" dt="2020-12-06T12:48:57.115" v="120"/>
          <ac:picMkLst>
            <pc:docMk/>
            <pc:sldMk cId="3136985058" sldId="267"/>
            <ac:picMk id="2049" creationId="{D1952400-483A-460C-B436-CB8E167CC5EC}"/>
          </ac:picMkLst>
        </pc:picChg>
        <pc:picChg chg="add del mod">
          <ac:chgData name="Ken Peters" userId="6c2b4e92dd7f5ac1" providerId="LiveId" clId="{1C660D85-9158-478D-9433-2E8340E3E549}" dt="2020-12-06T12:49:12.584" v="124"/>
          <ac:picMkLst>
            <pc:docMk/>
            <pc:sldMk cId="3136985058" sldId="267"/>
            <ac:picMk id="2052" creationId="{72929953-D772-4AF6-ADE7-98C92BAC28BB}"/>
          </ac:picMkLst>
        </pc:picChg>
      </pc:sldChg>
      <pc:sldChg chg="addSp delSp modSp new mod setBg setClrOvrMap chgLayout">
        <pc:chgData name="Ken Peters" userId="6c2b4e92dd7f5ac1" providerId="LiveId" clId="{1C660D85-9158-478D-9433-2E8340E3E549}" dt="2020-12-06T13:11:57.866" v="293" actId="20577"/>
        <pc:sldMkLst>
          <pc:docMk/>
          <pc:sldMk cId="1105603984" sldId="268"/>
        </pc:sldMkLst>
        <pc:spChg chg="mod ord">
          <ac:chgData name="Ken Peters" userId="6c2b4e92dd7f5ac1" providerId="LiveId" clId="{1C660D85-9158-478D-9433-2E8340E3E549}" dt="2020-12-06T13:11:57.866" v="293" actId="20577"/>
          <ac:spMkLst>
            <pc:docMk/>
            <pc:sldMk cId="1105603984" sldId="268"/>
            <ac:spMk id="2" creationId="{10035D7E-E3CE-4606-8E3F-55CAC488AA43}"/>
          </ac:spMkLst>
        </pc:spChg>
        <pc:spChg chg="del">
          <ac:chgData name="Ken Peters" userId="6c2b4e92dd7f5ac1" providerId="LiveId" clId="{1C660D85-9158-478D-9433-2E8340E3E549}" dt="2020-12-06T12:54:38.790" v="158"/>
          <ac:spMkLst>
            <pc:docMk/>
            <pc:sldMk cId="1105603984" sldId="268"/>
            <ac:spMk id="3" creationId="{DA3A1AD1-5834-48EA-82B0-8D11A0D884DF}"/>
          </ac:spMkLst>
        </pc:spChg>
        <pc:spChg chg="del">
          <ac:chgData name="Ken Peters" userId="6c2b4e92dd7f5ac1" providerId="LiveId" clId="{1C660D85-9158-478D-9433-2E8340E3E549}" dt="2020-12-06T12:54:58.282" v="160" actId="931"/>
          <ac:spMkLst>
            <pc:docMk/>
            <pc:sldMk cId="1105603984" sldId="268"/>
            <ac:spMk id="4" creationId="{FCE8B573-DFC0-40E7-8412-F349890F3F53}"/>
          </ac:spMkLst>
        </pc:spChg>
        <pc:spChg chg="add mod">
          <ac:chgData name="Ken Peters" userId="6c2b4e92dd7f5ac1" providerId="LiveId" clId="{1C660D85-9158-478D-9433-2E8340E3E549}" dt="2020-12-06T13:11:06.911" v="288" actId="26606"/>
          <ac:spMkLst>
            <pc:docMk/>
            <pc:sldMk cId="1105603984" sldId="268"/>
            <ac:spMk id="8" creationId="{67BD5FE2-2B83-47E3-9DC7-E5A45E898A14}"/>
          </ac:spMkLst>
        </pc:spChg>
        <pc:spChg chg="add del mod ord">
          <ac:chgData name="Ken Peters" userId="6c2b4e92dd7f5ac1" providerId="LiveId" clId="{1C660D85-9158-478D-9433-2E8340E3E549}" dt="2020-12-06T13:10:54.841" v="286" actId="21"/>
          <ac:spMkLst>
            <pc:docMk/>
            <pc:sldMk cId="1105603984" sldId="268"/>
            <ac:spMk id="9" creationId="{4921939B-6159-4789-A0F6-EADE2F4009DB}"/>
          </ac:spMkLst>
        </pc:spChg>
        <pc:spChg chg="add del mod ord">
          <ac:chgData name="Ken Peters" userId="6c2b4e92dd7f5ac1" providerId="LiveId" clId="{1C660D85-9158-478D-9433-2E8340E3E549}" dt="2020-12-06T13:10:58.771" v="287" actId="21"/>
          <ac:spMkLst>
            <pc:docMk/>
            <pc:sldMk cId="1105603984" sldId="268"/>
            <ac:spMk id="10" creationId="{654DE76A-C3AE-4411-80AB-BCB284282B99}"/>
          </ac:spMkLst>
        </pc:spChg>
        <pc:spChg chg="add">
          <ac:chgData name="Ken Peters" userId="6c2b4e92dd7f5ac1" providerId="LiveId" clId="{1C660D85-9158-478D-9433-2E8340E3E549}" dt="2020-12-06T13:11:06.911" v="288" actId="26606"/>
          <ac:spMkLst>
            <pc:docMk/>
            <pc:sldMk cId="1105603984" sldId="268"/>
            <ac:spMk id="13" creationId="{785E67B1-72A0-4761-A02E-A09E8792A784}"/>
          </ac:spMkLst>
        </pc:spChg>
        <pc:spChg chg="add">
          <ac:chgData name="Ken Peters" userId="6c2b4e92dd7f5ac1" providerId="LiveId" clId="{1C660D85-9158-478D-9433-2E8340E3E549}" dt="2020-12-06T13:11:06.911" v="288" actId="26606"/>
          <ac:spMkLst>
            <pc:docMk/>
            <pc:sldMk cId="1105603984" sldId="268"/>
            <ac:spMk id="15" creationId="{C695F9E2-09E7-4B3C-90CF-8A938F730E15}"/>
          </ac:spMkLst>
        </pc:spChg>
        <pc:picChg chg="add mod ord">
          <ac:chgData name="Ken Peters" userId="6c2b4e92dd7f5ac1" providerId="LiveId" clId="{1C660D85-9158-478D-9433-2E8340E3E549}" dt="2020-12-06T13:11:06.911" v="288" actId="26606"/>
          <ac:picMkLst>
            <pc:docMk/>
            <pc:sldMk cId="1105603984" sldId="268"/>
            <ac:picMk id="5" creationId="{BB16B649-CBD4-4396-85C4-EF2C1DE7CD72}"/>
          </ac:picMkLst>
        </pc:picChg>
        <pc:picChg chg="add mod ord">
          <ac:chgData name="Ken Peters" userId="6c2b4e92dd7f5ac1" providerId="LiveId" clId="{1C660D85-9158-478D-9433-2E8340E3E549}" dt="2020-12-06T13:11:06.911" v="288" actId="26606"/>
          <ac:picMkLst>
            <pc:docMk/>
            <pc:sldMk cId="1105603984" sldId="268"/>
            <ac:picMk id="7" creationId="{968F45F6-884B-4434-8556-9DC6A4E2E720}"/>
          </ac:picMkLst>
        </pc:picChg>
      </pc:sldChg>
      <pc:sldChg chg="addSp delSp modSp new mod setBg">
        <pc:chgData name="Ken Peters" userId="6c2b4e92dd7f5ac1" providerId="LiveId" clId="{1C660D85-9158-478D-9433-2E8340E3E549}" dt="2020-12-06T13:08:32.680" v="281" actId="26606"/>
        <pc:sldMkLst>
          <pc:docMk/>
          <pc:sldMk cId="4057928213" sldId="269"/>
        </pc:sldMkLst>
        <pc:spChg chg="mod">
          <ac:chgData name="Ken Peters" userId="6c2b4e92dd7f5ac1" providerId="LiveId" clId="{1C660D85-9158-478D-9433-2E8340E3E549}" dt="2020-12-06T13:08:32.680" v="281" actId="26606"/>
          <ac:spMkLst>
            <pc:docMk/>
            <pc:sldMk cId="4057928213" sldId="269"/>
            <ac:spMk id="2" creationId="{51D3C561-4C30-461B-8652-1DA6BC77BDC7}"/>
          </ac:spMkLst>
        </pc:spChg>
        <pc:spChg chg="del">
          <ac:chgData name="Ken Peters" userId="6c2b4e92dd7f5ac1" providerId="LiveId" clId="{1C660D85-9158-478D-9433-2E8340E3E549}" dt="2020-12-06T12:57:20.806" v="174"/>
          <ac:spMkLst>
            <pc:docMk/>
            <pc:sldMk cId="4057928213" sldId="269"/>
            <ac:spMk id="3" creationId="{0322E6BF-AD57-4BE4-99CD-ADA2CB7825E6}"/>
          </ac:spMkLst>
        </pc:spChg>
        <pc:spChg chg="del">
          <ac:chgData name="Ken Peters" userId="6c2b4e92dd7f5ac1" providerId="LiveId" clId="{1C660D85-9158-478D-9433-2E8340E3E549}" dt="2020-12-06T12:58:36.121" v="214" actId="931"/>
          <ac:spMkLst>
            <pc:docMk/>
            <pc:sldMk cId="4057928213" sldId="269"/>
            <ac:spMk id="4" creationId="{9282B277-B7CF-4749-9E4B-AFB73A6A275B}"/>
          </ac:spMkLst>
        </pc:spChg>
        <pc:spChg chg="add">
          <ac:chgData name="Ken Peters" userId="6c2b4e92dd7f5ac1" providerId="LiveId" clId="{1C660D85-9158-478D-9433-2E8340E3E549}" dt="2020-12-06T13:08:32.680" v="281" actId="26606"/>
          <ac:spMkLst>
            <pc:docMk/>
            <pc:sldMk cId="4057928213" sldId="269"/>
            <ac:spMk id="12" creationId="{DA678705-CF8E-4B51-B199-74BB431C781A}"/>
          </ac:spMkLst>
        </pc:spChg>
        <pc:spChg chg="add">
          <ac:chgData name="Ken Peters" userId="6c2b4e92dd7f5ac1" providerId="LiveId" clId="{1C660D85-9158-478D-9433-2E8340E3E549}" dt="2020-12-06T13:08:32.680" v="281" actId="26606"/>
          <ac:spMkLst>
            <pc:docMk/>
            <pc:sldMk cId="4057928213" sldId="269"/>
            <ac:spMk id="14" creationId="{95E17E22-15C6-47B6-B957-58A8838B9386}"/>
          </ac:spMkLst>
        </pc:spChg>
        <pc:spChg chg="add">
          <ac:chgData name="Ken Peters" userId="6c2b4e92dd7f5ac1" providerId="LiveId" clId="{1C660D85-9158-478D-9433-2E8340E3E549}" dt="2020-12-06T13:08:32.680" v="281" actId="26606"/>
          <ac:spMkLst>
            <pc:docMk/>
            <pc:sldMk cId="4057928213" sldId="269"/>
            <ac:spMk id="16" creationId="{3076F68F-43D8-4293-8C34-5085FD90BEA3}"/>
          </ac:spMkLst>
        </pc:spChg>
        <pc:picChg chg="add mod">
          <ac:chgData name="Ken Peters" userId="6c2b4e92dd7f5ac1" providerId="LiveId" clId="{1C660D85-9158-478D-9433-2E8340E3E549}" dt="2020-12-06T13:08:32.680" v="281" actId="26606"/>
          <ac:picMkLst>
            <pc:docMk/>
            <pc:sldMk cId="4057928213" sldId="269"/>
            <ac:picMk id="5" creationId="{8802D46D-42EA-4A18-94B5-CDFDA3ED6B05}"/>
          </ac:picMkLst>
        </pc:picChg>
        <pc:picChg chg="add mod ord">
          <ac:chgData name="Ken Peters" userId="6c2b4e92dd7f5ac1" providerId="LiveId" clId="{1C660D85-9158-478D-9433-2E8340E3E549}" dt="2020-12-06T13:08:32.680" v="281" actId="26606"/>
          <ac:picMkLst>
            <pc:docMk/>
            <pc:sldMk cId="4057928213" sldId="269"/>
            <ac:picMk id="7" creationId="{76F8369A-1996-45AC-B58D-6277525F651C}"/>
          </ac:picMkLst>
        </pc:picChg>
      </pc:sldChg>
      <pc:sldChg chg="addSp modSp new mod setBg">
        <pc:chgData name="Ken Peters" userId="6c2b4e92dd7f5ac1" providerId="LiveId" clId="{1C660D85-9158-478D-9433-2E8340E3E549}" dt="2020-12-06T13:00:05.579" v="221" actId="26606"/>
        <pc:sldMkLst>
          <pc:docMk/>
          <pc:sldMk cId="3538811582" sldId="270"/>
        </pc:sldMkLst>
        <pc:spChg chg="mod">
          <ac:chgData name="Ken Peters" userId="6c2b4e92dd7f5ac1" providerId="LiveId" clId="{1C660D85-9158-478D-9433-2E8340E3E549}" dt="2020-12-06T13:00:05.579" v="221" actId="26606"/>
          <ac:spMkLst>
            <pc:docMk/>
            <pc:sldMk cId="3538811582" sldId="270"/>
            <ac:spMk id="2" creationId="{260D6522-5477-46D9-AFFD-B6E24A3CC2EA}"/>
          </ac:spMkLst>
        </pc:spChg>
        <pc:spChg chg="add">
          <ac:chgData name="Ken Peters" userId="6c2b4e92dd7f5ac1" providerId="LiveId" clId="{1C660D85-9158-478D-9433-2E8340E3E549}" dt="2020-12-06T13:00:05.579" v="221" actId="26606"/>
          <ac:spMkLst>
            <pc:docMk/>
            <pc:sldMk cId="3538811582" sldId="270"/>
            <ac:spMk id="9" creationId="{61FB7DE9-F562-4290-99B7-8C2189D61165}"/>
          </ac:spMkLst>
        </pc:spChg>
        <pc:spChg chg="add">
          <ac:chgData name="Ken Peters" userId="6c2b4e92dd7f5ac1" providerId="LiveId" clId="{1C660D85-9158-478D-9433-2E8340E3E549}" dt="2020-12-06T13:00:05.579" v="221" actId="26606"/>
          <ac:spMkLst>
            <pc:docMk/>
            <pc:sldMk cId="3538811582" sldId="270"/>
            <ac:spMk id="11" creationId="{8337CC61-9E93-4D80-9F1C-12CE9A0C07F6}"/>
          </ac:spMkLst>
        </pc:spChg>
        <pc:spChg chg="add">
          <ac:chgData name="Ken Peters" userId="6c2b4e92dd7f5ac1" providerId="LiveId" clId="{1C660D85-9158-478D-9433-2E8340E3E549}" dt="2020-12-06T13:00:05.579" v="221" actId="26606"/>
          <ac:spMkLst>
            <pc:docMk/>
            <pc:sldMk cId="3538811582" sldId="270"/>
            <ac:spMk id="13" creationId="{B354F8A8-7D5A-4944-8B6C-36BBF5C0FAFB}"/>
          </ac:spMkLst>
        </pc:spChg>
        <pc:picChg chg="add">
          <ac:chgData name="Ken Peters" userId="6c2b4e92dd7f5ac1" providerId="LiveId" clId="{1C660D85-9158-478D-9433-2E8340E3E549}" dt="2020-12-06T13:00:05.579" v="221" actId="26606"/>
          <ac:picMkLst>
            <pc:docMk/>
            <pc:sldMk cId="3538811582" sldId="270"/>
            <ac:picMk id="6" creationId="{DB456861-DD7C-4791-80FC-48DE831049BA}"/>
          </ac:picMkLst>
        </pc:picChg>
      </pc:sldChg>
      <pc:sldChg chg="addSp delSp modSp new mod setBg">
        <pc:chgData name="Ken Peters" userId="6c2b4e92dd7f5ac1" providerId="LiveId" clId="{1C660D85-9158-478D-9433-2E8340E3E549}" dt="2020-12-06T13:02:36.637" v="242" actId="113"/>
        <pc:sldMkLst>
          <pc:docMk/>
          <pc:sldMk cId="225055751" sldId="271"/>
        </pc:sldMkLst>
        <pc:spChg chg="mod">
          <ac:chgData name="Ken Peters" userId="6c2b4e92dd7f5ac1" providerId="LiveId" clId="{1C660D85-9158-478D-9433-2E8340E3E549}" dt="2020-12-06T13:02:36.637" v="242" actId="113"/>
          <ac:spMkLst>
            <pc:docMk/>
            <pc:sldMk cId="225055751" sldId="271"/>
            <ac:spMk id="2" creationId="{F4C6165E-96D5-4E6E-B512-50E301072D1E}"/>
          </ac:spMkLst>
        </pc:spChg>
        <pc:spChg chg="add">
          <ac:chgData name="Ken Peters" userId="6c2b4e92dd7f5ac1" providerId="LiveId" clId="{1C660D85-9158-478D-9433-2E8340E3E549}" dt="2020-12-06T13:01:27.704" v="233" actId="26606"/>
          <ac:spMkLst>
            <pc:docMk/>
            <pc:sldMk cId="225055751" sldId="271"/>
            <ac:spMk id="7" creationId="{35BAD784-BAAF-4CC0-9F52-682A8E966706}"/>
          </ac:spMkLst>
        </pc:spChg>
        <pc:spChg chg="add del">
          <ac:chgData name="Ken Peters" userId="6c2b4e92dd7f5ac1" providerId="LiveId" clId="{1C660D85-9158-478D-9433-2E8340E3E549}" dt="2020-12-06T13:01:27.698" v="232" actId="26606"/>
          <ac:spMkLst>
            <pc:docMk/>
            <pc:sldMk cId="225055751" sldId="271"/>
            <ac:spMk id="9" creationId="{61FB7DE9-F562-4290-99B7-8C2189D61165}"/>
          </ac:spMkLst>
        </pc:spChg>
        <pc:spChg chg="add del">
          <ac:chgData name="Ken Peters" userId="6c2b4e92dd7f5ac1" providerId="LiveId" clId="{1C660D85-9158-478D-9433-2E8340E3E549}" dt="2020-12-06T13:01:27.698" v="232" actId="26606"/>
          <ac:spMkLst>
            <pc:docMk/>
            <pc:sldMk cId="225055751" sldId="271"/>
            <ac:spMk id="11" creationId="{8337CC61-9E93-4D80-9F1C-12CE9A0C07F6}"/>
          </ac:spMkLst>
        </pc:spChg>
        <pc:spChg chg="add del">
          <ac:chgData name="Ken Peters" userId="6c2b4e92dd7f5ac1" providerId="LiveId" clId="{1C660D85-9158-478D-9433-2E8340E3E549}" dt="2020-12-06T13:01:27.698" v="232" actId="26606"/>
          <ac:spMkLst>
            <pc:docMk/>
            <pc:sldMk cId="225055751" sldId="271"/>
            <ac:spMk id="13" creationId="{B354F8A8-7D5A-4944-8B6C-36BBF5C0FAFB}"/>
          </ac:spMkLst>
        </pc:spChg>
        <pc:spChg chg="add">
          <ac:chgData name="Ken Peters" userId="6c2b4e92dd7f5ac1" providerId="LiveId" clId="{1C660D85-9158-478D-9433-2E8340E3E549}" dt="2020-12-06T13:01:27.704" v="233" actId="26606"/>
          <ac:spMkLst>
            <pc:docMk/>
            <pc:sldMk cId="225055751" sldId="271"/>
            <ac:spMk id="15" creationId="{25D401B9-9595-42B7-B197-AB5FB5C653B2}"/>
          </ac:spMkLst>
        </pc:spChg>
        <pc:picChg chg="add del">
          <ac:chgData name="Ken Peters" userId="6c2b4e92dd7f5ac1" providerId="LiveId" clId="{1C660D85-9158-478D-9433-2E8340E3E549}" dt="2020-12-06T13:01:27.698" v="232" actId="26606"/>
          <ac:picMkLst>
            <pc:docMk/>
            <pc:sldMk cId="225055751" sldId="271"/>
            <ac:picMk id="6" creationId="{287D5D97-65AB-41A6-9827-C62BD9040FA5}"/>
          </ac:picMkLst>
        </pc:picChg>
      </pc:sldChg>
      <pc:sldChg chg="addSp delSp modSp new mod setBg">
        <pc:chgData name="Ken Peters" userId="6c2b4e92dd7f5ac1" providerId="LiveId" clId="{1C660D85-9158-478D-9433-2E8340E3E549}" dt="2020-12-06T13:03:45.773" v="249" actId="26606"/>
        <pc:sldMkLst>
          <pc:docMk/>
          <pc:sldMk cId="3053335269" sldId="272"/>
        </pc:sldMkLst>
        <pc:spChg chg="mod">
          <ac:chgData name="Ken Peters" userId="6c2b4e92dd7f5ac1" providerId="LiveId" clId="{1C660D85-9158-478D-9433-2E8340E3E549}" dt="2020-12-06T13:03:45.773" v="249" actId="26606"/>
          <ac:spMkLst>
            <pc:docMk/>
            <pc:sldMk cId="3053335269" sldId="272"/>
            <ac:spMk id="2" creationId="{18371E60-7DCB-4B12-8E10-CEAEC004BAEE}"/>
          </ac:spMkLst>
        </pc:spChg>
        <pc:spChg chg="add">
          <ac:chgData name="Ken Peters" userId="6c2b4e92dd7f5ac1" providerId="LiveId" clId="{1C660D85-9158-478D-9433-2E8340E3E549}" dt="2020-12-06T13:03:45.773" v="249" actId="26606"/>
          <ac:spMkLst>
            <pc:docMk/>
            <pc:sldMk cId="3053335269" sldId="272"/>
            <ac:spMk id="7" creationId="{4FEFA976-0132-4AF3-B3A3-B2D1C89C6E30}"/>
          </ac:spMkLst>
        </pc:spChg>
        <pc:spChg chg="add del">
          <ac:chgData name="Ken Peters" userId="6c2b4e92dd7f5ac1" providerId="LiveId" clId="{1C660D85-9158-478D-9433-2E8340E3E549}" dt="2020-12-06T13:03:45.767" v="248" actId="26606"/>
          <ac:spMkLst>
            <pc:docMk/>
            <pc:sldMk cId="3053335269" sldId="272"/>
            <ac:spMk id="8" creationId="{9E433CB3-EAB2-4842-A1DD-7BC051B55670}"/>
          </ac:spMkLst>
        </pc:spChg>
        <pc:spChg chg="add">
          <ac:chgData name="Ken Peters" userId="6c2b4e92dd7f5ac1" providerId="LiveId" clId="{1C660D85-9158-478D-9433-2E8340E3E549}" dt="2020-12-06T13:03:45.773" v="249" actId="26606"/>
          <ac:spMkLst>
            <pc:docMk/>
            <pc:sldMk cId="3053335269" sldId="272"/>
            <ac:spMk id="9" creationId="{65BA7CAF-5EE9-4EEE-9E12-B2CECCB94D62}"/>
          </ac:spMkLst>
        </pc:spChg>
        <pc:spChg chg="add del">
          <ac:chgData name="Ken Peters" userId="6c2b4e92dd7f5ac1" providerId="LiveId" clId="{1C660D85-9158-478D-9433-2E8340E3E549}" dt="2020-12-06T13:03:45.767" v="248" actId="26606"/>
          <ac:spMkLst>
            <pc:docMk/>
            <pc:sldMk cId="3053335269" sldId="272"/>
            <ac:spMk id="10" creationId="{A87376E7-9AC1-477E-9D52-27424009C1A1}"/>
          </ac:spMkLst>
        </pc:spChg>
        <pc:spChg chg="add">
          <ac:chgData name="Ken Peters" userId="6c2b4e92dd7f5ac1" providerId="LiveId" clId="{1C660D85-9158-478D-9433-2E8340E3E549}" dt="2020-12-06T13:03:45.773" v="249" actId="26606"/>
          <ac:spMkLst>
            <pc:docMk/>
            <pc:sldMk cId="3053335269" sldId="272"/>
            <ac:spMk id="11" creationId="{EC199F73-795E-469A-AF4B-13FA2C7AB76F}"/>
          </ac:spMkLst>
        </pc:spChg>
        <pc:picChg chg="add del">
          <ac:chgData name="Ken Peters" userId="6c2b4e92dd7f5ac1" providerId="LiveId" clId="{1C660D85-9158-478D-9433-2E8340E3E549}" dt="2020-12-06T13:03:45.767" v="248" actId="26606"/>
          <ac:picMkLst>
            <pc:docMk/>
            <pc:sldMk cId="3053335269" sldId="272"/>
            <ac:picMk id="4" creationId="{7E117428-4B00-4F31-B46B-22EB54FC350A}"/>
          </ac:picMkLst>
        </pc:picChg>
      </pc:sldChg>
      <pc:sldChg chg="modSp add mod">
        <pc:chgData name="Ken Peters" userId="6c2b4e92dd7f5ac1" providerId="LiveId" clId="{1C660D85-9158-478D-9433-2E8340E3E549}" dt="2020-12-06T13:04:49.904" v="255" actId="1076"/>
        <pc:sldMkLst>
          <pc:docMk/>
          <pc:sldMk cId="3238502564" sldId="273"/>
        </pc:sldMkLst>
        <pc:spChg chg="mod">
          <ac:chgData name="Ken Peters" userId="6c2b4e92dd7f5ac1" providerId="LiveId" clId="{1C660D85-9158-478D-9433-2E8340E3E549}" dt="2020-12-06T13:04:49.904" v="255" actId="1076"/>
          <ac:spMkLst>
            <pc:docMk/>
            <pc:sldMk cId="3238502564" sldId="273"/>
            <ac:spMk id="2" creationId="{18371E60-7DCB-4B12-8E10-CEAEC004BAEE}"/>
          </ac:spMkLst>
        </pc:spChg>
      </pc:sldChg>
      <pc:sldChg chg="addSp modSp add mod">
        <pc:chgData name="Ken Peters" userId="6c2b4e92dd7f5ac1" providerId="LiveId" clId="{1C660D85-9158-478D-9433-2E8340E3E549}" dt="2020-12-06T13:06:53.969" v="265"/>
        <pc:sldMkLst>
          <pc:docMk/>
          <pc:sldMk cId="2146342476" sldId="274"/>
        </pc:sldMkLst>
        <pc:spChg chg="mod">
          <ac:chgData name="Ken Peters" userId="6c2b4e92dd7f5ac1" providerId="LiveId" clId="{1C660D85-9158-478D-9433-2E8340E3E549}" dt="2020-12-06T13:06:01.012" v="260" actId="255"/>
          <ac:spMkLst>
            <pc:docMk/>
            <pc:sldMk cId="2146342476" sldId="274"/>
            <ac:spMk id="2" creationId="{18371E60-7DCB-4B12-8E10-CEAEC004BAEE}"/>
          </ac:spMkLst>
        </pc:spChg>
        <pc:picChg chg="add mod">
          <ac:chgData name="Ken Peters" userId="6c2b4e92dd7f5ac1" providerId="LiveId" clId="{1C660D85-9158-478D-9433-2E8340E3E549}" dt="2020-12-06T13:06:53.969" v="265"/>
          <ac:picMkLst>
            <pc:docMk/>
            <pc:sldMk cId="2146342476" sldId="274"/>
            <ac:picMk id="6" creationId="{F3CE2B56-5AA5-4E53-A01C-D9C60CDFC0B7}"/>
          </ac:picMkLst>
        </pc:picChg>
      </pc:sldChg>
      <pc:sldChg chg="addSp modSp add mod">
        <pc:chgData name="Ken Peters" userId="6c2b4e92dd7f5ac1" providerId="LiveId" clId="{1C660D85-9158-478D-9433-2E8340E3E549}" dt="2020-12-06T13:08:09.155" v="280" actId="255"/>
        <pc:sldMkLst>
          <pc:docMk/>
          <pc:sldMk cId="3622280161" sldId="275"/>
        </pc:sldMkLst>
        <pc:spChg chg="mod">
          <ac:chgData name="Ken Peters" userId="6c2b4e92dd7f5ac1" providerId="LiveId" clId="{1C660D85-9158-478D-9433-2E8340E3E549}" dt="2020-12-06T13:08:09.155" v="280" actId="255"/>
          <ac:spMkLst>
            <pc:docMk/>
            <pc:sldMk cId="3622280161" sldId="275"/>
            <ac:spMk id="2" creationId="{18371E60-7DCB-4B12-8E10-CEAEC004BAEE}"/>
          </ac:spMkLst>
        </pc:spChg>
        <pc:picChg chg="add mod">
          <ac:chgData name="Ken Peters" userId="6c2b4e92dd7f5ac1" providerId="LiveId" clId="{1C660D85-9158-478D-9433-2E8340E3E549}" dt="2020-12-06T13:07:29.266" v="273" actId="1076"/>
          <ac:picMkLst>
            <pc:docMk/>
            <pc:sldMk cId="3622280161" sldId="275"/>
            <ac:picMk id="6" creationId="{32284621-760A-4579-8128-60E86C4345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12/6/2020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31859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12/6/2020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0774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12/6/2020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9724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12/6/2020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9897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12/6/2020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80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12/6/2020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2225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12/6/2020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9126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12/6/2020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3779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12/6/2020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61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12/6/2020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740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12/6/2020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0046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12/6/2020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7862156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82" r:id="rId5"/>
    <p:sldLayoutId id="2147483887" r:id="rId6"/>
    <p:sldLayoutId id="2147483883" r:id="rId7"/>
    <p:sldLayoutId id="2147483884" r:id="rId8"/>
    <p:sldLayoutId id="2147483885" r:id="rId9"/>
    <p:sldLayoutId id="2147483886" r:id="rId10"/>
    <p:sldLayoutId id="2147483888"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2A742A-EFE3-4D6A-BA9D-801265166B39}"/>
              </a:ext>
            </a:extLst>
          </p:cNvPr>
          <p:cNvPicPr>
            <a:picLocks noChangeAspect="1"/>
          </p:cNvPicPr>
          <p:nvPr/>
        </p:nvPicPr>
        <p:blipFill rotWithShape="1">
          <a:blip r:embed="rId2"/>
          <a:srcRect l="20031" r="37435" b="1"/>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98B75-2281-43FB-86AB-57DF0306CA60}"/>
              </a:ext>
            </a:extLst>
          </p:cNvPr>
          <p:cNvSpPr>
            <a:spLocks noGrp="1"/>
          </p:cNvSpPr>
          <p:nvPr>
            <p:ph type="ctrTitle"/>
          </p:nvPr>
        </p:nvSpPr>
        <p:spPr>
          <a:xfrm>
            <a:off x="6096000" y="1371599"/>
            <a:ext cx="4762500" cy="2360429"/>
          </a:xfrm>
        </p:spPr>
        <p:txBody>
          <a:bodyPr>
            <a:normAutofit/>
          </a:bodyPr>
          <a:lstStyle/>
          <a:p>
            <a:r>
              <a:rPr lang="en-US" sz="4400" dirty="0"/>
              <a:t>MOVING TO CHICAGO</a:t>
            </a:r>
          </a:p>
        </p:txBody>
      </p:sp>
      <p:sp>
        <p:nvSpPr>
          <p:cNvPr id="3" name="Subtitle 2">
            <a:extLst>
              <a:ext uri="{FF2B5EF4-FFF2-40B4-BE49-F238E27FC236}">
                <a16:creationId xmlns:a16="http://schemas.microsoft.com/office/drawing/2014/main" id="{6CC3E97A-E173-417D-A212-E4A043AC1408}"/>
              </a:ext>
            </a:extLst>
          </p:cNvPr>
          <p:cNvSpPr>
            <a:spLocks noGrp="1"/>
          </p:cNvSpPr>
          <p:nvPr>
            <p:ph type="subTitle" idx="1"/>
          </p:nvPr>
        </p:nvSpPr>
        <p:spPr>
          <a:xfrm>
            <a:off x="6096000" y="4114800"/>
            <a:ext cx="4762500" cy="1371601"/>
          </a:xfrm>
        </p:spPr>
        <p:txBody>
          <a:bodyPr>
            <a:normAutofit/>
          </a:bodyPr>
          <a:lstStyle/>
          <a:p>
            <a:r>
              <a:rPr lang="en-US" dirty="0"/>
              <a:t>EXPLORING FOOD, MUSIC AND POOL HALL VENUES</a:t>
            </a:r>
          </a:p>
        </p:txBody>
      </p:sp>
    </p:spTree>
    <p:extLst>
      <p:ext uri="{BB962C8B-B14F-4D97-AF65-F5344CB8AC3E}">
        <p14:creationId xmlns:p14="http://schemas.microsoft.com/office/powerpoint/2010/main" val="390648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678705-CF8E-4B51-B199-74BB431C7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E17E22-15C6-47B6-B957-58A8838B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076F68F-43D8-4293-8C34-5085FD90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163" y="685800"/>
            <a:ext cx="1083068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3C561-4C30-461B-8652-1DA6BC77BDC7}"/>
              </a:ext>
            </a:extLst>
          </p:cNvPr>
          <p:cNvSpPr>
            <a:spLocks noGrp="1"/>
          </p:cNvSpPr>
          <p:nvPr>
            <p:ph type="title"/>
          </p:nvPr>
        </p:nvSpPr>
        <p:spPr>
          <a:xfrm>
            <a:off x="1371600" y="4114799"/>
            <a:ext cx="9486900" cy="845139"/>
          </a:xfrm>
        </p:spPr>
        <p:txBody>
          <a:bodyPr vert="horz" lIns="91440" tIns="45720" rIns="91440" bIns="45720" rtlCol="0" anchor="b">
            <a:normAutofit/>
          </a:bodyPr>
          <a:lstStyle/>
          <a:p>
            <a:r>
              <a:rPr lang="en-US" sz="2500" kern="1200" cap="all" spc="300" baseline="0" dirty="0">
                <a:solidFill>
                  <a:schemeClr val="tx2"/>
                </a:solidFill>
                <a:latin typeface="+mj-lt"/>
                <a:ea typeface="+mj-ea"/>
                <a:cs typeface="+mj-cs"/>
              </a:rPr>
              <a:t>ClUSTER ANALYSIS</a:t>
            </a:r>
            <a:br>
              <a:rPr lang="en-US" sz="2500" kern="1200" cap="all" spc="300" baseline="0" dirty="0">
                <a:solidFill>
                  <a:schemeClr val="tx2"/>
                </a:solidFill>
                <a:latin typeface="+mj-lt"/>
                <a:ea typeface="+mj-ea"/>
                <a:cs typeface="+mj-cs"/>
              </a:rPr>
            </a:br>
            <a:r>
              <a:rPr lang="en-US" sz="2500" kern="1200" cap="all" spc="300" baseline="0" dirty="0">
                <a:solidFill>
                  <a:schemeClr val="tx2"/>
                </a:solidFill>
                <a:latin typeface="+mj-lt"/>
                <a:ea typeface="+mj-ea"/>
                <a:cs typeface="+mj-cs"/>
              </a:rPr>
              <a:t>clusters #1 and # 3</a:t>
            </a:r>
          </a:p>
        </p:txBody>
      </p:sp>
      <p:pic>
        <p:nvPicPr>
          <p:cNvPr id="5" name="Content Placeholder 4">
            <a:extLst>
              <a:ext uri="{FF2B5EF4-FFF2-40B4-BE49-F238E27FC236}">
                <a16:creationId xmlns:a16="http://schemas.microsoft.com/office/drawing/2014/main" id="{8802D46D-42EA-4A18-94B5-CDFDA3ED6B05}"/>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819422" y="1827619"/>
            <a:ext cx="4072272" cy="1547463"/>
          </a:xfrm>
          <a:prstGeom prst="rect">
            <a:avLst/>
          </a:prstGeom>
        </p:spPr>
      </p:pic>
      <p:pic>
        <p:nvPicPr>
          <p:cNvPr id="7" name="Content Placeholder 6" descr="A screenshot of a computer screen&#10;&#10;Description automatically generated">
            <a:extLst>
              <a:ext uri="{FF2B5EF4-FFF2-40B4-BE49-F238E27FC236}">
                <a16:creationId xmlns:a16="http://schemas.microsoft.com/office/drawing/2014/main" id="{76F8369A-1996-45AC-B58D-6277525F65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06755" y="1847980"/>
            <a:ext cx="4072272" cy="1506740"/>
          </a:xfrm>
          <a:prstGeom prst="rect">
            <a:avLst/>
          </a:prstGeom>
        </p:spPr>
      </p:pic>
    </p:spTree>
    <p:extLst>
      <p:ext uri="{BB962C8B-B14F-4D97-AF65-F5344CB8AC3E}">
        <p14:creationId xmlns:p14="http://schemas.microsoft.com/office/powerpoint/2010/main" val="405792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D6522-5477-46D9-AFFD-B6E24A3CC2EA}"/>
              </a:ext>
            </a:extLst>
          </p:cNvPr>
          <p:cNvSpPr>
            <a:spLocks noGrp="1"/>
          </p:cNvSpPr>
          <p:nvPr>
            <p:ph type="title"/>
          </p:nvPr>
        </p:nvSpPr>
        <p:spPr>
          <a:xfrm>
            <a:off x="2057400" y="3687878"/>
            <a:ext cx="8115299" cy="1265404"/>
          </a:xfrm>
        </p:spPr>
        <p:txBody>
          <a:bodyPr vert="horz" lIns="91440" tIns="45720" rIns="91440" bIns="45720" rtlCol="0" anchor="b">
            <a:normAutofit/>
          </a:bodyPr>
          <a:lstStyle/>
          <a:p>
            <a:pPr algn="ctr"/>
            <a:r>
              <a:rPr lang="en-US" b="1" kern="1200" cap="all" spc="300" baseline="0" dirty="0">
                <a:solidFill>
                  <a:schemeClr val="tx2"/>
                </a:solidFill>
                <a:effectLst/>
                <a:latin typeface="+mj-lt"/>
                <a:ea typeface="+mj-ea"/>
                <a:cs typeface="+mj-cs"/>
              </a:rPr>
              <a:t>Discussion</a:t>
            </a:r>
            <a:endParaRPr lang="en-US" kern="1200" cap="all" spc="300" baseline="0" dirty="0">
              <a:solidFill>
                <a:schemeClr val="tx2"/>
              </a:solidFill>
              <a:latin typeface="+mj-lt"/>
              <a:ea typeface="+mj-ea"/>
              <a:cs typeface="+mj-cs"/>
            </a:endParaRPr>
          </a:p>
        </p:txBody>
      </p:sp>
      <p:pic>
        <p:nvPicPr>
          <p:cNvPr id="6" name="Graphic 5" descr="Chat">
            <a:extLst>
              <a:ext uri="{FF2B5EF4-FFF2-40B4-BE49-F238E27FC236}">
                <a16:creationId xmlns:a16="http://schemas.microsoft.com/office/drawing/2014/main" id="{DB456861-DD7C-4791-80FC-48DE831049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7102" y="1371600"/>
            <a:ext cx="2223727" cy="2223727"/>
          </a:xfrm>
          <a:prstGeom prst="rect">
            <a:avLst/>
          </a:prstGeom>
        </p:spPr>
      </p:pic>
    </p:spTree>
    <p:extLst>
      <p:ext uri="{BB962C8B-B14F-4D97-AF65-F5344CB8AC3E}">
        <p14:creationId xmlns:p14="http://schemas.microsoft.com/office/powerpoint/2010/main" val="353881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6165E-96D5-4E6E-B512-50E301072D1E}"/>
              </a:ext>
            </a:extLst>
          </p:cNvPr>
          <p:cNvSpPr>
            <a:spLocks noGrp="1"/>
          </p:cNvSpPr>
          <p:nvPr>
            <p:ph type="title"/>
          </p:nvPr>
        </p:nvSpPr>
        <p:spPr>
          <a:xfrm>
            <a:off x="2159000" y="1750290"/>
            <a:ext cx="8115300" cy="3542145"/>
          </a:xfrm>
        </p:spPr>
        <p:txBody>
          <a:bodyPr vert="horz" lIns="91440" tIns="45720" rIns="91440" bIns="45720" rtlCol="0" anchor="b">
            <a:normAutofit fontScale="90000"/>
          </a:bodyPr>
          <a:lstStyle/>
          <a:p>
            <a:pPr marL="0" marR="0" algn="ctr">
              <a:spcAft>
                <a:spcPts val="800"/>
              </a:spcAft>
            </a:pPr>
            <a:r>
              <a:rPr lang="en-US" sz="2200" b="1" kern="1200" cap="all" spc="300" baseline="0" dirty="0">
                <a:solidFill>
                  <a:schemeClr val="bg2"/>
                </a:solidFill>
                <a:effectLst/>
                <a:latin typeface="+mj-lt"/>
                <a:ea typeface="+mj-ea"/>
                <a:cs typeface="+mj-cs"/>
              </a:rPr>
              <a:t>Cluster #1</a:t>
            </a:r>
            <a:r>
              <a:rPr lang="en-US" sz="2200" kern="1200" cap="all" spc="300" baseline="0" dirty="0">
                <a:solidFill>
                  <a:schemeClr val="bg2"/>
                </a:solidFill>
                <a:effectLst/>
                <a:latin typeface="+mj-lt"/>
                <a:ea typeface="+mj-ea"/>
                <a:cs typeface="+mj-cs"/>
              </a:rPr>
              <a:t> was the biggest, but most neighborhoods had no venues that I was interested in (NAN’s). </a:t>
            </a:r>
            <a:br>
              <a:rPr lang="en-US" sz="2200" kern="1200" cap="all" spc="300" baseline="0" dirty="0">
                <a:solidFill>
                  <a:schemeClr val="bg2"/>
                </a:solidFill>
                <a:effectLst/>
                <a:latin typeface="+mj-lt"/>
                <a:ea typeface="+mj-ea"/>
                <a:cs typeface="+mj-cs"/>
              </a:rPr>
            </a:br>
            <a:br>
              <a:rPr lang="en-US" sz="2200" kern="1200" cap="all" spc="300" baseline="0" dirty="0">
                <a:solidFill>
                  <a:schemeClr val="bg2"/>
                </a:solidFill>
                <a:effectLst/>
                <a:latin typeface="+mj-lt"/>
                <a:ea typeface="+mj-ea"/>
                <a:cs typeface="+mj-cs"/>
              </a:rPr>
            </a:br>
            <a:r>
              <a:rPr lang="en-US" sz="2200" b="1" kern="1200" cap="all" spc="300" baseline="0" dirty="0">
                <a:solidFill>
                  <a:schemeClr val="bg2"/>
                </a:solidFill>
                <a:effectLst/>
                <a:latin typeface="+mj-lt"/>
                <a:ea typeface="+mj-ea"/>
                <a:cs typeface="+mj-cs"/>
              </a:rPr>
              <a:t>Cluster # 3 </a:t>
            </a:r>
            <a:r>
              <a:rPr lang="en-US" sz="2200" kern="1200" cap="all" spc="300" baseline="0" dirty="0">
                <a:solidFill>
                  <a:schemeClr val="bg2"/>
                </a:solidFill>
                <a:effectLst/>
                <a:latin typeface="+mj-lt"/>
                <a:ea typeface="+mj-ea"/>
                <a:cs typeface="+mj-cs"/>
              </a:rPr>
              <a:t>was the second biggest and had a very nice variety of restaurant venues and food venues.</a:t>
            </a:r>
            <a:br>
              <a:rPr lang="en-US" sz="2200" kern="1200" cap="all" spc="300" baseline="0" dirty="0">
                <a:solidFill>
                  <a:schemeClr val="bg2"/>
                </a:solidFill>
                <a:effectLst/>
                <a:latin typeface="+mj-lt"/>
                <a:ea typeface="+mj-ea"/>
                <a:cs typeface="+mj-cs"/>
              </a:rPr>
            </a:br>
            <a:br>
              <a:rPr lang="en-US" sz="2200" kern="1200" cap="all" spc="300" baseline="0" dirty="0">
                <a:solidFill>
                  <a:schemeClr val="bg2"/>
                </a:solidFill>
                <a:effectLst/>
                <a:latin typeface="+mj-lt"/>
                <a:ea typeface="+mj-ea"/>
                <a:cs typeface="+mj-cs"/>
              </a:rPr>
            </a:br>
            <a:r>
              <a:rPr lang="en-US" sz="2200" b="1" kern="1200" cap="all" spc="300" baseline="0" dirty="0">
                <a:solidFill>
                  <a:schemeClr val="bg2"/>
                </a:solidFill>
                <a:effectLst/>
                <a:latin typeface="+mj-lt"/>
                <a:ea typeface="+mj-ea"/>
                <a:cs typeface="+mj-cs"/>
              </a:rPr>
              <a:t>Clusters # 2, # 4 and # 5 </a:t>
            </a:r>
            <a:r>
              <a:rPr lang="en-US" sz="2200" kern="1200" cap="all" spc="300" baseline="0" dirty="0">
                <a:solidFill>
                  <a:schemeClr val="bg2"/>
                </a:solidFill>
                <a:effectLst/>
                <a:latin typeface="+mj-lt"/>
                <a:ea typeface="+mj-ea"/>
                <a:cs typeface="+mj-cs"/>
              </a:rPr>
              <a:t>were all rather small and did not have much variety in feud venues. </a:t>
            </a:r>
            <a:br>
              <a:rPr lang="en-US" sz="2200" kern="1200" cap="all" spc="300" baseline="0" dirty="0">
                <a:solidFill>
                  <a:schemeClr val="bg2"/>
                </a:solidFill>
                <a:effectLst/>
                <a:latin typeface="+mj-lt"/>
                <a:ea typeface="+mj-ea"/>
                <a:cs typeface="+mj-cs"/>
              </a:rPr>
            </a:br>
            <a:br>
              <a:rPr lang="en-US" sz="2200" kern="1200" cap="all" spc="300" baseline="0" dirty="0">
                <a:solidFill>
                  <a:schemeClr val="bg2"/>
                </a:solidFill>
                <a:effectLst/>
                <a:latin typeface="+mj-lt"/>
                <a:ea typeface="+mj-ea"/>
                <a:cs typeface="+mj-cs"/>
              </a:rPr>
            </a:br>
            <a:r>
              <a:rPr lang="en-US" sz="2200" b="1" kern="1200" cap="all" spc="300" baseline="0" dirty="0">
                <a:solidFill>
                  <a:schemeClr val="bg2"/>
                </a:solidFill>
                <a:effectLst/>
                <a:latin typeface="+mj-lt"/>
                <a:ea typeface="+mj-ea"/>
                <a:cs typeface="+mj-cs"/>
              </a:rPr>
              <a:t>None of the clusters </a:t>
            </a:r>
            <a:r>
              <a:rPr lang="en-US" sz="2200" kern="1200" cap="all" spc="300" baseline="0" dirty="0">
                <a:solidFill>
                  <a:schemeClr val="bg2"/>
                </a:solidFill>
                <a:effectLst/>
                <a:latin typeface="+mj-lt"/>
                <a:ea typeface="+mj-ea"/>
                <a:cs typeface="+mj-cs"/>
              </a:rPr>
              <a:t>or at least very few of them had music venues or pool halls in the top 10. </a:t>
            </a:r>
            <a:br>
              <a:rPr lang="en-US" sz="1300" kern="1200" cap="all" spc="300" baseline="0" dirty="0">
                <a:solidFill>
                  <a:schemeClr val="bg2"/>
                </a:solidFill>
                <a:effectLst/>
                <a:latin typeface="+mj-lt"/>
                <a:ea typeface="+mj-ea"/>
                <a:cs typeface="+mj-cs"/>
              </a:rPr>
            </a:br>
            <a:endParaRPr lang="en-US" sz="1300" kern="1200" cap="all" spc="300" baseline="0" dirty="0">
              <a:solidFill>
                <a:schemeClr val="bg2"/>
              </a:solidFill>
              <a:latin typeface="+mj-lt"/>
              <a:ea typeface="+mj-ea"/>
              <a:cs typeface="+mj-cs"/>
            </a:endParaRPr>
          </a:p>
        </p:txBody>
      </p:sp>
    </p:spTree>
    <p:extLst>
      <p:ext uri="{BB962C8B-B14F-4D97-AF65-F5344CB8AC3E}">
        <p14:creationId xmlns:p14="http://schemas.microsoft.com/office/powerpoint/2010/main" val="22505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71E60-7DCB-4B12-8E10-CEAEC004BAEE}"/>
              </a:ext>
            </a:extLst>
          </p:cNvPr>
          <p:cNvSpPr>
            <a:spLocks noGrp="1"/>
          </p:cNvSpPr>
          <p:nvPr>
            <p:ph type="title"/>
          </p:nvPr>
        </p:nvSpPr>
        <p:spPr>
          <a:xfrm>
            <a:off x="2057400" y="1924493"/>
            <a:ext cx="8115300" cy="1774204"/>
          </a:xfrm>
        </p:spPr>
        <p:txBody>
          <a:bodyPr vert="horz" lIns="91440" tIns="45720" rIns="91440" bIns="45720" rtlCol="0" anchor="b">
            <a:normAutofit/>
          </a:bodyPr>
          <a:lstStyle/>
          <a:p>
            <a:pPr algn="ctr"/>
            <a:r>
              <a:rPr lang="en-US" b="1" kern="1200" cap="all" spc="300" baseline="0" dirty="0">
                <a:solidFill>
                  <a:schemeClr val="tx2"/>
                </a:solidFill>
                <a:effectLst/>
                <a:latin typeface="+mj-lt"/>
                <a:ea typeface="+mj-ea"/>
                <a:cs typeface="+mj-cs"/>
              </a:rPr>
              <a:t>Conclusions</a:t>
            </a:r>
            <a:endParaRPr lang="en-US" kern="1200" cap="all" spc="300" baseline="0" dirty="0">
              <a:solidFill>
                <a:schemeClr val="tx2"/>
              </a:solidFill>
              <a:latin typeface="+mj-lt"/>
              <a:ea typeface="+mj-ea"/>
              <a:cs typeface="+mj-cs"/>
            </a:endParaRPr>
          </a:p>
        </p:txBody>
      </p:sp>
    </p:spTree>
    <p:extLst>
      <p:ext uri="{BB962C8B-B14F-4D97-AF65-F5344CB8AC3E}">
        <p14:creationId xmlns:p14="http://schemas.microsoft.com/office/powerpoint/2010/main" val="305333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71E60-7DCB-4B12-8E10-CEAEC004BAEE}"/>
              </a:ext>
            </a:extLst>
          </p:cNvPr>
          <p:cNvSpPr>
            <a:spLocks noGrp="1"/>
          </p:cNvSpPr>
          <p:nvPr>
            <p:ph type="title"/>
          </p:nvPr>
        </p:nvSpPr>
        <p:spPr>
          <a:xfrm>
            <a:off x="2057400" y="2461388"/>
            <a:ext cx="8115300" cy="1774204"/>
          </a:xfrm>
        </p:spPr>
        <p:txBody>
          <a:bodyPr vert="horz" lIns="91440" tIns="45720" rIns="91440" bIns="45720" rtlCol="0" anchor="b">
            <a:noAutofit/>
          </a:bodyPr>
          <a:lstStyle/>
          <a:p>
            <a:pPr marL="0" marR="0">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Cluster # 3 </a:t>
            </a:r>
            <a:r>
              <a:rPr lang="en-US" sz="2800" dirty="0">
                <a:effectLst/>
                <a:latin typeface="Calibri" panose="020F0502020204030204" pitchFamily="34" charset="0"/>
                <a:ea typeface="Calibri" panose="020F0502020204030204" pitchFamily="34" charset="0"/>
                <a:cs typeface="Times New Roman" panose="02020603050405020304" pitchFamily="18" charset="0"/>
              </a:rPr>
              <a:t>is my choice for an area to start looking into the Real-estate market to find a place to live!!</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Though I am disappointed that there are not more Music venues and Pool Halls.</a:t>
            </a:r>
          </a:p>
        </p:txBody>
      </p:sp>
    </p:spTree>
    <p:extLst>
      <p:ext uri="{BB962C8B-B14F-4D97-AF65-F5344CB8AC3E}">
        <p14:creationId xmlns:p14="http://schemas.microsoft.com/office/powerpoint/2010/main" val="323850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71E60-7DCB-4B12-8E10-CEAEC004BAEE}"/>
              </a:ext>
            </a:extLst>
          </p:cNvPr>
          <p:cNvSpPr>
            <a:spLocks noGrp="1"/>
          </p:cNvSpPr>
          <p:nvPr>
            <p:ph type="title"/>
          </p:nvPr>
        </p:nvSpPr>
        <p:spPr>
          <a:xfrm>
            <a:off x="2057400" y="2461388"/>
            <a:ext cx="8115300" cy="1774204"/>
          </a:xfrm>
        </p:spPr>
        <p:txBody>
          <a:bodyPr vert="horz" lIns="91440" tIns="45720" rIns="91440" bIns="45720" rtlCol="0" anchor="b">
            <a:noAutofit/>
          </a:bodyPr>
          <a:lstStyle/>
          <a:p>
            <a:pPr marL="457200" marR="0" indent="-457200" algn="ctr">
              <a:lnSpc>
                <a:spcPts val="2400"/>
              </a:lnSpc>
              <a:spcBef>
                <a:spcPts val="1030"/>
              </a:spcBef>
              <a:spcAft>
                <a:spcPts val="0"/>
              </a:spcAft>
              <a:tabLst>
                <a:tab pos="457200" algn="l"/>
              </a:tabLst>
            </a:pPr>
            <a:r>
              <a:rPr lang="en-US" sz="2400" b="1" dirty="0">
                <a:solidFill>
                  <a:srgbClr val="000000"/>
                </a:solidFill>
                <a:effectLst/>
                <a:latin typeface="Times New Roman" panose="02020603050405020304" pitchFamily="18" charset="0"/>
                <a:ea typeface="Calibri" panose="020F0502020204030204" pitchFamily="34" charset="0"/>
              </a:rPr>
              <a:t>Further Investigations</a:t>
            </a:r>
            <a:br>
              <a:rPr lang="en-US" sz="1800" dirty="0">
                <a:effectLst/>
                <a:latin typeface="Times New Roman" panose="02020603050405020304" pitchFamily="18" charset="0"/>
                <a:ea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So, I did do a sub-search where I eliminated the Food venues and just checked Music venues and Pool Halls. Now there was some overlap because many of the Music venues and Pool halls also serve food and they showed up in the food category. But as evidenced in our clusters the Music venues and Pool Halls are so few and far between that I do not feel they would be a good criterion for a unique search. They would just limit the neighborhoods too much.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634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EFA976-0132-4AF3-B3A3-B2D1C89C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9486900" cy="4114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71E60-7DCB-4B12-8E10-CEAEC004BAEE}"/>
              </a:ext>
            </a:extLst>
          </p:cNvPr>
          <p:cNvSpPr>
            <a:spLocks noGrp="1"/>
          </p:cNvSpPr>
          <p:nvPr>
            <p:ph type="title"/>
          </p:nvPr>
        </p:nvSpPr>
        <p:spPr>
          <a:xfrm>
            <a:off x="2038349" y="1464845"/>
            <a:ext cx="8115300" cy="1075155"/>
          </a:xfrm>
        </p:spPr>
        <p:txBody>
          <a:bodyPr vert="horz" lIns="91440" tIns="45720" rIns="91440" bIns="45720" rtlCol="0" anchor="b">
            <a:noAutofit/>
          </a:bodyPr>
          <a:lstStyle/>
          <a:p>
            <a:pPr marL="457200" indent="-457200" algn="ctr">
              <a:lnSpc>
                <a:spcPts val="2400"/>
              </a:lnSpc>
              <a:spcBef>
                <a:spcPts val="1030"/>
              </a:spcBef>
              <a:tabLst>
                <a:tab pos="457200" algn="l"/>
              </a:tabLst>
            </a:pPr>
            <a:r>
              <a:rPr lang="en-US" sz="24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 snippet of results with Foursquare search for Just Music Venues and Pool Halls</a:t>
            </a:r>
            <a:b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text&#10;&#10;Description automatically generated">
            <a:extLst>
              <a:ext uri="{FF2B5EF4-FFF2-40B4-BE49-F238E27FC236}">
                <a16:creationId xmlns:a16="http://schemas.microsoft.com/office/drawing/2014/main" id="{32284621-760A-4579-8128-60E86C43458E}"/>
              </a:ext>
            </a:extLst>
          </p:cNvPr>
          <p:cNvPicPr/>
          <p:nvPr/>
        </p:nvPicPr>
        <p:blipFill>
          <a:blip r:embed="rId2">
            <a:extLst>
              <a:ext uri="{28A0092B-C50C-407E-A947-70E740481C1C}">
                <a14:useLocalDpi xmlns:a14="http://schemas.microsoft.com/office/drawing/2010/main" val="0"/>
              </a:ext>
            </a:extLst>
          </a:blip>
          <a:stretch>
            <a:fillRect/>
          </a:stretch>
        </p:blipFill>
        <p:spPr>
          <a:xfrm>
            <a:off x="2406071" y="2669640"/>
            <a:ext cx="7139709" cy="2723515"/>
          </a:xfrm>
          <a:prstGeom prst="rect">
            <a:avLst/>
          </a:prstGeom>
        </p:spPr>
      </p:pic>
    </p:spTree>
    <p:extLst>
      <p:ext uri="{BB962C8B-B14F-4D97-AF65-F5344CB8AC3E}">
        <p14:creationId xmlns:p14="http://schemas.microsoft.com/office/powerpoint/2010/main" val="362228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E9577F-AB7A-4F56-8561-1F7C37D4D32C}"/>
              </a:ext>
            </a:extLst>
          </p:cNvPr>
          <p:cNvSpPr>
            <a:spLocks noGrp="1"/>
          </p:cNvSpPr>
          <p:nvPr>
            <p:ph type="title"/>
          </p:nvPr>
        </p:nvSpPr>
        <p:spPr>
          <a:xfrm>
            <a:off x="7285978" y="959278"/>
            <a:ext cx="3714872" cy="992512"/>
          </a:xfrm>
        </p:spPr>
        <p:txBody>
          <a:bodyPr vert="horz" lIns="91440" tIns="45720" rIns="91440" bIns="45720" rtlCol="0" anchor="b">
            <a:normAutofit fontScale="90000"/>
          </a:bodyPr>
          <a:lstStyle/>
          <a:p>
            <a:pPr algn="ctr"/>
            <a:r>
              <a:rPr lang="en-US" sz="1400" b="1" kern="1200" cap="all" spc="300" baseline="0" dirty="0">
                <a:solidFill>
                  <a:srgbClr val="0070C0"/>
                </a:solidFill>
                <a:effectLst/>
                <a:latin typeface="+mj-lt"/>
                <a:ea typeface="+mj-ea"/>
                <a:cs typeface="+mj-cs"/>
              </a:rPr>
              <a:t>Consider the situation where I am having to relocate because of my job and I'm moving to Chicago</a:t>
            </a:r>
            <a:r>
              <a:rPr lang="en-US" sz="1300" kern="1200" cap="all" spc="300" baseline="0" dirty="0">
                <a:solidFill>
                  <a:schemeClr val="tx2"/>
                </a:solidFill>
                <a:effectLst/>
                <a:latin typeface="+mj-lt"/>
                <a:ea typeface="+mj-ea"/>
                <a:cs typeface="+mj-cs"/>
              </a:rPr>
              <a:t>.</a:t>
            </a:r>
            <a:endParaRPr lang="en-US" sz="1300" kern="1200" cap="all" spc="300" baseline="0" dirty="0">
              <a:solidFill>
                <a:schemeClr val="tx2"/>
              </a:solidFill>
              <a:latin typeface="+mj-lt"/>
              <a:ea typeface="+mj-ea"/>
              <a:cs typeface="+mj-cs"/>
            </a:endParaRPr>
          </a:p>
        </p:txBody>
      </p:sp>
      <p:pic>
        <p:nvPicPr>
          <p:cNvPr id="10" name="Picture Placeholder 9" descr="A picture containing diagram&#10;&#10;Description automatically generated">
            <a:extLst>
              <a:ext uri="{FF2B5EF4-FFF2-40B4-BE49-F238E27FC236}">
                <a16:creationId xmlns:a16="http://schemas.microsoft.com/office/drawing/2014/main" id="{276605B5-4BC7-4A05-938A-9E586159471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718"/>
          <a:stretch/>
        </p:blipFill>
        <p:spPr>
          <a:xfrm>
            <a:off x="20" y="10"/>
            <a:ext cx="6095980" cy="6857990"/>
          </a:xfrm>
          <a:prstGeom prst="rect">
            <a:avLst/>
          </a:prstGeom>
        </p:spPr>
      </p:pic>
      <p:sp>
        <p:nvSpPr>
          <p:cNvPr id="4" name="Text Placeholder 3">
            <a:extLst>
              <a:ext uri="{FF2B5EF4-FFF2-40B4-BE49-F238E27FC236}">
                <a16:creationId xmlns:a16="http://schemas.microsoft.com/office/drawing/2014/main" id="{11241611-5B17-493B-932E-CB90726207D2}"/>
              </a:ext>
            </a:extLst>
          </p:cNvPr>
          <p:cNvSpPr>
            <a:spLocks noGrp="1"/>
          </p:cNvSpPr>
          <p:nvPr>
            <p:ph type="body" sz="half" idx="2"/>
          </p:nvPr>
        </p:nvSpPr>
        <p:spPr>
          <a:xfrm>
            <a:off x="7378995" y="2135939"/>
            <a:ext cx="3572540" cy="3546806"/>
          </a:xfrm>
        </p:spPr>
        <p:txBody>
          <a:bodyPr vert="horz" lIns="91440" tIns="45720" rIns="91440" bIns="45720" rtlCol="0">
            <a:normAutofit/>
          </a:bodyPr>
          <a:lstStyle/>
          <a:p>
            <a:pPr indent="-228600">
              <a:buFont typeface="Arial" panose="020B0604020202020204" pitchFamily="34" charset="0"/>
              <a:buChar char="•"/>
            </a:pPr>
            <a:r>
              <a:rPr lang="en-US" dirty="0">
                <a:effectLst/>
              </a:rPr>
              <a:t>Chicago will always be famous for “The Great Fire” of 1871, when a fire in the barn of Catherine and Patrick O'Leary spread across the city, killing hundreds</a:t>
            </a:r>
          </a:p>
          <a:p>
            <a:pPr indent="-228600">
              <a:buFont typeface="Arial" panose="020B0604020202020204" pitchFamily="34" charset="0"/>
              <a:buChar char="•"/>
            </a:pPr>
            <a:r>
              <a:rPr lang="en-US" dirty="0"/>
              <a:t>Now, Chicago is spiked with gorgeous architecture and set with cultural and recreational gems including the Art Institute, Millennium Park, 250 theater companies, and 30 miles of shoreline. Approximately 2.8 million residents live within the city limits.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145712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C2C95-5CB6-4005-9D37-F893E215E1FE}"/>
              </a:ext>
            </a:extLst>
          </p:cNvPr>
          <p:cNvSpPr>
            <a:spLocks noGrp="1"/>
          </p:cNvSpPr>
          <p:nvPr>
            <p:ph type="title"/>
          </p:nvPr>
        </p:nvSpPr>
        <p:spPr>
          <a:xfrm>
            <a:off x="8128028" y="239150"/>
            <a:ext cx="3390899" cy="1303606"/>
          </a:xfrm>
        </p:spPr>
        <p:txBody>
          <a:bodyPr vert="horz" lIns="91440" tIns="45720" rIns="91440" bIns="45720" rtlCol="0" anchor="b">
            <a:normAutofit/>
          </a:bodyPr>
          <a:lstStyle/>
          <a:p>
            <a:pPr algn="ctr"/>
            <a:r>
              <a:rPr lang="en-US" sz="2200" kern="1200" cap="all" spc="300" baseline="0" dirty="0">
                <a:solidFill>
                  <a:schemeClr val="tx2"/>
                </a:solidFill>
                <a:effectLst/>
                <a:latin typeface="+mj-lt"/>
                <a:ea typeface="+mj-ea"/>
                <a:cs typeface="+mj-cs"/>
              </a:rPr>
              <a:t>Chicago has 246 different community areas.</a:t>
            </a:r>
            <a:endParaRPr lang="en-US" sz="2200" kern="1200" cap="all" spc="300" baseline="0" dirty="0">
              <a:solidFill>
                <a:schemeClr val="tx2"/>
              </a:solidFill>
              <a:latin typeface="+mj-lt"/>
              <a:ea typeface="+mj-ea"/>
              <a:cs typeface="+mj-cs"/>
            </a:endParaRPr>
          </a:p>
        </p:txBody>
      </p:sp>
      <p:pic>
        <p:nvPicPr>
          <p:cNvPr id="6" name="Picture Placeholder 5" descr="Map&#10;&#10;Description automatically generated">
            <a:extLst>
              <a:ext uri="{FF2B5EF4-FFF2-40B4-BE49-F238E27FC236}">
                <a16:creationId xmlns:a16="http://schemas.microsoft.com/office/drawing/2014/main" id="{4DF024B6-E1F1-4B4A-8B65-91B1D8615B5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57" r="757"/>
          <a:stretch>
            <a:fillRect/>
          </a:stretch>
        </p:blipFill>
        <p:spPr>
          <a:xfrm>
            <a:off x="683489" y="1022750"/>
            <a:ext cx="6096000" cy="4812499"/>
          </a:xfrm>
          <a:prstGeom prst="rect">
            <a:avLst/>
          </a:prstGeom>
        </p:spPr>
      </p:pic>
      <p:sp>
        <p:nvSpPr>
          <p:cNvPr id="4" name="Text Placeholder 3">
            <a:extLst>
              <a:ext uri="{FF2B5EF4-FFF2-40B4-BE49-F238E27FC236}">
                <a16:creationId xmlns:a16="http://schemas.microsoft.com/office/drawing/2014/main" id="{58B8B759-F6F2-4A15-98AA-DAE02354F50F}"/>
              </a:ext>
            </a:extLst>
          </p:cNvPr>
          <p:cNvSpPr>
            <a:spLocks noGrp="1"/>
          </p:cNvSpPr>
          <p:nvPr>
            <p:ph type="body" sz="half" idx="2"/>
          </p:nvPr>
        </p:nvSpPr>
        <p:spPr>
          <a:xfrm>
            <a:off x="8115301" y="1814732"/>
            <a:ext cx="3390899" cy="4501662"/>
          </a:xfrm>
        </p:spPr>
        <p:txBody>
          <a:bodyPr vert="horz" lIns="91440" tIns="45720" rIns="91440" bIns="45720" rtlCol="0">
            <a:normAutofit/>
          </a:bodyPr>
          <a:lstStyle/>
          <a:p>
            <a:pPr indent="-228600">
              <a:buFont typeface="Arial" panose="020B0604020202020204" pitchFamily="34" charset="0"/>
              <a:buChar char="•"/>
            </a:pPr>
            <a:r>
              <a:rPr lang="en-US" dirty="0">
                <a:effectLst/>
              </a:rPr>
              <a:t>I would like to figure out where I would like to move and into what area neighborhood. I am going to base that choice on my main interests. What I would like is a nice selection of Restaurants, Music venues and Pool Halls.</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75018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zza sitting on top of a wooden table&#10;&#10;Description automatically generated">
            <a:extLst>
              <a:ext uri="{FF2B5EF4-FFF2-40B4-BE49-F238E27FC236}">
                <a16:creationId xmlns:a16="http://schemas.microsoft.com/office/drawing/2014/main" id="{65790678-225C-488C-A641-6359DC0E2812}"/>
              </a:ext>
            </a:extLst>
          </p:cNvPr>
          <p:cNvPicPr>
            <a:picLocks noChangeAspect="1"/>
          </p:cNvPicPr>
          <p:nvPr/>
        </p:nvPicPr>
        <p:blipFill rotWithShape="1">
          <a:blip r:embed="rId2">
            <a:extLst>
              <a:ext uri="{28A0092B-C50C-407E-A947-70E740481C1C}">
                <a14:useLocalDpi xmlns:a14="http://schemas.microsoft.com/office/drawing/2010/main" val="0"/>
              </a:ext>
            </a:extLst>
          </a:blip>
          <a:srcRect t="15758" r="-3" b="15755"/>
          <a:stretch/>
        </p:blipFill>
        <p:spPr>
          <a:xfrm>
            <a:off x="5162052" y="3272588"/>
            <a:ext cx="6105382" cy="3585411"/>
          </a:xfrm>
          <a:prstGeom prst="rect">
            <a:avLst/>
          </a:prstGeom>
        </p:spPr>
      </p:pic>
      <p:pic>
        <p:nvPicPr>
          <p:cNvPr id="13" name="Picture 12" descr="A picture containing equipment, room, ball, ceiling&#10;&#10;Description automatically generated">
            <a:extLst>
              <a:ext uri="{FF2B5EF4-FFF2-40B4-BE49-F238E27FC236}">
                <a16:creationId xmlns:a16="http://schemas.microsoft.com/office/drawing/2014/main" id="{4854F4A4-3CD4-4D64-9DDB-CDB7CE86FEE1}"/>
              </a:ext>
            </a:extLst>
          </p:cNvPr>
          <p:cNvPicPr>
            <a:picLocks noChangeAspect="1"/>
          </p:cNvPicPr>
          <p:nvPr/>
        </p:nvPicPr>
        <p:blipFill rotWithShape="1">
          <a:blip r:embed="rId3">
            <a:extLst>
              <a:ext uri="{28A0092B-C50C-407E-A947-70E740481C1C}">
                <a14:useLocalDpi xmlns:a14="http://schemas.microsoft.com/office/drawing/2010/main" val="0"/>
              </a:ext>
            </a:extLst>
          </a:blip>
          <a:srcRect r="1" b="4876"/>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11" name="Picture 10" descr="Text&#10;&#10;Description automatically generated">
            <a:extLst>
              <a:ext uri="{FF2B5EF4-FFF2-40B4-BE49-F238E27FC236}">
                <a16:creationId xmlns:a16="http://schemas.microsoft.com/office/drawing/2014/main" id="{2E2FB5F6-C05E-4033-A31C-109A83EEC30F}"/>
              </a:ext>
            </a:extLst>
          </p:cNvPr>
          <p:cNvPicPr>
            <a:picLocks noChangeAspect="1"/>
          </p:cNvPicPr>
          <p:nvPr/>
        </p:nvPicPr>
        <p:blipFill rotWithShape="1">
          <a:blip r:embed="rId4">
            <a:extLst>
              <a:ext uri="{28A0092B-C50C-407E-A947-70E740481C1C}">
                <a14:useLocalDpi xmlns:a14="http://schemas.microsoft.com/office/drawing/2010/main" val="0"/>
              </a:ext>
            </a:extLst>
          </a:blip>
          <a:srcRect l="11049" r="7967" b="4"/>
          <a:stretch/>
        </p:blipFill>
        <p:spPr>
          <a:xfrm>
            <a:off x="7458302" y="-22547"/>
            <a:ext cx="3809132" cy="3139531"/>
          </a:xfrm>
          <a:prstGeom prst="rect">
            <a:avLst/>
          </a:prstGeom>
        </p:spPr>
      </p:pic>
      <p:sp>
        <p:nvSpPr>
          <p:cNvPr id="21" name="Rectangle 17">
            <a:extLst>
              <a:ext uri="{FF2B5EF4-FFF2-40B4-BE49-F238E27FC236}">
                <a16:creationId xmlns:a16="http://schemas.microsoft.com/office/drawing/2014/main" id="{36A1CAC3-A129-43F8-8881-63D3E319A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69422"/>
            <a:ext cx="5001186" cy="2788578"/>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CCE41C-FBFB-44B8-BE25-7F555613C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8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3E312-6EB2-4A76-8D8E-8C7CCE692E45}"/>
              </a:ext>
            </a:extLst>
          </p:cNvPr>
          <p:cNvSpPr>
            <a:spLocks noGrp="1"/>
          </p:cNvSpPr>
          <p:nvPr>
            <p:ph type="title"/>
          </p:nvPr>
        </p:nvSpPr>
        <p:spPr>
          <a:xfrm>
            <a:off x="862818" y="685801"/>
            <a:ext cx="3057379" cy="3046228"/>
          </a:xfrm>
        </p:spPr>
        <p:txBody>
          <a:bodyPr vert="horz" lIns="91440" tIns="45720" rIns="91440" bIns="45720" rtlCol="0" anchor="b">
            <a:normAutofit/>
          </a:bodyPr>
          <a:lstStyle/>
          <a:p>
            <a:r>
              <a:rPr lang="en-US" sz="1200" kern="1200" cap="all" spc="300" baseline="0">
                <a:solidFill>
                  <a:schemeClr val="bg2"/>
                </a:solidFill>
                <a:effectLst/>
                <a:latin typeface="+mj-lt"/>
                <a:ea typeface="+mj-ea"/>
                <a:cs typeface="+mj-cs"/>
              </a:rPr>
              <a:t>I’ve web-scraped the table for Chicago Neighborhoods and Community Areas and appended the latitude and longitude for each Community Area using the geopy library in Python. Venue data pertaining Restaurants, Music venues and Pool Halls was obtained via Foursquare</a:t>
            </a:r>
            <a:endParaRPr lang="en-US" sz="1200" kern="1200" cap="all" spc="300" baseline="0">
              <a:solidFill>
                <a:schemeClr val="bg2"/>
              </a:solidFill>
              <a:latin typeface="+mj-lt"/>
              <a:ea typeface="+mj-ea"/>
              <a:cs typeface="+mj-cs"/>
            </a:endParaRPr>
          </a:p>
        </p:txBody>
      </p:sp>
      <p:sp>
        <p:nvSpPr>
          <p:cNvPr id="3" name="Content Placeholder 2">
            <a:extLst>
              <a:ext uri="{FF2B5EF4-FFF2-40B4-BE49-F238E27FC236}">
                <a16:creationId xmlns:a16="http://schemas.microsoft.com/office/drawing/2014/main" id="{28288E0F-0127-4CF0-9A3D-95F6AD03876B}"/>
              </a:ext>
            </a:extLst>
          </p:cNvPr>
          <p:cNvSpPr>
            <a:spLocks noGrp="1"/>
          </p:cNvSpPr>
          <p:nvPr>
            <p:ph sz="half" idx="1"/>
          </p:nvPr>
        </p:nvSpPr>
        <p:spPr>
          <a:xfrm>
            <a:off x="928468" y="4114800"/>
            <a:ext cx="2991729" cy="2057400"/>
          </a:xfrm>
        </p:spPr>
        <p:txBody>
          <a:bodyPr vert="horz" lIns="91440" tIns="45720" rIns="91440" bIns="45720" rtlCol="0">
            <a:normAutofit/>
          </a:bodyPr>
          <a:lstStyle/>
          <a:p>
            <a:pPr marL="0" indent="0" algn="ctr">
              <a:buNone/>
            </a:pPr>
            <a:r>
              <a:rPr lang="en-US" i="1" kern="1200">
                <a:solidFill>
                  <a:schemeClr val="bg1"/>
                </a:solidFill>
                <a:effectLst/>
                <a:latin typeface="+mj-lt"/>
                <a:ea typeface="+mn-ea"/>
                <a:cs typeface="+mn-cs"/>
              </a:rPr>
              <a:t>Table of Chicago Neighborhoods and Community Areas via Wikipedia</a:t>
            </a:r>
          </a:p>
        </p:txBody>
      </p:sp>
      <p:pic>
        <p:nvPicPr>
          <p:cNvPr id="10" name="Content Placeholder 9" descr="Graphical user interface, application&#10;&#10;Description automatically generated">
            <a:extLst>
              <a:ext uri="{FF2B5EF4-FFF2-40B4-BE49-F238E27FC236}">
                <a16:creationId xmlns:a16="http://schemas.microsoft.com/office/drawing/2014/main" id="{B86BAA14-8C5C-4514-86BE-1E99E929C2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0200" y="1661161"/>
            <a:ext cx="6096000" cy="3535679"/>
          </a:xfrm>
          <a:prstGeom prst="rect">
            <a:avLst/>
          </a:prstGeom>
        </p:spPr>
      </p:pic>
    </p:spTree>
    <p:extLst>
      <p:ext uri="{BB962C8B-B14F-4D97-AF65-F5344CB8AC3E}">
        <p14:creationId xmlns:p14="http://schemas.microsoft.com/office/powerpoint/2010/main" val="18778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6">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3E312-6EB2-4A76-8D8E-8C7CCE692E45}"/>
              </a:ext>
            </a:extLst>
          </p:cNvPr>
          <p:cNvSpPr>
            <a:spLocks noGrp="1"/>
          </p:cNvSpPr>
          <p:nvPr>
            <p:ph type="title"/>
          </p:nvPr>
        </p:nvSpPr>
        <p:spPr>
          <a:xfrm>
            <a:off x="862818" y="685801"/>
            <a:ext cx="3057379" cy="3046228"/>
          </a:xfrm>
        </p:spPr>
        <p:txBody>
          <a:bodyPr vert="horz" lIns="91440" tIns="45720" rIns="91440" bIns="45720" rtlCol="0" anchor="b">
            <a:normAutofit fontScale="90000"/>
          </a:bodyPr>
          <a:lstStyle/>
          <a:p>
            <a:r>
              <a:rPr lang="en-US" sz="2400" i="1" dirty="0">
                <a:solidFill>
                  <a:schemeClr val="bg1"/>
                </a:solidFill>
                <a:ea typeface="+mn-ea"/>
                <a:cs typeface="+mn-cs"/>
              </a:rPr>
              <a:t>Using geolocator and geocode I looped through each row of the </a:t>
            </a:r>
            <a:r>
              <a:rPr lang="en-US" sz="2400" i="1" dirty="0" err="1">
                <a:solidFill>
                  <a:schemeClr val="bg1"/>
                </a:solidFill>
                <a:ea typeface="+mn-ea"/>
                <a:cs typeface="+mn-cs"/>
              </a:rPr>
              <a:t>dataframe</a:t>
            </a:r>
            <a:r>
              <a:rPr lang="en-US" sz="2400" i="1" dirty="0">
                <a:solidFill>
                  <a:schemeClr val="bg1"/>
                </a:solidFill>
                <a:ea typeface="+mn-ea"/>
                <a:cs typeface="+mn-cs"/>
              </a:rPr>
              <a:t> and found the corresponding latitude and longitude</a:t>
            </a:r>
          </a:p>
        </p:txBody>
      </p:sp>
      <p:sp>
        <p:nvSpPr>
          <p:cNvPr id="5" name="Content Placeholder 4">
            <a:extLst>
              <a:ext uri="{FF2B5EF4-FFF2-40B4-BE49-F238E27FC236}">
                <a16:creationId xmlns:a16="http://schemas.microsoft.com/office/drawing/2014/main" id="{03E592F5-289C-4EA2-B955-5FEBE5439D2E}"/>
              </a:ext>
            </a:extLst>
          </p:cNvPr>
          <p:cNvSpPr>
            <a:spLocks noGrp="1"/>
          </p:cNvSpPr>
          <p:nvPr>
            <p:ph sz="half" idx="1"/>
          </p:nvPr>
        </p:nvSpPr>
        <p:spPr/>
        <p:txBody>
          <a:bodyPr/>
          <a:lstStyle/>
          <a:p>
            <a:endParaRPr lang="en-US" dirty="0"/>
          </a:p>
        </p:txBody>
      </p:sp>
      <p:pic>
        <p:nvPicPr>
          <p:cNvPr id="14" name="Content Placeholder 13" descr="Graphical user interface, text, application&#10;&#10;Description automatically generated">
            <a:extLst>
              <a:ext uri="{FF2B5EF4-FFF2-40B4-BE49-F238E27FC236}">
                <a16:creationId xmlns:a16="http://schemas.microsoft.com/office/drawing/2014/main" id="{64B88602-7E5F-4ABA-B5A3-A72861ABE0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77201" y="1376363"/>
            <a:ext cx="6200098" cy="3858322"/>
          </a:xfrm>
        </p:spPr>
      </p:pic>
    </p:spTree>
    <p:extLst>
      <p:ext uri="{BB962C8B-B14F-4D97-AF65-F5344CB8AC3E}">
        <p14:creationId xmlns:p14="http://schemas.microsoft.com/office/powerpoint/2010/main" val="335548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3E312-6EB2-4A76-8D8E-8C7CCE692E45}"/>
              </a:ext>
            </a:extLst>
          </p:cNvPr>
          <p:cNvSpPr>
            <a:spLocks noGrp="1"/>
          </p:cNvSpPr>
          <p:nvPr>
            <p:ph type="title"/>
          </p:nvPr>
        </p:nvSpPr>
        <p:spPr>
          <a:xfrm>
            <a:off x="862818" y="685801"/>
            <a:ext cx="3057379" cy="3046228"/>
          </a:xfrm>
        </p:spPr>
        <p:txBody>
          <a:bodyPr vert="horz" lIns="91440" tIns="45720" rIns="91440" bIns="45720" rtlCol="0" anchor="b">
            <a:normAutofit/>
          </a:bodyPr>
          <a:lstStyle/>
          <a:p>
            <a:r>
              <a:rPr lang="en-US" sz="2000" i="1" dirty="0">
                <a:solidFill>
                  <a:schemeClr val="bg2"/>
                </a:solidFill>
              </a:rPr>
              <a:t>a map Of Chicago’s Neighborhood’s made with a folium map.</a:t>
            </a:r>
            <a:br>
              <a:rPr lang="en-US" sz="2000" i="1" dirty="0">
                <a:solidFill>
                  <a:schemeClr val="bg2"/>
                </a:solidFill>
              </a:rPr>
            </a:br>
            <a:endParaRPr lang="en-US" sz="2000" i="1" dirty="0">
              <a:solidFill>
                <a:schemeClr val="bg2"/>
              </a:solidFill>
            </a:endParaRPr>
          </a:p>
        </p:txBody>
      </p:sp>
      <p:pic>
        <p:nvPicPr>
          <p:cNvPr id="7" name="Content Placeholder 6" descr="Map&#10;&#10;Description automatically generated">
            <a:extLst>
              <a:ext uri="{FF2B5EF4-FFF2-40B4-BE49-F238E27FC236}">
                <a16:creationId xmlns:a16="http://schemas.microsoft.com/office/drawing/2014/main" id="{1F70F94B-0C1B-4459-97FF-97BB2A4010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64589" y="1817911"/>
            <a:ext cx="5032375" cy="2948161"/>
          </a:xfrm>
        </p:spPr>
      </p:pic>
    </p:spTree>
    <p:extLst>
      <p:ext uri="{BB962C8B-B14F-4D97-AF65-F5344CB8AC3E}">
        <p14:creationId xmlns:p14="http://schemas.microsoft.com/office/powerpoint/2010/main" val="333245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7A29D71-28B3-472C-8D17-34C462243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7C5C6A8-3DFC-41EE-8BDC-AF44AF9FD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4676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2F1C4-3C2A-4DE4-88FF-995D5C324B1B}"/>
              </a:ext>
            </a:extLst>
          </p:cNvPr>
          <p:cNvSpPr>
            <a:spLocks noGrp="1"/>
          </p:cNvSpPr>
          <p:nvPr>
            <p:ph type="title"/>
          </p:nvPr>
        </p:nvSpPr>
        <p:spPr>
          <a:xfrm>
            <a:off x="698528" y="422032"/>
            <a:ext cx="6083272" cy="1106657"/>
          </a:xfrm>
        </p:spPr>
        <p:txBody>
          <a:bodyPr vert="horz" lIns="91440" tIns="45720" rIns="91440" bIns="45720" rtlCol="0" anchor="b">
            <a:normAutofit/>
          </a:bodyPr>
          <a:lstStyle/>
          <a:p>
            <a:r>
              <a:rPr lang="en-US" sz="1800" kern="1200" cap="all" spc="300" baseline="0" dirty="0">
                <a:solidFill>
                  <a:schemeClr val="tx2"/>
                </a:solidFill>
                <a:effectLst/>
                <a:latin typeface="+mj-lt"/>
                <a:ea typeface="+mj-ea"/>
                <a:cs typeface="+mj-cs"/>
              </a:rPr>
              <a:t>Using Foursquare we found venues that met our criteria (Restaurants, Music venues and Pool Halls).</a:t>
            </a:r>
            <a:br>
              <a:rPr lang="en-US" sz="1800" kern="1200" cap="all" spc="300" baseline="0" dirty="0">
                <a:solidFill>
                  <a:schemeClr val="tx2"/>
                </a:solidFill>
                <a:effectLst/>
                <a:latin typeface="+mj-lt"/>
                <a:ea typeface="+mj-ea"/>
                <a:cs typeface="+mj-cs"/>
              </a:rPr>
            </a:br>
            <a:endParaRPr lang="en-US" sz="1800" kern="1200" cap="all" spc="300" baseline="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27DA1F73-34A3-42B8-B9AC-569AC88A3C40}"/>
              </a:ext>
            </a:extLst>
          </p:cNvPr>
          <p:cNvSpPr>
            <a:spLocks noGrp="1"/>
          </p:cNvSpPr>
          <p:nvPr>
            <p:ph sz="half" idx="1"/>
          </p:nvPr>
        </p:nvSpPr>
        <p:spPr>
          <a:xfrm>
            <a:off x="698528" y="1805354"/>
            <a:ext cx="6083272" cy="4473526"/>
          </a:xfrm>
        </p:spPr>
        <p:txBody>
          <a:bodyPr vert="horz" lIns="91440" tIns="45720" rIns="91440" bIns="45720" rtlCol="0">
            <a:normAutofit/>
          </a:bodyPr>
          <a:lstStyle/>
          <a:p>
            <a:r>
              <a:rPr lang="en-US" dirty="0">
                <a:effectLst/>
              </a:rPr>
              <a:t>Categorical Data is transformed into Numerical Data for Machine Learning algorithms.</a:t>
            </a:r>
          </a:p>
          <a:p>
            <a:r>
              <a:rPr lang="en-US" dirty="0"/>
              <a:t>Then we group rows by neighborhood and by taking the mean of the frequency of occurrence of each category.</a:t>
            </a:r>
          </a:p>
          <a:p>
            <a:r>
              <a:rPr lang="en-US" dirty="0">
                <a:effectLst/>
              </a:rPr>
              <a:t>And finally, we find the Top 10 Venues for each Neighborhood:</a:t>
            </a:r>
          </a:p>
          <a:p>
            <a:pPr marL="0"/>
            <a:endParaRPr lang="en-US" dirty="0"/>
          </a:p>
        </p:txBody>
      </p:sp>
      <p:pic>
        <p:nvPicPr>
          <p:cNvPr id="14" name="Picture 13" descr="A picture containing table&#10;&#10;Description automatically generated">
            <a:extLst>
              <a:ext uri="{FF2B5EF4-FFF2-40B4-BE49-F238E27FC236}">
                <a16:creationId xmlns:a16="http://schemas.microsoft.com/office/drawing/2014/main" id="{792F954C-49B6-43DA-81D5-6D27F2428298}"/>
              </a:ext>
            </a:extLst>
          </p:cNvPr>
          <p:cNvPicPr>
            <a:picLocks noChangeAspect="1"/>
          </p:cNvPicPr>
          <p:nvPr/>
        </p:nvPicPr>
        <p:blipFill rotWithShape="1">
          <a:blip r:embed="rId2">
            <a:extLst>
              <a:ext uri="{28A0092B-C50C-407E-A947-70E740481C1C}">
                <a14:useLocalDpi xmlns:a14="http://schemas.microsoft.com/office/drawing/2010/main" val="0"/>
              </a:ext>
            </a:extLst>
          </a:blip>
          <a:srcRect t="47748" r="-2126"/>
          <a:stretch/>
        </p:blipFill>
        <p:spPr>
          <a:xfrm>
            <a:off x="8153400" y="1019750"/>
            <a:ext cx="3340072" cy="969814"/>
          </a:xfrm>
          <a:prstGeom prst="rect">
            <a:avLst/>
          </a:prstGeom>
        </p:spPr>
      </p:pic>
      <p:pic>
        <p:nvPicPr>
          <p:cNvPr id="16" name="Picture 15" descr="Graphical user interface, application, table&#10;&#10;Description automatically generated">
            <a:extLst>
              <a:ext uri="{FF2B5EF4-FFF2-40B4-BE49-F238E27FC236}">
                <a16:creationId xmlns:a16="http://schemas.microsoft.com/office/drawing/2014/main" id="{DF8E53AE-DEE6-46BD-A6E1-5404EA2AE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2723408"/>
            <a:ext cx="3340072" cy="1411180"/>
          </a:xfrm>
          <a:prstGeom prst="rect">
            <a:avLst/>
          </a:prstGeom>
        </p:spPr>
      </p:pic>
      <p:pic>
        <p:nvPicPr>
          <p:cNvPr id="12" name="Content Placeholder 11" descr="Table&#10;&#10;Description automatically generated">
            <a:extLst>
              <a:ext uri="{FF2B5EF4-FFF2-40B4-BE49-F238E27FC236}">
                <a16:creationId xmlns:a16="http://schemas.microsoft.com/office/drawing/2014/main" id="{359ABA2C-D537-411C-A2D3-98E28C72052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166128" y="4843982"/>
            <a:ext cx="3340072" cy="1018721"/>
          </a:xfrm>
          <a:prstGeom prst="rect">
            <a:avLst/>
          </a:prstGeom>
        </p:spPr>
      </p:pic>
    </p:spTree>
    <p:extLst>
      <p:ext uri="{BB962C8B-B14F-4D97-AF65-F5344CB8AC3E}">
        <p14:creationId xmlns:p14="http://schemas.microsoft.com/office/powerpoint/2010/main" val="313698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85E67B1-72A0-4761-A02E-A09E8792A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95F9E2-09E7-4B3C-90CF-8A938F730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40386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35D7E-E3CE-4606-8E3F-55CAC488AA43}"/>
              </a:ext>
            </a:extLst>
          </p:cNvPr>
          <p:cNvSpPr>
            <a:spLocks noGrp="1"/>
          </p:cNvSpPr>
          <p:nvPr>
            <p:ph type="title"/>
          </p:nvPr>
        </p:nvSpPr>
        <p:spPr>
          <a:xfrm>
            <a:off x="1866900" y="2581944"/>
            <a:ext cx="3048000" cy="1840001"/>
          </a:xfrm>
        </p:spPr>
        <p:txBody>
          <a:bodyPr vert="horz" lIns="91440" tIns="45720" rIns="91440" bIns="45720" rtlCol="0" anchor="b">
            <a:noAutofit/>
          </a:bodyPr>
          <a:lstStyle/>
          <a:p>
            <a:pPr marL="457200" marR="0" indent="-457200">
              <a:spcAft>
                <a:spcPts val="0"/>
              </a:spcAft>
              <a:tabLst>
                <a:tab pos="457200" algn="l"/>
              </a:tabLst>
            </a:pPr>
            <a:r>
              <a:rPr lang="en-US" sz="1800" kern="1200" cap="all" spc="300" baseline="0" dirty="0">
                <a:solidFill>
                  <a:schemeClr val="bg2"/>
                </a:solidFill>
                <a:effectLst/>
                <a:latin typeface="+mj-lt"/>
                <a:ea typeface="+mj-ea"/>
                <a:cs typeface="+mj-cs"/>
              </a:rPr>
              <a:t>Learning with </a:t>
            </a:r>
            <a:br>
              <a:rPr lang="en-US" sz="1800" kern="1200" cap="all" spc="300" baseline="0" dirty="0">
                <a:solidFill>
                  <a:schemeClr val="bg2"/>
                </a:solidFill>
                <a:effectLst/>
                <a:latin typeface="+mj-lt"/>
                <a:ea typeface="+mj-ea"/>
                <a:cs typeface="+mj-cs"/>
              </a:rPr>
            </a:br>
            <a:r>
              <a:rPr lang="en-US" sz="1800" kern="1200" cap="all" spc="300" baseline="0" dirty="0">
                <a:solidFill>
                  <a:schemeClr val="bg2"/>
                </a:solidFill>
                <a:effectLst/>
                <a:latin typeface="+mj-lt"/>
                <a:ea typeface="+mj-ea"/>
                <a:cs typeface="+mj-cs"/>
              </a:rPr>
              <a:t>k-means Clustering</a:t>
            </a:r>
            <a:br>
              <a:rPr lang="en-US" sz="1800" kern="1200" cap="all" spc="300" baseline="0" dirty="0">
                <a:solidFill>
                  <a:schemeClr val="bg2"/>
                </a:solidFill>
                <a:effectLst/>
                <a:latin typeface="+mj-lt"/>
                <a:ea typeface="+mj-ea"/>
                <a:cs typeface="+mj-cs"/>
              </a:rPr>
            </a:br>
            <a:r>
              <a:rPr lang="en-US" sz="1800" kern="1200" cap="all" spc="300" baseline="0" dirty="0">
                <a:solidFill>
                  <a:schemeClr val="bg2"/>
                </a:solidFill>
                <a:effectLst/>
                <a:latin typeface="+mj-lt"/>
                <a:ea typeface="+mj-ea"/>
                <a:cs typeface="+mj-cs"/>
              </a:rPr>
              <a:t>We used k = 5 clusters and added the Cluster Label to our </a:t>
            </a:r>
            <a:r>
              <a:rPr lang="en-US" sz="1800" kern="1200" cap="all" spc="300" baseline="0" dirty="0" err="1">
                <a:solidFill>
                  <a:schemeClr val="bg2"/>
                </a:solidFill>
                <a:effectLst/>
                <a:latin typeface="+mj-lt"/>
                <a:ea typeface="+mj-ea"/>
                <a:cs typeface="+mj-cs"/>
              </a:rPr>
              <a:t>Dataframe</a:t>
            </a:r>
            <a:r>
              <a:rPr lang="en-US" sz="1800" kern="1200" cap="all" spc="300" baseline="0" dirty="0">
                <a:solidFill>
                  <a:schemeClr val="bg2"/>
                </a:solidFill>
                <a:effectLst/>
                <a:latin typeface="+mj-lt"/>
                <a:ea typeface="+mj-ea"/>
                <a:cs typeface="+mj-cs"/>
              </a:rPr>
              <a:t>:</a:t>
            </a:r>
            <a:br>
              <a:rPr lang="en-US" sz="1800" kern="1200" cap="all" spc="300" baseline="0" dirty="0">
                <a:solidFill>
                  <a:schemeClr val="bg2"/>
                </a:solidFill>
                <a:effectLst/>
                <a:latin typeface="+mj-lt"/>
                <a:ea typeface="+mj-ea"/>
                <a:cs typeface="+mj-cs"/>
              </a:rPr>
            </a:br>
            <a:endParaRPr lang="en-US" sz="1800" kern="1200" cap="all" spc="300" baseline="0" dirty="0">
              <a:solidFill>
                <a:schemeClr val="bg2"/>
              </a:solidFill>
              <a:latin typeface="+mj-lt"/>
              <a:ea typeface="+mj-ea"/>
              <a:cs typeface="+mj-cs"/>
            </a:endParaRPr>
          </a:p>
        </p:txBody>
      </p:sp>
      <p:pic>
        <p:nvPicPr>
          <p:cNvPr id="5" name="Content Placeholder 4">
            <a:extLst>
              <a:ext uri="{FF2B5EF4-FFF2-40B4-BE49-F238E27FC236}">
                <a16:creationId xmlns:a16="http://schemas.microsoft.com/office/drawing/2014/main" id="{BB16B649-CBD4-4396-85C4-EF2C1DE7CD72}"/>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564180"/>
            <a:ext cx="5410200" cy="1704213"/>
          </a:xfrm>
          <a:prstGeom prst="rect">
            <a:avLst/>
          </a:prstGeom>
        </p:spPr>
      </p:pic>
      <p:pic>
        <p:nvPicPr>
          <p:cNvPr id="7" name="Content Placeholder 6" descr="Map&#10;&#10;Description automatically generated">
            <a:extLst>
              <a:ext uri="{FF2B5EF4-FFF2-40B4-BE49-F238E27FC236}">
                <a16:creationId xmlns:a16="http://schemas.microsoft.com/office/drawing/2014/main" id="{968F45F6-884B-4434-8556-9DC6A4E2E72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98687" y="3589606"/>
            <a:ext cx="4804824" cy="2582593"/>
          </a:xfrm>
          <a:prstGeom prst="rect">
            <a:avLst/>
          </a:prstGeom>
        </p:spPr>
      </p:pic>
      <p:sp>
        <p:nvSpPr>
          <p:cNvPr id="8" name="TextBox 7">
            <a:extLst>
              <a:ext uri="{FF2B5EF4-FFF2-40B4-BE49-F238E27FC236}">
                <a16:creationId xmlns:a16="http://schemas.microsoft.com/office/drawing/2014/main" id="{67BD5FE2-2B83-47E3-9DC7-E5A45E898A14}"/>
              </a:ext>
            </a:extLst>
          </p:cNvPr>
          <p:cNvSpPr txBox="1"/>
          <p:nvPr/>
        </p:nvSpPr>
        <p:spPr>
          <a:xfrm>
            <a:off x="6398687" y="5913940"/>
            <a:ext cx="4804824" cy="258259"/>
          </a:xfrm>
          <a:prstGeom prst="rect">
            <a:avLst/>
          </a:prstGeom>
          <a:solidFill>
            <a:srgbClr val="000000">
              <a:alpha val="50000"/>
            </a:srgbClr>
          </a:solidFill>
          <a:ln>
            <a:noFill/>
          </a:ln>
        </p:spPr>
        <p:txBody>
          <a:bodyPr wrap="square" rtlCol="0">
            <a:noAutofit/>
          </a:bodyPr>
          <a:lstStyle/>
          <a:p>
            <a:pPr algn="ctr">
              <a:spcAft>
                <a:spcPts val="600"/>
              </a:spcAft>
            </a:pPr>
            <a:r>
              <a:rPr lang="en-US" sz="1300" b="1">
                <a:solidFill>
                  <a:srgbClr val="FFFFFF"/>
                </a:solidFill>
                <a:effectLst/>
              </a:rPr>
              <a:t>Map of Clusters</a:t>
            </a:r>
          </a:p>
          <a:p>
            <a:pPr algn="ctr">
              <a:spcAft>
                <a:spcPts val="600"/>
              </a:spcAft>
            </a:pPr>
            <a:endParaRPr lang="en-US" sz="1300">
              <a:solidFill>
                <a:srgbClr val="FFFFFF"/>
              </a:solidFill>
            </a:endParaRPr>
          </a:p>
        </p:txBody>
      </p:sp>
    </p:spTree>
    <p:extLst>
      <p:ext uri="{BB962C8B-B14F-4D97-AF65-F5344CB8AC3E}">
        <p14:creationId xmlns:p14="http://schemas.microsoft.com/office/powerpoint/2010/main" val="1105603984"/>
      </p:ext>
    </p:extLst>
  </p:cSld>
  <p:clrMapOvr>
    <a:masterClrMapping/>
  </p:clrMapOvr>
</p:sld>
</file>

<file path=ppt/theme/theme1.xml><?xml version="1.0" encoding="utf-8"?>
<a:theme xmlns:a="http://schemas.openxmlformats.org/drawingml/2006/main" name="ClassicFrameVTI">
  <a:themeElements>
    <a:clrScheme name="AnalogousFromRegularSeedRightStep">
      <a:dk1>
        <a:srgbClr val="000000"/>
      </a:dk1>
      <a:lt1>
        <a:srgbClr val="FFFFFF"/>
      </a:lt1>
      <a:dk2>
        <a:srgbClr val="1B2430"/>
      </a:dk2>
      <a:lt2>
        <a:srgbClr val="F3F0F0"/>
      </a:lt2>
      <a:accent1>
        <a:srgbClr val="45AFB0"/>
      </a:accent1>
      <a:accent2>
        <a:srgbClr val="3B7EB1"/>
      </a:accent2>
      <a:accent3>
        <a:srgbClr val="4D5FC3"/>
      </a:accent3>
      <a:accent4>
        <a:srgbClr val="5C3DB2"/>
      </a:accent4>
      <a:accent5>
        <a:srgbClr val="9D4DC3"/>
      </a:accent5>
      <a:accent6>
        <a:srgbClr val="B13BA6"/>
      </a:accent6>
      <a:hlink>
        <a:srgbClr val="BF413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Override1.xml><?xml version="1.0" encoding="utf-8"?>
<a:themeOverride xmlns:a="http://schemas.openxmlformats.org/drawingml/2006/main">
  <a:clrScheme name="AnalogousFromRegularSeedRightStep">
    <a:dk1>
      <a:srgbClr val="000000"/>
    </a:dk1>
    <a:lt1>
      <a:srgbClr val="FFFFFF"/>
    </a:lt1>
    <a:dk2>
      <a:srgbClr val="1B2430"/>
    </a:dk2>
    <a:lt2>
      <a:srgbClr val="F3F0F0"/>
    </a:lt2>
    <a:accent1>
      <a:srgbClr val="45AFB0"/>
    </a:accent1>
    <a:accent2>
      <a:srgbClr val="3B7EB1"/>
    </a:accent2>
    <a:accent3>
      <a:srgbClr val="4D5FC3"/>
    </a:accent3>
    <a:accent4>
      <a:srgbClr val="5C3DB2"/>
    </a:accent4>
    <a:accent5>
      <a:srgbClr val="9D4DC3"/>
    </a:accent5>
    <a:accent6>
      <a:srgbClr val="B13BA6"/>
    </a:accent6>
    <a:hlink>
      <a:srgbClr val="BF413F"/>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10</TotalTime>
  <Words>584</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Goudy Old Style</vt:lpstr>
      <vt:lpstr>Times New Roman</vt:lpstr>
      <vt:lpstr>ClassicFrameVTI</vt:lpstr>
      <vt:lpstr>MOVING TO CHICAGO</vt:lpstr>
      <vt:lpstr>Consider the situation where I am having to relocate because of my job and I'm moving to Chicago.</vt:lpstr>
      <vt:lpstr>Chicago has 246 different community areas.</vt:lpstr>
      <vt:lpstr>PowerPoint Presentation</vt:lpstr>
      <vt:lpstr>I’ve web-scraped the table for Chicago Neighborhoods and Community Areas and appended the latitude and longitude for each Community Area using the geopy library in Python. Venue data pertaining Restaurants, Music venues and Pool Halls was obtained via Foursquare</vt:lpstr>
      <vt:lpstr>Using geolocator and geocode I looped through each row of the dataframe and found the corresponding latitude and longitude</vt:lpstr>
      <vt:lpstr>a map Of Chicago’s Neighborhood’s made with a folium map. </vt:lpstr>
      <vt:lpstr>Using Foursquare we found venues that met our criteria (Restaurants, Music venues and Pool Halls). </vt:lpstr>
      <vt:lpstr>Learning with  k-means Clustering We used k = 5 clusters and added the Cluster Label to our Dataframe: </vt:lpstr>
      <vt:lpstr>ClUSTER ANALYSIS clusters #1 and # 3</vt:lpstr>
      <vt:lpstr>Discussion</vt:lpstr>
      <vt:lpstr>Cluster #1 was the biggest, but most neighborhoods had no venues that I was interested in (NAN’s).   Cluster # 3 was the second biggest and had a very nice variety of restaurant venues and food venues.  Clusters # 2, # 4 and # 5 were all rather small and did not have much variety in feud venues.   None of the clusters or at least very few of them had music venues or pool halls in the top 10.  </vt:lpstr>
      <vt:lpstr>Conclusions</vt:lpstr>
      <vt:lpstr>Cluster # 3 is my choice for an area to start looking into the Real-estate market to find a place to live!!  Though I am disappointed that there are not more Music venues and Pool Halls.</vt:lpstr>
      <vt:lpstr>Further Investigations   So, I did do a sub-search where I eliminated the Food venues and just checked Music venues and Pool Halls. Now there was some overlap because many of the Music venues and Pool halls also serve food and they showed up in the food category. But as evidenced in our clusters the Music venues and Pool Halls are so few and far between that I do not feel they would be a good criterion for a unique search. They would just limit the neighborhoods too much. </vt:lpstr>
      <vt:lpstr>A snippet of results with Foursquare search for Just Music Venues and Pool Halls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CHICAGO</dc:title>
  <dc:creator>Ken Peters</dc:creator>
  <cp:lastModifiedBy>Ken Peters</cp:lastModifiedBy>
  <cp:revision>1</cp:revision>
  <dcterms:created xsi:type="dcterms:W3CDTF">2020-12-06T13:11:06Z</dcterms:created>
  <dcterms:modified xsi:type="dcterms:W3CDTF">2020-12-06T13:21:10Z</dcterms:modified>
</cp:coreProperties>
</file>