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57" r:id="rId9"/>
    <p:sldId id="259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0E5E-0F0B-4F35-B7DD-B4ADD55A764C}" v="1" dt="2021-08-10T13:02:21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Peters" userId="6c2b4e92dd7f5ac1" providerId="LiveId" clId="{9FDF0E5E-0F0B-4F35-B7DD-B4ADD55A764C}"/>
    <pc:docChg chg="undo custSel addSld modSld">
      <pc:chgData name="Ken Peters" userId="6c2b4e92dd7f5ac1" providerId="LiveId" clId="{9FDF0E5E-0F0B-4F35-B7DD-B4ADD55A764C}" dt="2021-08-10T13:30:18.859" v="934" actId="20577"/>
      <pc:docMkLst>
        <pc:docMk/>
      </pc:docMkLst>
      <pc:sldChg chg="modSp mod">
        <pc:chgData name="Ken Peters" userId="6c2b4e92dd7f5ac1" providerId="LiveId" clId="{9FDF0E5E-0F0B-4F35-B7DD-B4ADD55A764C}" dt="2021-08-10T12:40:05.391" v="505" actId="207"/>
        <pc:sldMkLst>
          <pc:docMk/>
          <pc:sldMk cId="985233006" sldId="257"/>
        </pc:sldMkLst>
        <pc:spChg chg="mod">
          <ac:chgData name="Ken Peters" userId="6c2b4e92dd7f5ac1" providerId="LiveId" clId="{9FDF0E5E-0F0B-4F35-B7DD-B4ADD55A764C}" dt="2021-08-10T12:39:58.088" v="504" actId="207"/>
          <ac:spMkLst>
            <pc:docMk/>
            <pc:sldMk cId="985233006" sldId="257"/>
            <ac:spMk id="2" creationId="{AA2E8B0C-18F5-46D2-9CA9-48F6DE29563E}"/>
          </ac:spMkLst>
        </pc:spChg>
        <pc:spChg chg="mod">
          <ac:chgData name="Ken Peters" userId="6c2b4e92dd7f5ac1" providerId="LiveId" clId="{9FDF0E5E-0F0B-4F35-B7DD-B4ADD55A764C}" dt="2021-08-10T12:40:05.391" v="505" actId="207"/>
          <ac:spMkLst>
            <pc:docMk/>
            <pc:sldMk cId="985233006" sldId="257"/>
            <ac:spMk id="3" creationId="{2F5291A9-FF16-43D8-BD33-79325B60BA12}"/>
          </ac:spMkLst>
        </pc:spChg>
      </pc:sldChg>
      <pc:sldChg chg="modSp mod">
        <pc:chgData name="Ken Peters" userId="6c2b4e92dd7f5ac1" providerId="LiveId" clId="{9FDF0E5E-0F0B-4F35-B7DD-B4ADD55A764C}" dt="2021-08-10T12:35:57.057" v="296" actId="20577"/>
        <pc:sldMkLst>
          <pc:docMk/>
          <pc:sldMk cId="46960480" sldId="258"/>
        </pc:sldMkLst>
        <pc:spChg chg="mod">
          <ac:chgData name="Ken Peters" userId="6c2b4e92dd7f5ac1" providerId="LiveId" clId="{9FDF0E5E-0F0B-4F35-B7DD-B4ADD55A764C}" dt="2021-08-10T12:35:57.057" v="296" actId="20577"/>
          <ac:spMkLst>
            <pc:docMk/>
            <pc:sldMk cId="46960480" sldId="258"/>
            <ac:spMk id="3" creationId="{2F9E0146-176C-4215-AAF0-8A0A6CF735F5}"/>
          </ac:spMkLst>
        </pc:spChg>
        <pc:spChg chg="mod">
          <ac:chgData name="Ken Peters" userId="6c2b4e92dd7f5ac1" providerId="LiveId" clId="{9FDF0E5E-0F0B-4F35-B7DD-B4ADD55A764C}" dt="2021-08-10T12:35:54.449" v="295" actId="20577"/>
          <ac:spMkLst>
            <pc:docMk/>
            <pc:sldMk cId="46960480" sldId="258"/>
            <ac:spMk id="6" creationId="{1AFA0065-6991-49F6-866B-7C5B5B5D9B74}"/>
          </ac:spMkLst>
        </pc:spChg>
        <pc:spChg chg="mod">
          <ac:chgData name="Ken Peters" userId="6c2b4e92dd7f5ac1" providerId="LiveId" clId="{9FDF0E5E-0F0B-4F35-B7DD-B4ADD55A764C}" dt="2021-08-10T12:35:47.955" v="294" actId="20577"/>
          <ac:spMkLst>
            <pc:docMk/>
            <pc:sldMk cId="46960480" sldId="258"/>
            <ac:spMk id="7" creationId="{349B7721-84AF-4B83-951F-666B3B6A2035}"/>
          </ac:spMkLst>
        </pc:spChg>
      </pc:sldChg>
      <pc:sldChg chg="modSp mod">
        <pc:chgData name="Ken Peters" userId="6c2b4e92dd7f5ac1" providerId="LiveId" clId="{9FDF0E5E-0F0B-4F35-B7DD-B4ADD55A764C}" dt="2021-08-10T12:45:07.785" v="641" actId="20577"/>
        <pc:sldMkLst>
          <pc:docMk/>
          <pc:sldMk cId="3393045147" sldId="259"/>
        </pc:sldMkLst>
        <pc:spChg chg="mod">
          <ac:chgData name="Ken Peters" userId="6c2b4e92dd7f5ac1" providerId="LiveId" clId="{9FDF0E5E-0F0B-4F35-B7DD-B4ADD55A764C}" dt="2021-08-10T12:40:22.786" v="506" actId="207"/>
          <ac:spMkLst>
            <pc:docMk/>
            <pc:sldMk cId="3393045147" sldId="259"/>
            <ac:spMk id="2" creationId="{AA2E8B0C-18F5-46D2-9CA9-48F6DE29563E}"/>
          </ac:spMkLst>
        </pc:spChg>
        <pc:spChg chg="mod">
          <ac:chgData name="Ken Peters" userId="6c2b4e92dd7f5ac1" providerId="LiveId" clId="{9FDF0E5E-0F0B-4F35-B7DD-B4ADD55A764C}" dt="2021-08-10T12:45:07.785" v="641" actId="20577"/>
          <ac:spMkLst>
            <pc:docMk/>
            <pc:sldMk cId="3393045147" sldId="259"/>
            <ac:spMk id="3" creationId="{2F5291A9-FF16-43D8-BD33-79325B60BA12}"/>
          </ac:spMkLst>
        </pc:spChg>
      </pc:sldChg>
      <pc:sldChg chg="modSp add mod">
        <pc:chgData name="Ken Peters" userId="6c2b4e92dd7f5ac1" providerId="LiveId" clId="{9FDF0E5E-0F0B-4F35-B7DD-B4ADD55A764C}" dt="2021-08-10T13:30:18.859" v="934" actId="20577"/>
        <pc:sldMkLst>
          <pc:docMk/>
          <pc:sldMk cId="178960455" sldId="261"/>
        </pc:sldMkLst>
        <pc:spChg chg="mod">
          <ac:chgData name="Ken Peters" userId="6c2b4e92dd7f5ac1" providerId="LiveId" clId="{9FDF0E5E-0F0B-4F35-B7DD-B4ADD55A764C}" dt="2021-08-10T13:30:18.859" v="934" actId="20577"/>
          <ac:spMkLst>
            <pc:docMk/>
            <pc:sldMk cId="178960455" sldId="261"/>
            <ac:spMk id="2" creationId="{F9DC89EB-AFFB-415E-B293-EA201E76BD1F}"/>
          </ac:spMkLst>
        </pc:spChg>
        <pc:spChg chg="mod">
          <ac:chgData name="Ken Peters" userId="6c2b4e92dd7f5ac1" providerId="LiveId" clId="{9FDF0E5E-0F0B-4F35-B7DD-B4ADD55A764C}" dt="2021-08-10T12:50:53.469" v="655" actId="207"/>
          <ac:spMkLst>
            <pc:docMk/>
            <pc:sldMk cId="178960455" sldId="261"/>
            <ac:spMk id="3" creationId="{FFE0A9C8-8A5C-4362-8064-BCAA6258608C}"/>
          </ac:spMkLst>
        </pc:spChg>
      </pc:sldChg>
      <pc:sldChg chg="addSp modSp add mod setBg">
        <pc:chgData name="Ken Peters" userId="6c2b4e92dd7f5ac1" providerId="LiveId" clId="{9FDF0E5E-0F0B-4F35-B7DD-B4ADD55A764C}" dt="2021-08-10T12:55:27.566" v="671" actId="26606"/>
        <pc:sldMkLst>
          <pc:docMk/>
          <pc:sldMk cId="1217202701" sldId="262"/>
        </pc:sldMkLst>
        <pc:spChg chg="mo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2" creationId="{F9DC89EB-AFFB-415E-B293-EA201E76BD1F}"/>
          </ac:spMkLst>
        </pc:spChg>
        <pc:spChg chg="mo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3" creationId="{FFE0A9C8-8A5C-4362-8064-BCAA6258608C}"/>
          </ac:spMkLst>
        </pc:spChg>
        <pc:spChg chg="ad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10" creationId="{A8384FB5-9ADC-4DDC-881B-597D56F5B15D}"/>
          </ac:spMkLst>
        </pc:spChg>
        <pc:spChg chg="ad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12" creationId="{1199E1B1-A8C0-4FE8-A5A8-1CB41D69F857}"/>
          </ac:spMkLst>
        </pc:spChg>
        <pc:spChg chg="ad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14" creationId="{84A8DE83-DE75-4B41-9DB4-A7EC0B0DEC0B}"/>
          </ac:spMkLst>
        </pc:spChg>
        <pc:spChg chg="add">
          <ac:chgData name="Ken Peters" userId="6c2b4e92dd7f5ac1" providerId="LiveId" clId="{9FDF0E5E-0F0B-4F35-B7DD-B4ADD55A764C}" dt="2021-08-10T12:55:27.566" v="671" actId="26606"/>
          <ac:spMkLst>
            <pc:docMk/>
            <pc:sldMk cId="1217202701" sldId="262"/>
            <ac:spMk id="16" creationId="{A7009A0A-BEF5-4EAC-AF15-E4F9F002E239}"/>
          </ac:spMkLst>
        </pc:spChg>
        <pc:picChg chg="add mod">
          <ac:chgData name="Ken Peters" userId="6c2b4e92dd7f5ac1" providerId="LiveId" clId="{9FDF0E5E-0F0B-4F35-B7DD-B4ADD55A764C}" dt="2021-08-10T12:55:27.566" v="671" actId="26606"/>
          <ac:picMkLst>
            <pc:docMk/>
            <pc:sldMk cId="1217202701" sldId="262"/>
            <ac:picMk id="5" creationId="{D80C3F3F-CC2B-4DAA-9257-8A501CD470FD}"/>
          </ac:picMkLst>
        </pc:picChg>
      </pc:sldChg>
      <pc:sldChg chg="addSp delSp modSp add mod modMedia addAnim delAnim setClrOvrMap">
        <pc:chgData name="Ken Peters" userId="6c2b4e92dd7f5ac1" providerId="LiveId" clId="{9FDF0E5E-0F0B-4F35-B7DD-B4ADD55A764C}" dt="2021-08-10T13:00:25.477" v="692" actId="962"/>
        <pc:sldMkLst>
          <pc:docMk/>
          <pc:sldMk cId="980688006" sldId="263"/>
        </pc:sldMkLst>
        <pc:spChg chg="mod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2" creationId="{F9DC89EB-AFFB-415E-B293-EA201E76BD1F}"/>
          </ac:spMkLst>
        </pc:spChg>
        <pc:spChg chg="mod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3" creationId="{FFE0A9C8-8A5C-4362-8064-BCAA6258608C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10" creationId="{A8384FB5-9ADC-4DDC-881B-597D56F5B15D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12" creationId="{1199E1B1-A8C0-4FE8-A5A8-1CB41D69F857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14" creationId="{84A8DE83-DE75-4B41-9DB4-A7EC0B0DEC0B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16" creationId="{A7009A0A-BEF5-4EAC-AF15-E4F9F002E239}"/>
          </ac:spMkLst>
        </pc:spChg>
        <pc:spChg chg="add del">
          <ac:chgData name="Ken Peters" userId="6c2b4e92dd7f5ac1" providerId="LiveId" clId="{9FDF0E5E-0F0B-4F35-B7DD-B4ADD55A764C}" dt="2021-08-10T12:56:07.990" v="684" actId="26606"/>
          <ac:spMkLst>
            <pc:docMk/>
            <pc:sldMk cId="980688006" sldId="263"/>
            <ac:spMk id="22" creationId="{C1DD1A8A-57D5-4A81-AD04-532B043C5611}"/>
          </ac:spMkLst>
        </pc:spChg>
        <pc:spChg chg="add del">
          <ac:chgData name="Ken Peters" userId="6c2b4e92dd7f5ac1" providerId="LiveId" clId="{9FDF0E5E-0F0B-4F35-B7DD-B4ADD55A764C}" dt="2021-08-10T12:56:07.990" v="684" actId="26606"/>
          <ac:spMkLst>
            <pc:docMk/>
            <pc:sldMk cId="980688006" sldId="263"/>
            <ac:spMk id="24" creationId="{007891EC-4501-44ED-A8C8-B11B6DB767AB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26" creationId="{AF2F604E-43BE-4DC3-B983-E071523364F8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27" creationId="{0671A8AE-40A1-4631-A6B8-581AFF065482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28" creationId="{08C9B587-E65E-4B52-B37C-ABEBB6E87928}"/>
          </ac:spMkLst>
        </pc:spChg>
        <pc:spChg chg="add del">
          <ac:chgData name="Ken Peters" userId="6c2b4e92dd7f5ac1" providerId="LiveId" clId="{9FDF0E5E-0F0B-4F35-B7DD-B4ADD55A764C}" dt="2021-08-10T12:56:11.072" v="687" actId="26606"/>
          <ac:spMkLst>
            <pc:docMk/>
            <pc:sldMk cId="980688006" sldId="263"/>
            <ac:spMk id="30" creationId="{AB58EF07-17C2-48CF-ABB0-EEF1F17CB8F0}"/>
          </ac:spMkLst>
        </pc:spChg>
        <pc:picChg chg="add del">
          <ac:chgData name="Ken Peters" userId="6c2b4e92dd7f5ac1" providerId="LiveId" clId="{9FDF0E5E-0F0B-4F35-B7DD-B4ADD55A764C}" dt="2021-08-10T12:56:16.726" v="689" actId="478"/>
          <ac:picMkLst>
            <pc:docMk/>
            <pc:sldMk cId="980688006" sldId="263"/>
            <ac:picMk id="5" creationId="{D80C3F3F-CC2B-4DAA-9257-8A501CD470FD}"/>
          </ac:picMkLst>
        </pc:picChg>
        <pc:picChg chg="add mod">
          <ac:chgData name="Ken Peters" userId="6c2b4e92dd7f5ac1" providerId="LiveId" clId="{9FDF0E5E-0F0B-4F35-B7DD-B4ADD55A764C}" dt="2021-08-10T13:00:25.477" v="692" actId="962"/>
          <ac:picMkLst>
            <pc:docMk/>
            <pc:sldMk cId="980688006" sldId="263"/>
            <ac:picMk id="6" creationId="{761EC698-CE7B-46C6-9FFE-F541DB516167}"/>
          </ac:picMkLst>
        </pc:picChg>
        <pc:picChg chg="add del mod">
          <ac:chgData name="Ken Peters" userId="6c2b4e92dd7f5ac1" providerId="LiveId" clId="{9FDF0E5E-0F0B-4F35-B7DD-B4ADD55A764C}" dt="2021-08-10T12:56:07.990" v="684" actId="26606"/>
          <ac:picMkLst>
            <pc:docMk/>
            <pc:sldMk cId="980688006" sldId="263"/>
            <ac:picMk id="18" creationId="{FAD8D365-17DC-4DD7-BF41-48DDBD859B98}"/>
          </ac:picMkLst>
        </pc:picChg>
        <pc:picChg chg="add del">
          <ac:chgData name="Ken Peters" userId="6c2b4e92dd7f5ac1" providerId="LiveId" clId="{9FDF0E5E-0F0B-4F35-B7DD-B4ADD55A764C}" dt="2021-08-10T12:56:11.072" v="687" actId="26606"/>
          <ac:picMkLst>
            <pc:docMk/>
            <pc:sldMk cId="980688006" sldId="263"/>
            <ac:picMk id="29" creationId="{434A562C-B7EE-4D8D-B0F3-E52F04103803}"/>
          </ac:picMkLst>
        </pc:picChg>
      </pc:sldChg>
      <pc:sldChg chg="addSp delSp modSp add mod">
        <pc:chgData name="Ken Peters" userId="6c2b4e92dd7f5ac1" providerId="LiveId" clId="{9FDF0E5E-0F0B-4F35-B7DD-B4ADD55A764C}" dt="2021-08-10T13:01:28.800" v="710" actId="14100"/>
        <pc:sldMkLst>
          <pc:docMk/>
          <pc:sldMk cId="584968682" sldId="264"/>
        </pc:sldMkLst>
        <pc:spChg chg="mod">
          <ac:chgData name="Ken Peters" userId="6c2b4e92dd7f5ac1" providerId="LiveId" clId="{9FDF0E5E-0F0B-4F35-B7DD-B4ADD55A764C}" dt="2021-08-10T13:01:05.647" v="705" actId="20577"/>
          <ac:spMkLst>
            <pc:docMk/>
            <pc:sldMk cId="584968682" sldId="264"/>
            <ac:spMk id="2" creationId="{F9DC89EB-AFFB-415E-B293-EA201E76BD1F}"/>
          </ac:spMkLst>
        </pc:spChg>
        <pc:picChg chg="add mod">
          <ac:chgData name="Ken Peters" userId="6c2b4e92dd7f5ac1" providerId="LiveId" clId="{9FDF0E5E-0F0B-4F35-B7DD-B4ADD55A764C}" dt="2021-08-10T13:01:28.800" v="710" actId="14100"/>
          <ac:picMkLst>
            <pc:docMk/>
            <pc:sldMk cId="584968682" sldId="264"/>
            <ac:picMk id="5" creationId="{CA9F13B6-352C-4B77-819F-7F3D66B0A940}"/>
          </ac:picMkLst>
        </pc:picChg>
        <pc:picChg chg="del">
          <ac:chgData name="Ken Peters" userId="6c2b4e92dd7f5ac1" providerId="LiveId" clId="{9FDF0E5E-0F0B-4F35-B7DD-B4ADD55A764C}" dt="2021-08-10T13:01:09.902" v="706" actId="478"/>
          <ac:picMkLst>
            <pc:docMk/>
            <pc:sldMk cId="584968682" sldId="264"/>
            <ac:picMk id="6" creationId="{761EC698-CE7B-46C6-9FFE-F541DB516167}"/>
          </ac:picMkLst>
        </pc:picChg>
      </pc:sldChg>
      <pc:sldChg chg="addSp delSp modSp add mod">
        <pc:chgData name="Ken Peters" userId="6c2b4e92dd7f5ac1" providerId="LiveId" clId="{9FDF0E5E-0F0B-4F35-B7DD-B4ADD55A764C}" dt="2021-08-10T13:05:17.538" v="905" actId="207"/>
        <pc:sldMkLst>
          <pc:docMk/>
          <pc:sldMk cId="1126361749" sldId="265"/>
        </pc:sldMkLst>
        <pc:spChg chg="add mod">
          <ac:chgData name="Ken Peters" userId="6c2b4e92dd7f5ac1" providerId="LiveId" clId="{9FDF0E5E-0F0B-4F35-B7DD-B4ADD55A764C}" dt="2021-08-10T13:05:17.538" v="905" actId="207"/>
          <ac:spMkLst>
            <pc:docMk/>
            <pc:sldMk cId="1126361749" sldId="265"/>
            <ac:spMk id="7" creationId="{6AC75D25-603E-4421-A133-1C92A86ED291}"/>
          </ac:spMkLst>
        </pc:spChg>
        <pc:picChg chg="del">
          <ac:chgData name="Ken Peters" userId="6c2b4e92dd7f5ac1" providerId="LiveId" clId="{9FDF0E5E-0F0B-4F35-B7DD-B4ADD55A764C}" dt="2021-08-10T13:01:52.534" v="712" actId="478"/>
          <ac:picMkLst>
            <pc:docMk/>
            <pc:sldMk cId="1126361749" sldId="265"/>
            <ac:picMk id="5" creationId="{CA9F13B6-352C-4B77-819F-7F3D66B0A940}"/>
          </ac:picMkLst>
        </pc:picChg>
        <pc:picChg chg="add mod">
          <ac:chgData name="Ken Peters" userId="6c2b4e92dd7f5ac1" providerId="LiveId" clId="{9FDF0E5E-0F0B-4F35-B7DD-B4ADD55A764C}" dt="2021-08-10T13:02:05.031" v="715" actId="962"/>
          <ac:picMkLst>
            <pc:docMk/>
            <pc:sldMk cId="1126361749" sldId="265"/>
            <ac:picMk id="6" creationId="{B33A13C8-E374-412C-BF85-6032CA415DA1}"/>
          </ac:picMkLst>
        </pc:picChg>
      </pc:sldChg>
      <pc:sldChg chg="addSp delSp modSp add mod setBg">
        <pc:chgData name="Ken Peters" userId="6c2b4e92dd7f5ac1" providerId="LiveId" clId="{9FDF0E5E-0F0B-4F35-B7DD-B4ADD55A764C}" dt="2021-08-10T13:15:53.282" v="912" actId="26606"/>
        <pc:sldMkLst>
          <pc:docMk/>
          <pc:sldMk cId="586278803" sldId="266"/>
        </pc:sldMkLst>
        <pc:spChg chg="mod">
          <ac:chgData name="Ken Peters" userId="6c2b4e92dd7f5ac1" providerId="LiveId" clId="{9FDF0E5E-0F0B-4F35-B7DD-B4ADD55A764C}" dt="2021-08-10T13:15:53.282" v="912" actId="26606"/>
          <ac:spMkLst>
            <pc:docMk/>
            <pc:sldMk cId="586278803" sldId="266"/>
            <ac:spMk id="2" creationId="{AA2E8B0C-18F5-46D2-9CA9-48F6DE29563E}"/>
          </ac:spMkLst>
        </pc:spChg>
        <pc:spChg chg="add del">
          <ac:chgData name="Ken Peters" userId="6c2b4e92dd7f5ac1" providerId="LiveId" clId="{9FDF0E5E-0F0B-4F35-B7DD-B4ADD55A764C}" dt="2021-08-10T13:15:53.282" v="912" actId="26606"/>
          <ac:spMkLst>
            <pc:docMk/>
            <pc:sldMk cId="586278803" sldId="266"/>
            <ac:spMk id="3" creationId="{2F5291A9-FF16-43D8-BD33-79325B60BA12}"/>
          </ac:spMkLst>
        </pc:spChg>
        <pc:spChg chg="add del">
          <ac:chgData name="Ken Peters" userId="6c2b4e92dd7f5ac1" providerId="LiveId" clId="{9FDF0E5E-0F0B-4F35-B7DD-B4ADD55A764C}" dt="2021-08-10T13:15:53.257" v="911" actId="26606"/>
          <ac:spMkLst>
            <pc:docMk/>
            <pc:sldMk cId="586278803" sldId="266"/>
            <ac:spMk id="9" creationId="{BACC6370-2D7E-4714-9D71-7542949D7D5D}"/>
          </ac:spMkLst>
        </pc:spChg>
        <pc:spChg chg="add del">
          <ac:chgData name="Ken Peters" userId="6c2b4e92dd7f5ac1" providerId="LiveId" clId="{9FDF0E5E-0F0B-4F35-B7DD-B4ADD55A764C}" dt="2021-08-10T13:15:53.257" v="911" actId="26606"/>
          <ac:spMkLst>
            <pc:docMk/>
            <pc:sldMk cId="586278803" sldId="266"/>
            <ac:spMk id="11" creationId="{F68B3F68-107C-434F-AA38-110D5EA91B85}"/>
          </ac:spMkLst>
        </pc:spChg>
        <pc:spChg chg="add del">
          <ac:chgData name="Ken Peters" userId="6c2b4e92dd7f5ac1" providerId="LiveId" clId="{9FDF0E5E-0F0B-4F35-B7DD-B4ADD55A764C}" dt="2021-08-10T13:15:53.257" v="911" actId="26606"/>
          <ac:spMkLst>
            <pc:docMk/>
            <pc:sldMk cId="586278803" sldId="266"/>
            <ac:spMk id="13" creationId="{AAD0DBB9-1A4B-4391-81D4-CB19F9AB918A}"/>
          </ac:spMkLst>
        </pc:spChg>
        <pc:spChg chg="add del">
          <ac:chgData name="Ken Peters" userId="6c2b4e92dd7f5ac1" providerId="LiveId" clId="{9FDF0E5E-0F0B-4F35-B7DD-B4ADD55A764C}" dt="2021-08-10T13:15:53.257" v="911" actId="26606"/>
          <ac:spMkLst>
            <pc:docMk/>
            <pc:sldMk cId="586278803" sldId="266"/>
            <ac:spMk id="15" creationId="{063BBA22-50EA-4C4D-BE05-F1CE4E63AA56}"/>
          </ac:spMkLst>
        </pc:spChg>
        <pc:spChg chg="add">
          <ac:chgData name="Ken Peters" userId="6c2b4e92dd7f5ac1" providerId="LiveId" clId="{9FDF0E5E-0F0B-4F35-B7DD-B4ADD55A764C}" dt="2021-08-10T13:15:53.282" v="912" actId="26606"/>
          <ac:spMkLst>
            <pc:docMk/>
            <pc:sldMk cId="586278803" sldId="266"/>
            <ac:spMk id="17" creationId="{B819A166-7571-4003-A6B8-B62034C3ED30}"/>
          </ac:spMkLst>
        </pc:spChg>
        <pc:graphicFrameChg chg="add del">
          <ac:chgData name="Ken Peters" userId="6c2b4e92dd7f5ac1" providerId="LiveId" clId="{9FDF0E5E-0F0B-4F35-B7DD-B4ADD55A764C}" dt="2021-08-10T13:15:53.257" v="911" actId="26606"/>
          <ac:graphicFrameMkLst>
            <pc:docMk/>
            <pc:sldMk cId="586278803" sldId="266"/>
            <ac:graphicFrameMk id="5" creationId="{A79753E1-6812-4869-89D9-995793722AB4}"/>
          </ac:graphicFrameMkLst>
        </pc:graphicFrameChg>
        <pc:graphicFrameChg chg="add">
          <ac:chgData name="Ken Peters" userId="6c2b4e92dd7f5ac1" providerId="LiveId" clId="{9FDF0E5E-0F0B-4F35-B7DD-B4ADD55A764C}" dt="2021-08-10T13:15:53.282" v="912" actId="26606"/>
          <ac:graphicFrameMkLst>
            <pc:docMk/>
            <pc:sldMk cId="586278803" sldId="266"/>
            <ac:graphicFrameMk id="18" creationId="{8F8932E1-F3EC-4E8F-A685-4DD4ACA3AF8D}"/>
          </ac:graphicFrameMkLst>
        </pc:graphicFrameChg>
      </pc:sldChg>
      <pc:sldChg chg="addSp delSp modSp add mod">
        <pc:chgData name="Ken Peters" userId="6c2b4e92dd7f5ac1" providerId="LiveId" clId="{9FDF0E5E-0F0B-4F35-B7DD-B4ADD55A764C}" dt="2021-08-10T13:16:47.518" v="918" actId="14100"/>
        <pc:sldMkLst>
          <pc:docMk/>
          <pc:sldMk cId="2316735585" sldId="267"/>
        </pc:sldMkLst>
        <pc:spChg chg="add del mod">
          <ac:chgData name="Ken Peters" userId="6c2b4e92dd7f5ac1" providerId="LiveId" clId="{9FDF0E5E-0F0B-4F35-B7DD-B4ADD55A764C}" dt="2021-08-10T13:16:43.288" v="915" actId="931"/>
          <ac:spMkLst>
            <pc:docMk/>
            <pc:sldMk cId="2316735585" sldId="267"/>
            <ac:spMk id="4" creationId="{7C2305FB-5EAF-4D7A-A5B9-8BA514C8944D}"/>
          </ac:spMkLst>
        </pc:spChg>
        <pc:graphicFrameChg chg="del">
          <ac:chgData name="Ken Peters" userId="6c2b4e92dd7f5ac1" providerId="LiveId" clId="{9FDF0E5E-0F0B-4F35-B7DD-B4ADD55A764C}" dt="2021-08-10T13:16:34.435" v="914" actId="21"/>
          <ac:graphicFrameMkLst>
            <pc:docMk/>
            <pc:sldMk cId="2316735585" sldId="267"/>
            <ac:graphicFrameMk id="18" creationId="{8F8932E1-F3EC-4E8F-A685-4DD4ACA3AF8D}"/>
          </ac:graphicFrameMkLst>
        </pc:graphicFrameChg>
        <pc:picChg chg="add mod ord">
          <ac:chgData name="Ken Peters" userId="6c2b4e92dd7f5ac1" providerId="LiveId" clId="{9FDF0E5E-0F0B-4F35-B7DD-B4ADD55A764C}" dt="2021-08-10T13:16:47.518" v="918" actId="14100"/>
          <ac:picMkLst>
            <pc:docMk/>
            <pc:sldMk cId="2316735585" sldId="267"/>
            <ac:picMk id="6" creationId="{0B11409F-6F0B-474A-A1B0-3D05ED945954}"/>
          </ac:picMkLst>
        </pc:picChg>
      </pc:sldChg>
      <pc:sldChg chg="addSp delSp modSp add mod">
        <pc:chgData name="Ken Peters" userId="6c2b4e92dd7f5ac1" providerId="LiveId" clId="{9FDF0E5E-0F0B-4F35-B7DD-B4ADD55A764C}" dt="2021-08-10T13:17:50.828" v="926" actId="1076"/>
        <pc:sldMkLst>
          <pc:docMk/>
          <pc:sldMk cId="2261893068" sldId="268"/>
        </pc:sldMkLst>
        <pc:spChg chg="add del mod">
          <ac:chgData name="Ken Peters" userId="6c2b4e92dd7f5ac1" providerId="LiveId" clId="{9FDF0E5E-0F0B-4F35-B7DD-B4ADD55A764C}" dt="2021-08-10T13:17:14.604" v="921" actId="931"/>
          <ac:spMkLst>
            <pc:docMk/>
            <pc:sldMk cId="2261893068" sldId="268"/>
            <ac:spMk id="4" creationId="{AC471F10-8E97-4E08-AE1B-7E8DA60A5144}"/>
          </ac:spMkLst>
        </pc:spChg>
        <pc:picChg chg="del">
          <ac:chgData name="Ken Peters" userId="6c2b4e92dd7f5ac1" providerId="LiveId" clId="{9FDF0E5E-0F0B-4F35-B7DD-B4ADD55A764C}" dt="2021-08-10T13:17:01.174" v="920" actId="478"/>
          <ac:picMkLst>
            <pc:docMk/>
            <pc:sldMk cId="2261893068" sldId="268"/>
            <ac:picMk id="6" creationId="{0B11409F-6F0B-474A-A1B0-3D05ED945954}"/>
          </ac:picMkLst>
        </pc:picChg>
        <pc:picChg chg="add mod ord modCrop">
          <ac:chgData name="Ken Peters" userId="6c2b4e92dd7f5ac1" providerId="LiveId" clId="{9FDF0E5E-0F0B-4F35-B7DD-B4ADD55A764C}" dt="2021-08-10T13:17:50.828" v="926" actId="1076"/>
          <ac:picMkLst>
            <pc:docMk/>
            <pc:sldMk cId="2261893068" sldId="268"/>
            <ac:picMk id="7" creationId="{AD521D4B-FBE0-4E5B-9EDA-2F015E7783BB}"/>
          </ac:picMkLst>
        </pc:picChg>
      </pc:sldChg>
      <pc:sldChg chg="addSp delSp modSp add mod">
        <pc:chgData name="Ken Peters" userId="6c2b4e92dd7f5ac1" providerId="LiveId" clId="{9FDF0E5E-0F0B-4F35-B7DD-B4ADD55A764C}" dt="2021-08-10T13:18:12.014" v="932" actId="1076"/>
        <pc:sldMkLst>
          <pc:docMk/>
          <pc:sldMk cId="1931376507" sldId="269"/>
        </pc:sldMkLst>
        <pc:spChg chg="add del mod">
          <ac:chgData name="Ken Peters" userId="6c2b4e92dd7f5ac1" providerId="LiveId" clId="{9FDF0E5E-0F0B-4F35-B7DD-B4ADD55A764C}" dt="2021-08-10T13:18:07.604" v="929" actId="931"/>
          <ac:spMkLst>
            <pc:docMk/>
            <pc:sldMk cId="1931376507" sldId="269"/>
            <ac:spMk id="4" creationId="{2862764E-724D-4517-9F55-1DFCC78EEEFD}"/>
          </ac:spMkLst>
        </pc:spChg>
        <pc:picChg chg="add mod ord">
          <ac:chgData name="Ken Peters" userId="6c2b4e92dd7f5ac1" providerId="LiveId" clId="{9FDF0E5E-0F0B-4F35-B7DD-B4ADD55A764C}" dt="2021-08-10T13:18:12.014" v="932" actId="1076"/>
          <ac:picMkLst>
            <pc:docMk/>
            <pc:sldMk cId="1931376507" sldId="269"/>
            <ac:picMk id="6" creationId="{827096C7-EDF2-4CB7-8DF6-80211BEE48FF}"/>
          </ac:picMkLst>
        </pc:picChg>
        <pc:picChg chg="del">
          <ac:chgData name="Ken Peters" userId="6c2b4e92dd7f5ac1" providerId="LiveId" clId="{9FDF0E5E-0F0B-4F35-B7DD-B4ADD55A764C}" dt="2021-08-10T13:18:01.829" v="928" actId="478"/>
          <ac:picMkLst>
            <pc:docMk/>
            <pc:sldMk cId="1931376507" sldId="269"/>
            <ac:picMk id="7" creationId="{AD521D4B-FBE0-4E5B-9EDA-2F015E7783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DF6FF-1F3B-4AA3-A15F-32DEC19997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72BBD8-B056-470A-AC18-72869B49FA50}">
      <dgm:prSet/>
      <dgm:spPr/>
      <dgm:t>
        <a:bodyPr/>
        <a:lstStyle/>
        <a:p>
          <a:r>
            <a:rPr lang="en-US"/>
            <a:t>Features (Columns/Fields)</a:t>
          </a:r>
        </a:p>
      </dgm:t>
    </dgm:pt>
    <dgm:pt modelId="{57F9221F-AB1B-43EA-89DE-759861DCCB35}" type="parTrans" cxnId="{4334FB34-5A6C-4B1A-8DF6-9C94A8049364}">
      <dgm:prSet/>
      <dgm:spPr/>
      <dgm:t>
        <a:bodyPr/>
        <a:lstStyle/>
        <a:p>
          <a:endParaRPr lang="en-US"/>
        </a:p>
      </dgm:t>
    </dgm:pt>
    <dgm:pt modelId="{889F369F-F489-406E-9245-0D3D62986BDE}" type="sibTrans" cxnId="{4334FB34-5A6C-4B1A-8DF6-9C94A8049364}">
      <dgm:prSet/>
      <dgm:spPr/>
      <dgm:t>
        <a:bodyPr/>
        <a:lstStyle/>
        <a:p>
          <a:endParaRPr lang="en-US"/>
        </a:p>
      </dgm:t>
    </dgm:pt>
    <dgm:pt modelId="{D4574D18-1F46-470D-B14C-AE5A7E4178EF}">
      <dgm:prSet/>
      <dgm:spPr/>
      <dgm:t>
        <a:bodyPr/>
        <a:lstStyle/>
        <a:p>
          <a:r>
            <a:rPr lang="en-US"/>
            <a:t>Sex</a:t>
          </a:r>
        </a:p>
      </dgm:t>
    </dgm:pt>
    <dgm:pt modelId="{2213B14C-4DB0-4473-AAAC-002229B2521C}" type="parTrans" cxnId="{D7CD531D-E999-4D47-A7EE-69B8937E34D0}">
      <dgm:prSet/>
      <dgm:spPr/>
      <dgm:t>
        <a:bodyPr/>
        <a:lstStyle/>
        <a:p>
          <a:endParaRPr lang="en-US"/>
        </a:p>
      </dgm:t>
    </dgm:pt>
    <dgm:pt modelId="{37EF56D1-EC43-4A2C-9958-8EA705BEAF7F}" type="sibTrans" cxnId="{D7CD531D-E999-4D47-A7EE-69B8937E34D0}">
      <dgm:prSet/>
      <dgm:spPr/>
      <dgm:t>
        <a:bodyPr/>
        <a:lstStyle/>
        <a:p>
          <a:endParaRPr lang="en-US"/>
        </a:p>
      </dgm:t>
    </dgm:pt>
    <dgm:pt modelId="{4BD53D0C-CC20-47EE-9913-88210CBD4077}">
      <dgm:prSet/>
      <dgm:spPr/>
      <dgm:t>
        <a:bodyPr/>
        <a:lstStyle/>
        <a:p>
          <a:r>
            <a:rPr lang="en-US"/>
            <a:t>Medals</a:t>
          </a:r>
        </a:p>
      </dgm:t>
    </dgm:pt>
    <dgm:pt modelId="{B9348C92-D9A4-49A0-B5B2-F21F5B0278BC}" type="parTrans" cxnId="{9C4CF3F4-F0CC-4B7D-8A8B-89F6473B1CE3}">
      <dgm:prSet/>
      <dgm:spPr/>
      <dgm:t>
        <a:bodyPr/>
        <a:lstStyle/>
        <a:p>
          <a:endParaRPr lang="en-US"/>
        </a:p>
      </dgm:t>
    </dgm:pt>
    <dgm:pt modelId="{F6D7E576-28A7-4CA9-BCF0-C8458CDD622A}" type="sibTrans" cxnId="{9C4CF3F4-F0CC-4B7D-8A8B-89F6473B1CE3}">
      <dgm:prSet/>
      <dgm:spPr/>
      <dgm:t>
        <a:bodyPr/>
        <a:lstStyle/>
        <a:p>
          <a:endParaRPr lang="en-US"/>
        </a:p>
      </dgm:t>
    </dgm:pt>
    <dgm:pt modelId="{4693B0E3-CD01-4FEE-9BC3-540DD5EE051B}">
      <dgm:prSet/>
      <dgm:spPr/>
      <dgm:t>
        <a:bodyPr/>
        <a:lstStyle/>
        <a:p>
          <a:r>
            <a:rPr lang="en-US"/>
            <a:t>Region = USA</a:t>
          </a:r>
        </a:p>
      </dgm:t>
    </dgm:pt>
    <dgm:pt modelId="{E7908AE1-40FF-416E-877D-EDCAB453CC8A}" type="parTrans" cxnId="{80857ADD-A0C0-4050-B89F-DE3CA58DFAA3}">
      <dgm:prSet/>
      <dgm:spPr/>
      <dgm:t>
        <a:bodyPr/>
        <a:lstStyle/>
        <a:p>
          <a:endParaRPr lang="en-US"/>
        </a:p>
      </dgm:t>
    </dgm:pt>
    <dgm:pt modelId="{636F50FF-E9C7-4D76-B83D-432C771CFFF1}" type="sibTrans" cxnId="{80857ADD-A0C0-4050-B89F-DE3CA58DFAA3}">
      <dgm:prSet/>
      <dgm:spPr/>
      <dgm:t>
        <a:bodyPr/>
        <a:lstStyle/>
        <a:p>
          <a:endParaRPr lang="en-US"/>
        </a:p>
      </dgm:t>
    </dgm:pt>
    <dgm:pt modelId="{55BC8B14-3A8D-423B-A14F-BA72AA8B09DF}">
      <dgm:prSet/>
      <dgm:spPr/>
      <dgm:t>
        <a:bodyPr/>
        <a:lstStyle/>
        <a:p>
          <a:r>
            <a:rPr lang="en-US"/>
            <a:t>Relationships to explore</a:t>
          </a:r>
        </a:p>
      </dgm:t>
    </dgm:pt>
    <dgm:pt modelId="{6DD708A8-4E33-4F35-B2C3-2E8512E95C5A}" type="parTrans" cxnId="{3FD9A193-C8A8-448D-BB67-12D543FD3EBC}">
      <dgm:prSet/>
      <dgm:spPr/>
      <dgm:t>
        <a:bodyPr/>
        <a:lstStyle/>
        <a:p>
          <a:endParaRPr lang="en-US"/>
        </a:p>
      </dgm:t>
    </dgm:pt>
    <dgm:pt modelId="{DFBF2D0E-FAB1-48A0-8A65-5E54746B2594}" type="sibTrans" cxnId="{3FD9A193-C8A8-448D-BB67-12D543FD3EBC}">
      <dgm:prSet/>
      <dgm:spPr/>
      <dgm:t>
        <a:bodyPr/>
        <a:lstStyle/>
        <a:p>
          <a:endParaRPr lang="en-US"/>
        </a:p>
      </dgm:t>
    </dgm:pt>
    <dgm:pt modelId="{41FB3918-634C-4138-B322-C79FD5CC473C}">
      <dgm:prSet/>
      <dgm:spPr/>
      <dgm:t>
        <a:bodyPr/>
        <a:lstStyle/>
        <a:p>
          <a:r>
            <a:rPr lang="en-US"/>
            <a:t>Male vs. Female</a:t>
          </a:r>
        </a:p>
      </dgm:t>
    </dgm:pt>
    <dgm:pt modelId="{E05D7DEE-8504-445D-8803-24C9C058D744}" type="parTrans" cxnId="{A9C60C3A-2D0A-4BA6-8802-BDC45823C576}">
      <dgm:prSet/>
      <dgm:spPr/>
      <dgm:t>
        <a:bodyPr/>
        <a:lstStyle/>
        <a:p>
          <a:endParaRPr lang="en-US"/>
        </a:p>
      </dgm:t>
    </dgm:pt>
    <dgm:pt modelId="{222513D1-89B9-434D-9F8C-5E954E91E119}" type="sibTrans" cxnId="{A9C60C3A-2D0A-4BA6-8802-BDC45823C576}">
      <dgm:prSet/>
      <dgm:spPr/>
      <dgm:t>
        <a:bodyPr/>
        <a:lstStyle/>
        <a:p>
          <a:endParaRPr lang="en-US"/>
        </a:p>
      </dgm:t>
    </dgm:pt>
    <dgm:pt modelId="{458924D8-0922-475E-8EBC-788F63BDE184}">
      <dgm:prSet/>
      <dgm:spPr/>
      <dgm:t>
        <a:bodyPr/>
        <a:lstStyle/>
        <a:p>
          <a:r>
            <a:rPr lang="en-US"/>
            <a:t>Total medal count per athlete</a:t>
          </a:r>
        </a:p>
      </dgm:t>
    </dgm:pt>
    <dgm:pt modelId="{79C97544-73E1-482C-AAB7-6EE54991E9AF}" type="parTrans" cxnId="{CB00AD85-DC7D-4DC3-98DE-73888CED4149}">
      <dgm:prSet/>
      <dgm:spPr/>
      <dgm:t>
        <a:bodyPr/>
        <a:lstStyle/>
        <a:p>
          <a:endParaRPr lang="en-US"/>
        </a:p>
      </dgm:t>
    </dgm:pt>
    <dgm:pt modelId="{CF938D68-9AD3-4788-A293-49731B05FBE1}" type="sibTrans" cxnId="{CB00AD85-DC7D-4DC3-98DE-73888CED4149}">
      <dgm:prSet/>
      <dgm:spPr/>
      <dgm:t>
        <a:bodyPr/>
        <a:lstStyle/>
        <a:p>
          <a:endParaRPr lang="en-US"/>
        </a:p>
      </dgm:t>
    </dgm:pt>
    <dgm:pt modelId="{7106211B-12BA-4B69-9505-E048DF274A12}">
      <dgm:prSet/>
      <dgm:spPr/>
      <dgm:t>
        <a:bodyPr/>
        <a:lstStyle/>
        <a:p>
          <a:r>
            <a:rPr lang="en-US"/>
            <a:t>Total medal count per year for the USA</a:t>
          </a:r>
        </a:p>
      </dgm:t>
    </dgm:pt>
    <dgm:pt modelId="{C0D51AD5-02D9-462E-9EF3-2B75AF9EAEB0}" type="parTrans" cxnId="{40A8BEBF-C801-450E-862A-CD17C95D1786}">
      <dgm:prSet/>
      <dgm:spPr/>
      <dgm:t>
        <a:bodyPr/>
        <a:lstStyle/>
        <a:p>
          <a:endParaRPr lang="en-US"/>
        </a:p>
      </dgm:t>
    </dgm:pt>
    <dgm:pt modelId="{C8B19594-A5D1-445D-A2FD-BF2544232F66}" type="sibTrans" cxnId="{40A8BEBF-C801-450E-862A-CD17C95D1786}">
      <dgm:prSet/>
      <dgm:spPr/>
      <dgm:t>
        <a:bodyPr/>
        <a:lstStyle/>
        <a:p>
          <a:endParaRPr lang="en-US"/>
        </a:p>
      </dgm:t>
    </dgm:pt>
    <dgm:pt modelId="{36963246-E29E-4213-86F5-8E0F631B777C}">
      <dgm:prSet/>
      <dgm:spPr/>
      <dgm:t>
        <a:bodyPr/>
        <a:lstStyle/>
        <a:p>
          <a:r>
            <a:rPr lang="en-US"/>
            <a:t>Metric Evaluation measure</a:t>
          </a:r>
        </a:p>
      </dgm:t>
    </dgm:pt>
    <dgm:pt modelId="{06912D0A-A2FB-4E31-B98B-F30A045DF550}" type="parTrans" cxnId="{C8E8C437-BCC0-4125-91C3-F67AA766F98F}">
      <dgm:prSet/>
      <dgm:spPr/>
      <dgm:t>
        <a:bodyPr/>
        <a:lstStyle/>
        <a:p>
          <a:endParaRPr lang="en-US"/>
        </a:p>
      </dgm:t>
    </dgm:pt>
    <dgm:pt modelId="{FC08AB90-B01A-43DF-A0A7-55B87A098BC5}" type="sibTrans" cxnId="{C8E8C437-BCC0-4125-91C3-F67AA766F98F}">
      <dgm:prSet/>
      <dgm:spPr/>
      <dgm:t>
        <a:bodyPr/>
        <a:lstStyle/>
        <a:p>
          <a:endParaRPr lang="en-US"/>
        </a:p>
      </dgm:t>
    </dgm:pt>
    <dgm:pt modelId="{CFD483AB-ABFA-41E0-A35D-9CEB116DF9F6}">
      <dgm:prSet/>
      <dgm:spPr/>
      <dgm:t>
        <a:bodyPr/>
        <a:lstStyle/>
        <a:p>
          <a:r>
            <a:rPr lang="en-US"/>
            <a:t>Percent</a:t>
          </a:r>
        </a:p>
      </dgm:t>
    </dgm:pt>
    <dgm:pt modelId="{8C7A9D65-F5FC-42DA-9598-1DD680411BCB}" type="parTrans" cxnId="{F63B4150-5171-42F5-AFFA-89C7AD2A7E6E}">
      <dgm:prSet/>
      <dgm:spPr/>
      <dgm:t>
        <a:bodyPr/>
        <a:lstStyle/>
        <a:p>
          <a:endParaRPr lang="en-US"/>
        </a:p>
      </dgm:t>
    </dgm:pt>
    <dgm:pt modelId="{25F1A6A7-F58D-4D1B-8543-B7720F4A3C20}" type="sibTrans" cxnId="{F63B4150-5171-42F5-AFFA-89C7AD2A7E6E}">
      <dgm:prSet/>
      <dgm:spPr/>
      <dgm:t>
        <a:bodyPr/>
        <a:lstStyle/>
        <a:p>
          <a:endParaRPr lang="en-US"/>
        </a:p>
      </dgm:t>
    </dgm:pt>
    <dgm:pt modelId="{06967580-782B-4E9F-AA88-FB2B6E3D04F4}">
      <dgm:prSet/>
      <dgm:spPr/>
      <dgm:t>
        <a:bodyPr/>
        <a:lstStyle/>
        <a:p>
          <a:r>
            <a:rPr lang="en-US"/>
            <a:t>Sum</a:t>
          </a:r>
        </a:p>
      </dgm:t>
    </dgm:pt>
    <dgm:pt modelId="{3AAEFD6E-98EF-4BB3-BFA1-04F3CC6A5992}" type="parTrans" cxnId="{F5524935-B68B-445E-86FC-93A35FE1F103}">
      <dgm:prSet/>
      <dgm:spPr/>
      <dgm:t>
        <a:bodyPr/>
        <a:lstStyle/>
        <a:p>
          <a:endParaRPr lang="en-US"/>
        </a:p>
      </dgm:t>
    </dgm:pt>
    <dgm:pt modelId="{764D4743-314E-4BC7-8B2D-F9B313570DE7}" type="sibTrans" cxnId="{F5524935-B68B-445E-86FC-93A35FE1F103}">
      <dgm:prSet/>
      <dgm:spPr/>
      <dgm:t>
        <a:bodyPr/>
        <a:lstStyle/>
        <a:p>
          <a:endParaRPr lang="en-US"/>
        </a:p>
      </dgm:t>
    </dgm:pt>
    <dgm:pt modelId="{29DD4940-572F-42D7-957E-048874550F9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3E438DF4-8E1C-4902-B9A7-474C595369C1}" type="parTrans" cxnId="{73FB246D-F100-4A47-867F-075DE834CBF6}">
      <dgm:prSet/>
      <dgm:spPr/>
      <dgm:t>
        <a:bodyPr/>
        <a:lstStyle/>
        <a:p>
          <a:endParaRPr lang="en-US"/>
        </a:p>
      </dgm:t>
    </dgm:pt>
    <dgm:pt modelId="{A9768502-B506-423B-8B83-0B31734AE34C}" type="sibTrans" cxnId="{73FB246D-F100-4A47-867F-075DE834CBF6}">
      <dgm:prSet/>
      <dgm:spPr/>
      <dgm:t>
        <a:bodyPr/>
        <a:lstStyle/>
        <a:p>
          <a:endParaRPr lang="en-US"/>
        </a:p>
      </dgm:t>
    </dgm:pt>
    <dgm:pt modelId="{9413F3B1-2152-4E41-B970-1BA33BE4512D}" type="pres">
      <dgm:prSet presAssocID="{5F8DF6FF-1F3B-4AA3-A15F-32DEC19997B1}" presName="linear" presStyleCnt="0">
        <dgm:presLayoutVars>
          <dgm:dir/>
          <dgm:animLvl val="lvl"/>
          <dgm:resizeHandles val="exact"/>
        </dgm:presLayoutVars>
      </dgm:prSet>
      <dgm:spPr/>
    </dgm:pt>
    <dgm:pt modelId="{5644CE0E-5D55-4C13-8D0A-AC046511DA80}" type="pres">
      <dgm:prSet presAssocID="{A772BBD8-B056-470A-AC18-72869B49FA50}" presName="parentLin" presStyleCnt="0"/>
      <dgm:spPr/>
    </dgm:pt>
    <dgm:pt modelId="{6F257565-1BB1-414A-90A3-65BE06FB021E}" type="pres">
      <dgm:prSet presAssocID="{A772BBD8-B056-470A-AC18-72869B49FA50}" presName="parentLeftMargin" presStyleLbl="node1" presStyleIdx="0" presStyleCnt="10"/>
      <dgm:spPr/>
    </dgm:pt>
    <dgm:pt modelId="{0FD284A1-DBBB-450D-90FC-400BF05F8F5D}" type="pres">
      <dgm:prSet presAssocID="{A772BBD8-B056-470A-AC18-72869B49FA5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C8B0782-D632-4152-B026-619F1EE13A1C}" type="pres">
      <dgm:prSet presAssocID="{A772BBD8-B056-470A-AC18-72869B49FA50}" presName="negativeSpace" presStyleCnt="0"/>
      <dgm:spPr/>
    </dgm:pt>
    <dgm:pt modelId="{26D9F39F-A3A3-4F12-9359-8CDE8C2A60E0}" type="pres">
      <dgm:prSet presAssocID="{A772BBD8-B056-470A-AC18-72869B49FA50}" presName="childText" presStyleLbl="conFgAcc1" presStyleIdx="0" presStyleCnt="10">
        <dgm:presLayoutVars>
          <dgm:bulletEnabled val="1"/>
        </dgm:presLayoutVars>
      </dgm:prSet>
      <dgm:spPr/>
    </dgm:pt>
    <dgm:pt modelId="{2FC2729F-FAA6-443A-A9B3-A67C6FF234A1}" type="pres">
      <dgm:prSet presAssocID="{889F369F-F489-406E-9245-0D3D62986BDE}" presName="spaceBetweenRectangles" presStyleCnt="0"/>
      <dgm:spPr/>
    </dgm:pt>
    <dgm:pt modelId="{D8E01BB0-B202-4D44-AF78-A49600C32D1D}" type="pres">
      <dgm:prSet presAssocID="{D4574D18-1F46-470D-B14C-AE5A7E4178EF}" presName="parentLin" presStyleCnt="0"/>
      <dgm:spPr/>
    </dgm:pt>
    <dgm:pt modelId="{5815F231-4B52-4CF4-90F3-6517057452F8}" type="pres">
      <dgm:prSet presAssocID="{D4574D18-1F46-470D-B14C-AE5A7E4178EF}" presName="parentLeftMargin" presStyleLbl="node1" presStyleIdx="0" presStyleCnt="10"/>
      <dgm:spPr/>
    </dgm:pt>
    <dgm:pt modelId="{69FF4B17-DCE0-4685-A87B-C8A56BBB2787}" type="pres">
      <dgm:prSet presAssocID="{D4574D18-1F46-470D-B14C-AE5A7E4178EF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A72D228-4A99-4CFA-B4E9-CC7F89EB4E26}" type="pres">
      <dgm:prSet presAssocID="{D4574D18-1F46-470D-B14C-AE5A7E4178EF}" presName="negativeSpace" presStyleCnt="0"/>
      <dgm:spPr/>
    </dgm:pt>
    <dgm:pt modelId="{5DFF15EF-580D-4D6C-AD04-101E7F42E929}" type="pres">
      <dgm:prSet presAssocID="{D4574D18-1F46-470D-B14C-AE5A7E4178EF}" presName="childText" presStyleLbl="conFgAcc1" presStyleIdx="1" presStyleCnt="10">
        <dgm:presLayoutVars>
          <dgm:bulletEnabled val="1"/>
        </dgm:presLayoutVars>
      </dgm:prSet>
      <dgm:spPr/>
    </dgm:pt>
    <dgm:pt modelId="{6DA40BC8-13C9-4CD6-A5A5-40A3CA6712E3}" type="pres">
      <dgm:prSet presAssocID="{37EF56D1-EC43-4A2C-9958-8EA705BEAF7F}" presName="spaceBetweenRectangles" presStyleCnt="0"/>
      <dgm:spPr/>
    </dgm:pt>
    <dgm:pt modelId="{0D9831F6-6453-4C90-B025-13BD2F554E29}" type="pres">
      <dgm:prSet presAssocID="{4BD53D0C-CC20-47EE-9913-88210CBD4077}" presName="parentLin" presStyleCnt="0"/>
      <dgm:spPr/>
    </dgm:pt>
    <dgm:pt modelId="{70E177CD-C382-4870-B48E-5C908BD08B96}" type="pres">
      <dgm:prSet presAssocID="{4BD53D0C-CC20-47EE-9913-88210CBD4077}" presName="parentLeftMargin" presStyleLbl="node1" presStyleIdx="1" presStyleCnt="10"/>
      <dgm:spPr/>
    </dgm:pt>
    <dgm:pt modelId="{23C96640-34DF-4F26-8762-9C030FB9169A}" type="pres">
      <dgm:prSet presAssocID="{4BD53D0C-CC20-47EE-9913-88210CBD407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E5E27BE-4981-49F5-806F-3D0308896876}" type="pres">
      <dgm:prSet presAssocID="{4BD53D0C-CC20-47EE-9913-88210CBD4077}" presName="negativeSpace" presStyleCnt="0"/>
      <dgm:spPr/>
    </dgm:pt>
    <dgm:pt modelId="{42AC1D17-C129-4F09-A6E6-C788B256B7B2}" type="pres">
      <dgm:prSet presAssocID="{4BD53D0C-CC20-47EE-9913-88210CBD4077}" presName="childText" presStyleLbl="conFgAcc1" presStyleIdx="2" presStyleCnt="10">
        <dgm:presLayoutVars>
          <dgm:bulletEnabled val="1"/>
        </dgm:presLayoutVars>
      </dgm:prSet>
      <dgm:spPr/>
    </dgm:pt>
    <dgm:pt modelId="{A776BCF4-E3AE-4CD2-9E46-693D06FAF154}" type="pres">
      <dgm:prSet presAssocID="{F6D7E576-28A7-4CA9-BCF0-C8458CDD622A}" presName="spaceBetweenRectangles" presStyleCnt="0"/>
      <dgm:spPr/>
    </dgm:pt>
    <dgm:pt modelId="{3E780863-595B-448B-BCB3-4D68C30E2396}" type="pres">
      <dgm:prSet presAssocID="{4693B0E3-CD01-4FEE-9BC3-540DD5EE051B}" presName="parentLin" presStyleCnt="0"/>
      <dgm:spPr/>
    </dgm:pt>
    <dgm:pt modelId="{A4133877-04B9-46A8-8525-64DC815D97A0}" type="pres">
      <dgm:prSet presAssocID="{4693B0E3-CD01-4FEE-9BC3-540DD5EE051B}" presName="parentLeftMargin" presStyleLbl="node1" presStyleIdx="2" presStyleCnt="10"/>
      <dgm:spPr/>
    </dgm:pt>
    <dgm:pt modelId="{C768A344-5948-4F23-9280-F6AEB95C224B}" type="pres">
      <dgm:prSet presAssocID="{4693B0E3-CD01-4FEE-9BC3-540DD5EE051B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84A08F3D-8A61-4817-A238-4D8B9FAF4219}" type="pres">
      <dgm:prSet presAssocID="{4693B0E3-CD01-4FEE-9BC3-540DD5EE051B}" presName="negativeSpace" presStyleCnt="0"/>
      <dgm:spPr/>
    </dgm:pt>
    <dgm:pt modelId="{3644A0C8-7DC2-4F0C-BF20-4A089281687C}" type="pres">
      <dgm:prSet presAssocID="{4693B0E3-CD01-4FEE-9BC3-540DD5EE051B}" presName="childText" presStyleLbl="conFgAcc1" presStyleIdx="3" presStyleCnt="10">
        <dgm:presLayoutVars>
          <dgm:bulletEnabled val="1"/>
        </dgm:presLayoutVars>
      </dgm:prSet>
      <dgm:spPr/>
    </dgm:pt>
    <dgm:pt modelId="{D6C4C10C-D3EE-4F21-A197-612DDA6FE4E4}" type="pres">
      <dgm:prSet presAssocID="{636F50FF-E9C7-4D76-B83D-432C771CFFF1}" presName="spaceBetweenRectangles" presStyleCnt="0"/>
      <dgm:spPr/>
    </dgm:pt>
    <dgm:pt modelId="{A0A7F952-76B0-40F9-938B-6763AB505440}" type="pres">
      <dgm:prSet presAssocID="{41FB3918-634C-4138-B322-C79FD5CC473C}" presName="parentLin" presStyleCnt="0"/>
      <dgm:spPr/>
    </dgm:pt>
    <dgm:pt modelId="{8A6833D3-3B16-45BD-BA4D-312051463047}" type="pres">
      <dgm:prSet presAssocID="{41FB3918-634C-4138-B322-C79FD5CC473C}" presName="parentLeftMargin" presStyleLbl="node1" presStyleIdx="3" presStyleCnt="10"/>
      <dgm:spPr/>
    </dgm:pt>
    <dgm:pt modelId="{1FF5B28D-2516-4DEC-A99C-FFB1ED86516E}" type="pres">
      <dgm:prSet presAssocID="{41FB3918-634C-4138-B322-C79FD5CC473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2F59F4B-7894-430E-BBB1-D466FCC46CE4}" type="pres">
      <dgm:prSet presAssocID="{41FB3918-634C-4138-B322-C79FD5CC473C}" presName="negativeSpace" presStyleCnt="0"/>
      <dgm:spPr/>
    </dgm:pt>
    <dgm:pt modelId="{1738CB9C-8DBE-43CA-8CA7-CBC7D9DC90EF}" type="pres">
      <dgm:prSet presAssocID="{41FB3918-634C-4138-B322-C79FD5CC473C}" presName="childText" presStyleLbl="conFgAcc1" presStyleIdx="4" presStyleCnt="10">
        <dgm:presLayoutVars>
          <dgm:bulletEnabled val="1"/>
        </dgm:presLayoutVars>
      </dgm:prSet>
      <dgm:spPr/>
    </dgm:pt>
    <dgm:pt modelId="{F0B313E5-0936-4511-A47E-6EDD2710247A}" type="pres">
      <dgm:prSet presAssocID="{222513D1-89B9-434D-9F8C-5E954E91E119}" presName="spaceBetweenRectangles" presStyleCnt="0"/>
      <dgm:spPr/>
    </dgm:pt>
    <dgm:pt modelId="{8309ED52-D7BA-4473-B18A-72BB4F186C50}" type="pres">
      <dgm:prSet presAssocID="{458924D8-0922-475E-8EBC-788F63BDE184}" presName="parentLin" presStyleCnt="0"/>
      <dgm:spPr/>
    </dgm:pt>
    <dgm:pt modelId="{FA7185DB-F2D4-4433-8350-45B38369F761}" type="pres">
      <dgm:prSet presAssocID="{458924D8-0922-475E-8EBC-788F63BDE184}" presName="parentLeftMargin" presStyleLbl="node1" presStyleIdx="4" presStyleCnt="10"/>
      <dgm:spPr/>
    </dgm:pt>
    <dgm:pt modelId="{BEE32359-C3F3-4762-9FA1-5697DD0B0DAB}" type="pres">
      <dgm:prSet presAssocID="{458924D8-0922-475E-8EBC-788F63BDE18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BE6E2FA-4550-4582-B173-432F7D608F70}" type="pres">
      <dgm:prSet presAssocID="{458924D8-0922-475E-8EBC-788F63BDE184}" presName="negativeSpace" presStyleCnt="0"/>
      <dgm:spPr/>
    </dgm:pt>
    <dgm:pt modelId="{EFEBDDA8-9823-4512-9E60-838CC3484FDA}" type="pres">
      <dgm:prSet presAssocID="{458924D8-0922-475E-8EBC-788F63BDE184}" presName="childText" presStyleLbl="conFgAcc1" presStyleIdx="5" presStyleCnt="10">
        <dgm:presLayoutVars>
          <dgm:bulletEnabled val="1"/>
        </dgm:presLayoutVars>
      </dgm:prSet>
      <dgm:spPr/>
    </dgm:pt>
    <dgm:pt modelId="{620462A2-2E97-43FB-B4CD-4330A559BE05}" type="pres">
      <dgm:prSet presAssocID="{CF938D68-9AD3-4788-A293-49731B05FBE1}" presName="spaceBetweenRectangles" presStyleCnt="0"/>
      <dgm:spPr/>
    </dgm:pt>
    <dgm:pt modelId="{4E580F21-AEF9-48F2-A6B6-4A2CD189770C}" type="pres">
      <dgm:prSet presAssocID="{7106211B-12BA-4B69-9505-E048DF274A12}" presName="parentLin" presStyleCnt="0"/>
      <dgm:spPr/>
    </dgm:pt>
    <dgm:pt modelId="{238AD98D-1607-49B1-8275-7FCBE3D87A21}" type="pres">
      <dgm:prSet presAssocID="{7106211B-12BA-4B69-9505-E048DF274A12}" presName="parentLeftMargin" presStyleLbl="node1" presStyleIdx="5" presStyleCnt="10"/>
      <dgm:spPr/>
    </dgm:pt>
    <dgm:pt modelId="{ABA42CDA-29B7-4A6C-AD4F-8AB7B659F478}" type="pres">
      <dgm:prSet presAssocID="{7106211B-12BA-4B69-9505-E048DF274A12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608424E5-E2E0-4FF9-95DB-8B5E1237D9E6}" type="pres">
      <dgm:prSet presAssocID="{7106211B-12BA-4B69-9505-E048DF274A12}" presName="negativeSpace" presStyleCnt="0"/>
      <dgm:spPr/>
    </dgm:pt>
    <dgm:pt modelId="{B3D156F5-3221-424E-A4C3-0F366ED36344}" type="pres">
      <dgm:prSet presAssocID="{7106211B-12BA-4B69-9505-E048DF274A12}" presName="childText" presStyleLbl="conFgAcc1" presStyleIdx="6" presStyleCnt="10">
        <dgm:presLayoutVars>
          <dgm:bulletEnabled val="1"/>
        </dgm:presLayoutVars>
      </dgm:prSet>
      <dgm:spPr/>
    </dgm:pt>
    <dgm:pt modelId="{EB6DAE6B-C1EF-4C5B-B8E3-BB8652737AFF}" type="pres">
      <dgm:prSet presAssocID="{C8B19594-A5D1-445D-A2FD-BF2544232F66}" presName="spaceBetweenRectangles" presStyleCnt="0"/>
      <dgm:spPr/>
    </dgm:pt>
    <dgm:pt modelId="{30E266EF-1113-43E1-A275-1E56EBF99284}" type="pres">
      <dgm:prSet presAssocID="{CFD483AB-ABFA-41E0-A35D-9CEB116DF9F6}" presName="parentLin" presStyleCnt="0"/>
      <dgm:spPr/>
    </dgm:pt>
    <dgm:pt modelId="{0DB40BAA-6D14-46C3-B315-F4663779A16B}" type="pres">
      <dgm:prSet presAssocID="{CFD483AB-ABFA-41E0-A35D-9CEB116DF9F6}" presName="parentLeftMargin" presStyleLbl="node1" presStyleIdx="6" presStyleCnt="10"/>
      <dgm:spPr/>
    </dgm:pt>
    <dgm:pt modelId="{6FB7F239-A2EA-4EC5-8279-11F8C03209E0}" type="pres">
      <dgm:prSet presAssocID="{CFD483AB-ABFA-41E0-A35D-9CEB116DF9F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958E3C3-E604-41C2-A591-027E42CAA758}" type="pres">
      <dgm:prSet presAssocID="{CFD483AB-ABFA-41E0-A35D-9CEB116DF9F6}" presName="negativeSpace" presStyleCnt="0"/>
      <dgm:spPr/>
    </dgm:pt>
    <dgm:pt modelId="{B0521F86-7C19-48EE-A4AA-630513A02631}" type="pres">
      <dgm:prSet presAssocID="{CFD483AB-ABFA-41E0-A35D-9CEB116DF9F6}" presName="childText" presStyleLbl="conFgAcc1" presStyleIdx="7" presStyleCnt="10">
        <dgm:presLayoutVars>
          <dgm:bulletEnabled val="1"/>
        </dgm:presLayoutVars>
      </dgm:prSet>
      <dgm:spPr/>
    </dgm:pt>
    <dgm:pt modelId="{9918A9E2-6B33-460C-AF22-10F8DAEB3907}" type="pres">
      <dgm:prSet presAssocID="{25F1A6A7-F58D-4D1B-8543-B7720F4A3C20}" presName="spaceBetweenRectangles" presStyleCnt="0"/>
      <dgm:spPr/>
    </dgm:pt>
    <dgm:pt modelId="{EBEC96FD-E786-48AF-822F-D42C0066980E}" type="pres">
      <dgm:prSet presAssocID="{06967580-782B-4E9F-AA88-FB2B6E3D04F4}" presName="parentLin" presStyleCnt="0"/>
      <dgm:spPr/>
    </dgm:pt>
    <dgm:pt modelId="{2AEC1580-7A5C-4A76-8F1F-4578E7DE6A7C}" type="pres">
      <dgm:prSet presAssocID="{06967580-782B-4E9F-AA88-FB2B6E3D04F4}" presName="parentLeftMargin" presStyleLbl="node1" presStyleIdx="7" presStyleCnt="10"/>
      <dgm:spPr/>
    </dgm:pt>
    <dgm:pt modelId="{10065081-6701-4049-B82F-3BF3CB9644A9}" type="pres">
      <dgm:prSet presAssocID="{06967580-782B-4E9F-AA88-FB2B6E3D04F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C4A81A0-0EC9-48AB-AB24-1021AA40AE82}" type="pres">
      <dgm:prSet presAssocID="{06967580-782B-4E9F-AA88-FB2B6E3D04F4}" presName="negativeSpace" presStyleCnt="0"/>
      <dgm:spPr/>
    </dgm:pt>
    <dgm:pt modelId="{EE76FCFB-B980-4B74-901E-90C0118EBED2}" type="pres">
      <dgm:prSet presAssocID="{06967580-782B-4E9F-AA88-FB2B6E3D04F4}" presName="childText" presStyleLbl="conFgAcc1" presStyleIdx="8" presStyleCnt="10">
        <dgm:presLayoutVars>
          <dgm:bulletEnabled val="1"/>
        </dgm:presLayoutVars>
      </dgm:prSet>
      <dgm:spPr/>
    </dgm:pt>
    <dgm:pt modelId="{BDE6641B-EB52-410C-BBB6-02162BE27B65}" type="pres">
      <dgm:prSet presAssocID="{764D4743-314E-4BC7-8B2D-F9B313570DE7}" presName="spaceBetweenRectangles" presStyleCnt="0"/>
      <dgm:spPr/>
    </dgm:pt>
    <dgm:pt modelId="{A026488D-8CB5-42AE-8DDA-B1177AB574ED}" type="pres">
      <dgm:prSet presAssocID="{29DD4940-572F-42D7-957E-048874550F94}" presName="parentLin" presStyleCnt="0"/>
      <dgm:spPr/>
    </dgm:pt>
    <dgm:pt modelId="{DC3822DA-CA5D-46C2-B739-BC7705167C5E}" type="pres">
      <dgm:prSet presAssocID="{29DD4940-572F-42D7-957E-048874550F94}" presName="parentLeftMargin" presStyleLbl="node1" presStyleIdx="8" presStyleCnt="10"/>
      <dgm:spPr/>
    </dgm:pt>
    <dgm:pt modelId="{37C4D90A-20D3-4CAF-9C4D-13AA255AA034}" type="pres">
      <dgm:prSet presAssocID="{29DD4940-572F-42D7-957E-048874550F94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35B903FC-07C6-4B81-A43B-AD87E961375E}" type="pres">
      <dgm:prSet presAssocID="{29DD4940-572F-42D7-957E-048874550F94}" presName="negativeSpace" presStyleCnt="0"/>
      <dgm:spPr/>
    </dgm:pt>
    <dgm:pt modelId="{7B2C8476-3125-4F5B-9DF3-1306D41AF291}" type="pres">
      <dgm:prSet presAssocID="{29DD4940-572F-42D7-957E-048874550F94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09BA4000-CACC-4988-86B6-BEA3FB660F0C}" type="presOf" srcId="{458924D8-0922-475E-8EBC-788F63BDE184}" destId="{BEE32359-C3F3-4762-9FA1-5697DD0B0DAB}" srcOrd="1" destOrd="0" presId="urn:microsoft.com/office/officeart/2005/8/layout/list1"/>
    <dgm:cxn modelId="{1BD2150D-4DEB-416C-B08A-5A26E942B35F}" type="presOf" srcId="{36963246-E29E-4213-86F5-8E0F631B777C}" destId="{B3D156F5-3221-424E-A4C3-0F366ED36344}" srcOrd="0" destOrd="0" presId="urn:microsoft.com/office/officeart/2005/8/layout/list1"/>
    <dgm:cxn modelId="{A024F51C-233A-43CC-BAE1-F3DCD2C33570}" type="presOf" srcId="{A772BBD8-B056-470A-AC18-72869B49FA50}" destId="{0FD284A1-DBBB-450D-90FC-400BF05F8F5D}" srcOrd="1" destOrd="0" presId="urn:microsoft.com/office/officeart/2005/8/layout/list1"/>
    <dgm:cxn modelId="{D7CD531D-E999-4D47-A7EE-69B8937E34D0}" srcId="{5F8DF6FF-1F3B-4AA3-A15F-32DEC19997B1}" destId="{D4574D18-1F46-470D-B14C-AE5A7E4178EF}" srcOrd="1" destOrd="0" parTransId="{2213B14C-4DB0-4473-AAAC-002229B2521C}" sibTransId="{37EF56D1-EC43-4A2C-9958-8EA705BEAF7F}"/>
    <dgm:cxn modelId="{4334FB34-5A6C-4B1A-8DF6-9C94A8049364}" srcId="{5F8DF6FF-1F3B-4AA3-A15F-32DEC19997B1}" destId="{A772BBD8-B056-470A-AC18-72869B49FA50}" srcOrd="0" destOrd="0" parTransId="{57F9221F-AB1B-43EA-89DE-759861DCCB35}" sibTransId="{889F369F-F489-406E-9245-0D3D62986BDE}"/>
    <dgm:cxn modelId="{F5524935-B68B-445E-86FC-93A35FE1F103}" srcId="{5F8DF6FF-1F3B-4AA3-A15F-32DEC19997B1}" destId="{06967580-782B-4E9F-AA88-FB2B6E3D04F4}" srcOrd="8" destOrd="0" parTransId="{3AAEFD6E-98EF-4BB3-BFA1-04F3CC6A5992}" sibTransId="{764D4743-314E-4BC7-8B2D-F9B313570DE7}"/>
    <dgm:cxn modelId="{C8E8C437-BCC0-4125-91C3-F67AA766F98F}" srcId="{7106211B-12BA-4B69-9505-E048DF274A12}" destId="{36963246-E29E-4213-86F5-8E0F631B777C}" srcOrd="0" destOrd="0" parTransId="{06912D0A-A2FB-4E31-B98B-F30A045DF550}" sibTransId="{FC08AB90-B01A-43DF-A0A7-55B87A098BC5}"/>
    <dgm:cxn modelId="{A9C60C3A-2D0A-4BA6-8802-BDC45823C576}" srcId="{5F8DF6FF-1F3B-4AA3-A15F-32DEC19997B1}" destId="{41FB3918-634C-4138-B322-C79FD5CC473C}" srcOrd="4" destOrd="0" parTransId="{E05D7DEE-8504-445D-8803-24C9C058D744}" sibTransId="{222513D1-89B9-434D-9F8C-5E954E91E119}"/>
    <dgm:cxn modelId="{72CD8142-D46F-4CD3-A706-118E79E610BC}" type="presOf" srcId="{A772BBD8-B056-470A-AC18-72869B49FA50}" destId="{6F257565-1BB1-414A-90A3-65BE06FB021E}" srcOrd="0" destOrd="0" presId="urn:microsoft.com/office/officeart/2005/8/layout/list1"/>
    <dgm:cxn modelId="{D5AFC645-4603-4F01-A57F-F44D5B0BD790}" type="presOf" srcId="{D4574D18-1F46-470D-B14C-AE5A7E4178EF}" destId="{69FF4B17-DCE0-4685-A87B-C8A56BBB2787}" srcOrd="1" destOrd="0" presId="urn:microsoft.com/office/officeart/2005/8/layout/list1"/>
    <dgm:cxn modelId="{3EB9734A-F123-48F7-A686-25305B46DC8C}" type="presOf" srcId="{7106211B-12BA-4B69-9505-E048DF274A12}" destId="{ABA42CDA-29B7-4A6C-AD4F-8AB7B659F478}" srcOrd="1" destOrd="0" presId="urn:microsoft.com/office/officeart/2005/8/layout/list1"/>
    <dgm:cxn modelId="{7CD4914A-81AE-4995-8E27-38EBACE84004}" type="presOf" srcId="{458924D8-0922-475E-8EBC-788F63BDE184}" destId="{FA7185DB-F2D4-4433-8350-45B38369F761}" srcOrd="0" destOrd="0" presId="urn:microsoft.com/office/officeart/2005/8/layout/list1"/>
    <dgm:cxn modelId="{73FB246D-F100-4A47-867F-075DE834CBF6}" srcId="{5F8DF6FF-1F3B-4AA3-A15F-32DEC19997B1}" destId="{29DD4940-572F-42D7-957E-048874550F94}" srcOrd="9" destOrd="0" parTransId="{3E438DF4-8E1C-4902-B9A7-474C595369C1}" sibTransId="{A9768502-B506-423B-8B83-0B31734AE34C}"/>
    <dgm:cxn modelId="{D1B27D6E-F1A2-476D-A3EA-6C6D5F6A604F}" type="presOf" srcId="{29DD4940-572F-42D7-957E-048874550F94}" destId="{37C4D90A-20D3-4CAF-9C4D-13AA255AA034}" srcOrd="1" destOrd="0" presId="urn:microsoft.com/office/officeart/2005/8/layout/list1"/>
    <dgm:cxn modelId="{6186F74E-DC98-4163-B387-9D4497FB9B9B}" type="presOf" srcId="{D4574D18-1F46-470D-B14C-AE5A7E4178EF}" destId="{5815F231-4B52-4CF4-90F3-6517057452F8}" srcOrd="0" destOrd="0" presId="urn:microsoft.com/office/officeart/2005/8/layout/list1"/>
    <dgm:cxn modelId="{F63B4150-5171-42F5-AFFA-89C7AD2A7E6E}" srcId="{5F8DF6FF-1F3B-4AA3-A15F-32DEC19997B1}" destId="{CFD483AB-ABFA-41E0-A35D-9CEB116DF9F6}" srcOrd="7" destOrd="0" parTransId="{8C7A9D65-F5FC-42DA-9598-1DD680411BCB}" sibTransId="{25F1A6A7-F58D-4D1B-8543-B7720F4A3C20}"/>
    <dgm:cxn modelId="{CB00AD85-DC7D-4DC3-98DE-73888CED4149}" srcId="{5F8DF6FF-1F3B-4AA3-A15F-32DEC19997B1}" destId="{458924D8-0922-475E-8EBC-788F63BDE184}" srcOrd="5" destOrd="0" parTransId="{79C97544-73E1-482C-AAB7-6EE54991E9AF}" sibTransId="{CF938D68-9AD3-4788-A293-49731B05FBE1}"/>
    <dgm:cxn modelId="{E6CE7C8F-90D6-40A7-913B-D08376FD6847}" type="presOf" srcId="{29DD4940-572F-42D7-957E-048874550F94}" destId="{DC3822DA-CA5D-46C2-B739-BC7705167C5E}" srcOrd="0" destOrd="0" presId="urn:microsoft.com/office/officeart/2005/8/layout/list1"/>
    <dgm:cxn modelId="{B4538F91-037B-4806-8A9D-F74EBC7C2D6C}" type="presOf" srcId="{7106211B-12BA-4B69-9505-E048DF274A12}" destId="{238AD98D-1607-49B1-8275-7FCBE3D87A21}" srcOrd="0" destOrd="0" presId="urn:microsoft.com/office/officeart/2005/8/layout/list1"/>
    <dgm:cxn modelId="{3FD9A193-C8A8-448D-BB67-12D543FD3EBC}" srcId="{4693B0E3-CD01-4FEE-9BC3-540DD5EE051B}" destId="{55BC8B14-3A8D-423B-A14F-BA72AA8B09DF}" srcOrd="0" destOrd="0" parTransId="{6DD708A8-4E33-4F35-B2C3-2E8512E95C5A}" sibTransId="{DFBF2D0E-FAB1-48A0-8A65-5E54746B2594}"/>
    <dgm:cxn modelId="{395EAEAA-C809-4152-B14F-8459E43914C4}" type="presOf" srcId="{4BD53D0C-CC20-47EE-9913-88210CBD4077}" destId="{70E177CD-C382-4870-B48E-5C908BD08B96}" srcOrd="0" destOrd="0" presId="urn:microsoft.com/office/officeart/2005/8/layout/list1"/>
    <dgm:cxn modelId="{0D8753BF-0044-4E32-83E3-E9CBD23FD487}" type="presOf" srcId="{4BD53D0C-CC20-47EE-9913-88210CBD4077}" destId="{23C96640-34DF-4F26-8762-9C030FB9169A}" srcOrd="1" destOrd="0" presId="urn:microsoft.com/office/officeart/2005/8/layout/list1"/>
    <dgm:cxn modelId="{40A8BEBF-C801-450E-862A-CD17C95D1786}" srcId="{5F8DF6FF-1F3B-4AA3-A15F-32DEC19997B1}" destId="{7106211B-12BA-4B69-9505-E048DF274A12}" srcOrd="6" destOrd="0" parTransId="{C0D51AD5-02D9-462E-9EF3-2B75AF9EAEB0}" sibTransId="{C8B19594-A5D1-445D-A2FD-BF2544232F66}"/>
    <dgm:cxn modelId="{8BEB26C3-6B54-4ACD-B858-4ABBA26DFE37}" type="presOf" srcId="{CFD483AB-ABFA-41E0-A35D-9CEB116DF9F6}" destId="{6FB7F239-A2EA-4EC5-8279-11F8C03209E0}" srcOrd="1" destOrd="0" presId="urn:microsoft.com/office/officeart/2005/8/layout/list1"/>
    <dgm:cxn modelId="{84D7DDC9-FC95-4BFD-A0B5-DFEA561B2A12}" type="presOf" srcId="{5F8DF6FF-1F3B-4AA3-A15F-32DEC19997B1}" destId="{9413F3B1-2152-4E41-B970-1BA33BE4512D}" srcOrd="0" destOrd="0" presId="urn:microsoft.com/office/officeart/2005/8/layout/list1"/>
    <dgm:cxn modelId="{B072BACB-E77D-456F-869E-88FDCE5E5375}" type="presOf" srcId="{41FB3918-634C-4138-B322-C79FD5CC473C}" destId="{1FF5B28D-2516-4DEC-A99C-FFB1ED86516E}" srcOrd="1" destOrd="0" presId="urn:microsoft.com/office/officeart/2005/8/layout/list1"/>
    <dgm:cxn modelId="{5FF371D5-653D-4117-AE80-F85C06085E66}" type="presOf" srcId="{06967580-782B-4E9F-AA88-FB2B6E3D04F4}" destId="{10065081-6701-4049-B82F-3BF3CB9644A9}" srcOrd="1" destOrd="0" presId="urn:microsoft.com/office/officeart/2005/8/layout/list1"/>
    <dgm:cxn modelId="{8C925ED6-346F-413E-98D6-48B606221B2C}" type="presOf" srcId="{4693B0E3-CD01-4FEE-9BC3-540DD5EE051B}" destId="{A4133877-04B9-46A8-8525-64DC815D97A0}" srcOrd="0" destOrd="0" presId="urn:microsoft.com/office/officeart/2005/8/layout/list1"/>
    <dgm:cxn modelId="{0D1C07DC-1529-4A65-A4F4-F1587E7E2939}" type="presOf" srcId="{06967580-782B-4E9F-AA88-FB2B6E3D04F4}" destId="{2AEC1580-7A5C-4A76-8F1F-4578E7DE6A7C}" srcOrd="0" destOrd="0" presId="urn:microsoft.com/office/officeart/2005/8/layout/list1"/>
    <dgm:cxn modelId="{80857ADD-A0C0-4050-B89F-DE3CA58DFAA3}" srcId="{5F8DF6FF-1F3B-4AA3-A15F-32DEC19997B1}" destId="{4693B0E3-CD01-4FEE-9BC3-540DD5EE051B}" srcOrd="3" destOrd="0" parTransId="{E7908AE1-40FF-416E-877D-EDCAB453CC8A}" sibTransId="{636F50FF-E9C7-4D76-B83D-432C771CFFF1}"/>
    <dgm:cxn modelId="{F44792DF-94DA-4BBC-9F10-7F487822CA9C}" type="presOf" srcId="{4693B0E3-CD01-4FEE-9BC3-540DD5EE051B}" destId="{C768A344-5948-4F23-9280-F6AEB95C224B}" srcOrd="1" destOrd="0" presId="urn:microsoft.com/office/officeart/2005/8/layout/list1"/>
    <dgm:cxn modelId="{F95A40E2-DEB0-4494-BBF3-9131F08C0458}" type="presOf" srcId="{55BC8B14-3A8D-423B-A14F-BA72AA8B09DF}" destId="{3644A0C8-7DC2-4F0C-BF20-4A089281687C}" srcOrd="0" destOrd="0" presId="urn:microsoft.com/office/officeart/2005/8/layout/list1"/>
    <dgm:cxn modelId="{0A774BEC-EE28-40D2-AB13-A059DE39ED24}" type="presOf" srcId="{41FB3918-634C-4138-B322-C79FD5CC473C}" destId="{8A6833D3-3B16-45BD-BA4D-312051463047}" srcOrd="0" destOrd="0" presId="urn:microsoft.com/office/officeart/2005/8/layout/list1"/>
    <dgm:cxn modelId="{F67264F1-77B5-4B82-8F70-18EFA2C73D75}" type="presOf" srcId="{CFD483AB-ABFA-41E0-A35D-9CEB116DF9F6}" destId="{0DB40BAA-6D14-46C3-B315-F4663779A16B}" srcOrd="0" destOrd="0" presId="urn:microsoft.com/office/officeart/2005/8/layout/list1"/>
    <dgm:cxn modelId="{9C4CF3F4-F0CC-4B7D-8A8B-89F6473B1CE3}" srcId="{5F8DF6FF-1F3B-4AA3-A15F-32DEC19997B1}" destId="{4BD53D0C-CC20-47EE-9913-88210CBD4077}" srcOrd="2" destOrd="0" parTransId="{B9348C92-D9A4-49A0-B5B2-F21F5B0278BC}" sibTransId="{F6D7E576-28A7-4CA9-BCF0-C8458CDD622A}"/>
    <dgm:cxn modelId="{44FE0F00-0D09-4358-9F44-D9442D431C33}" type="presParOf" srcId="{9413F3B1-2152-4E41-B970-1BA33BE4512D}" destId="{5644CE0E-5D55-4C13-8D0A-AC046511DA80}" srcOrd="0" destOrd="0" presId="urn:microsoft.com/office/officeart/2005/8/layout/list1"/>
    <dgm:cxn modelId="{63AC1A7F-36FF-4EB5-9C6F-4140874A7956}" type="presParOf" srcId="{5644CE0E-5D55-4C13-8D0A-AC046511DA80}" destId="{6F257565-1BB1-414A-90A3-65BE06FB021E}" srcOrd="0" destOrd="0" presId="urn:microsoft.com/office/officeart/2005/8/layout/list1"/>
    <dgm:cxn modelId="{42A33AD0-BB8F-490A-8072-96FB34C9C38B}" type="presParOf" srcId="{5644CE0E-5D55-4C13-8D0A-AC046511DA80}" destId="{0FD284A1-DBBB-450D-90FC-400BF05F8F5D}" srcOrd="1" destOrd="0" presId="urn:microsoft.com/office/officeart/2005/8/layout/list1"/>
    <dgm:cxn modelId="{681843E7-612D-45B5-A106-25569149F403}" type="presParOf" srcId="{9413F3B1-2152-4E41-B970-1BA33BE4512D}" destId="{1C8B0782-D632-4152-B026-619F1EE13A1C}" srcOrd="1" destOrd="0" presId="urn:microsoft.com/office/officeart/2005/8/layout/list1"/>
    <dgm:cxn modelId="{BE09A75E-477F-4214-A15A-EF3B16830F1C}" type="presParOf" srcId="{9413F3B1-2152-4E41-B970-1BA33BE4512D}" destId="{26D9F39F-A3A3-4F12-9359-8CDE8C2A60E0}" srcOrd="2" destOrd="0" presId="urn:microsoft.com/office/officeart/2005/8/layout/list1"/>
    <dgm:cxn modelId="{C227E198-C311-4CB0-8CAF-1AB40B3092AD}" type="presParOf" srcId="{9413F3B1-2152-4E41-B970-1BA33BE4512D}" destId="{2FC2729F-FAA6-443A-A9B3-A67C6FF234A1}" srcOrd="3" destOrd="0" presId="urn:microsoft.com/office/officeart/2005/8/layout/list1"/>
    <dgm:cxn modelId="{2D3B8D36-FD33-4B59-9EBE-BA724ACE9DB9}" type="presParOf" srcId="{9413F3B1-2152-4E41-B970-1BA33BE4512D}" destId="{D8E01BB0-B202-4D44-AF78-A49600C32D1D}" srcOrd="4" destOrd="0" presId="urn:microsoft.com/office/officeart/2005/8/layout/list1"/>
    <dgm:cxn modelId="{85012402-8850-4415-A820-972ACB025064}" type="presParOf" srcId="{D8E01BB0-B202-4D44-AF78-A49600C32D1D}" destId="{5815F231-4B52-4CF4-90F3-6517057452F8}" srcOrd="0" destOrd="0" presId="urn:microsoft.com/office/officeart/2005/8/layout/list1"/>
    <dgm:cxn modelId="{26040E5B-EEC4-45CF-BA34-BCE88C54C6EB}" type="presParOf" srcId="{D8E01BB0-B202-4D44-AF78-A49600C32D1D}" destId="{69FF4B17-DCE0-4685-A87B-C8A56BBB2787}" srcOrd="1" destOrd="0" presId="urn:microsoft.com/office/officeart/2005/8/layout/list1"/>
    <dgm:cxn modelId="{77F60D3E-0C84-4C95-B437-703C772C4392}" type="presParOf" srcId="{9413F3B1-2152-4E41-B970-1BA33BE4512D}" destId="{0A72D228-4A99-4CFA-B4E9-CC7F89EB4E26}" srcOrd="5" destOrd="0" presId="urn:microsoft.com/office/officeart/2005/8/layout/list1"/>
    <dgm:cxn modelId="{F74AD9C3-6C1D-4775-85C4-CA2C1ECF977D}" type="presParOf" srcId="{9413F3B1-2152-4E41-B970-1BA33BE4512D}" destId="{5DFF15EF-580D-4D6C-AD04-101E7F42E929}" srcOrd="6" destOrd="0" presId="urn:microsoft.com/office/officeart/2005/8/layout/list1"/>
    <dgm:cxn modelId="{8D3C0922-8B5F-4967-8569-4D50F2F6D22B}" type="presParOf" srcId="{9413F3B1-2152-4E41-B970-1BA33BE4512D}" destId="{6DA40BC8-13C9-4CD6-A5A5-40A3CA6712E3}" srcOrd="7" destOrd="0" presId="urn:microsoft.com/office/officeart/2005/8/layout/list1"/>
    <dgm:cxn modelId="{C8BB1F47-7C03-4453-AB9B-4843CAAE4982}" type="presParOf" srcId="{9413F3B1-2152-4E41-B970-1BA33BE4512D}" destId="{0D9831F6-6453-4C90-B025-13BD2F554E29}" srcOrd="8" destOrd="0" presId="urn:microsoft.com/office/officeart/2005/8/layout/list1"/>
    <dgm:cxn modelId="{CB3779A0-B75E-49F2-9787-A735D4984BE8}" type="presParOf" srcId="{0D9831F6-6453-4C90-B025-13BD2F554E29}" destId="{70E177CD-C382-4870-B48E-5C908BD08B96}" srcOrd="0" destOrd="0" presId="urn:microsoft.com/office/officeart/2005/8/layout/list1"/>
    <dgm:cxn modelId="{909DC5FD-936D-40D7-BB71-70579F30AB14}" type="presParOf" srcId="{0D9831F6-6453-4C90-B025-13BD2F554E29}" destId="{23C96640-34DF-4F26-8762-9C030FB9169A}" srcOrd="1" destOrd="0" presId="urn:microsoft.com/office/officeart/2005/8/layout/list1"/>
    <dgm:cxn modelId="{994E486F-E29A-40F1-87E7-39F6E9C5DFE1}" type="presParOf" srcId="{9413F3B1-2152-4E41-B970-1BA33BE4512D}" destId="{4E5E27BE-4981-49F5-806F-3D0308896876}" srcOrd="9" destOrd="0" presId="urn:microsoft.com/office/officeart/2005/8/layout/list1"/>
    <dgm:cxn modelId="{DFC220C2-836C-4C2B-875E-4766EB83A7E1}" type="presParOf" srcId="{9413F3B1-2152-4E41-B970-1BA33BE4512D}" destId="{42AC1D17-C129-4F09-A6E6-C788B256B7B2}" srcOrd="10" destOrd="0" presId="urn:microsoft.com/office/officeart/2005/8/layout/list1"/>
    <dgm:cxn modelId="{08EB6C1A-66F7-4DE7-A2B6-1BC6C3B67B41}" type="presParOf" srcId="{9413F3B1-2152-4E41-B970-1BA33BE4512D}" destId="{A776BCF4-E3AE-4CD2-9E46-693D06FAF154}" srcOrd="11" destOrd="0" presId="urn:microsoft.com/office/officeart/2005/8/layout/list1"/>
    <dgm:cxn modelId="{DBAEA224-12B2-46CF-8EC3-C8360125BEF5}" type="presParOf" srcId="{9413F3B1-2152-4E41-B970-1BA33BE4512D}" destId="{3E780863-595B-448B-BCB3-4D68C30E2396}" srcOrd="12" destOrd="0" presId="urn:microsoft.com/office/officeart/2005/8/layout/list1"/>
    <dgm:cxn modelId="{EFF19AB1-1C31-4112-9C86-7E620C297551}" type="presParOf" srcId="{3E780863-595B-448B-BCB3-4D68C30E2396}" destId="{A4133877-04B9-46A8-8525-64DC815D97A0}" srcOrd="0" destOrd="0" presId="urn:microsoft.com/office/officeart/2005/8/layout/list1"/>
    <dgm:cxn modelId="{78366EE4-7F68-48EA-ABA7-2D4F07B44F53}" type="presParOf" srcId="{3E780863-595B-448B-BCB3-4D68C30E2396}" destId="{C768A344-5948-4F23-9280-F6AEB95C224B}" srcOrd="1" destOrd="0" presId="urn:microsoft.com/office/officeart/2005/8/layout/list1"/>
    <dgm:cxn modelId="{CEDFA27D-7E0C-4E99-8978-4E2C5038A2B6}" type="presParOf" srcId="{9413F3B1-2152-4E41-B970-1BA33BE4512D}" destId="{84A08F3D-8A61-4817-A238-4D8B9FAF4219}" srcOrd="13" destOrd="0" presId="urn:microsoft.com/office/officeart/2005/8/layout/list1"/>
    <dgm:cxn modelId="{BF9637AF-3AA5-47FA-A5A9-EF42D5EFA316}" type="presParOf" srcId="{9413F3B1-2152-4E41-B970-1BA33BE4512D}" destId="{3644A0C8-7DC2-4F0C-BF20-4A089281687C}" srcOrd="14" destOrd="0" presId="urn:microsoft.com/office/officeart/2005/8/layout/list1"/>
    <dgm:cxn modelId="{396E2D22-58EB-4D3D-9502-F28DDA804313}" type="presParOf" srcId="{9413F3B1-2152-4E41-B970-1BA33BE4512D}" destId="{D6C4C10C-D3EE-4F21-A197-612DDA6FE4E4}" srcOrd="15" destOrd="0" presId="urn:microsoft.com/office/officeart/2005/8/layout/list1"/>
    <dgm:cxn modelId="{48227308-9583-4D69-B8EC-FB8E9958403A}" type="presParOf" srcId="{9413F3B1-2152-4E41-B970-1BA33BE4512D}" destId="{A0A7F952-76B0-40F9-938B-6763AB505440}" srcOrd="16" destOrd="0" presId="urn:microsoft.com/office/officeart/2005/8/layout/list1"/>
    <dgm:cxn modelId="{205092A3-7ED1-4637-A83B-AE5C392F392E}" type="presParOf" srcId="{A0A7F952-76B0-40F9-938B-6763AB505440}" destId="{8A6833D3-3B16-45BD-BA4D-312051463047}" srcOrd="0" destOrd="0" presId="urn:microsoft.com/office/officeart/2005/8/layout/list1"/>
    <dgm:cxn modelId="{20A6B78B-F49F-4599-8150-6FF9D1881C57}" type="presParOf" srcId="{A0A7F952-76B0-40F9-938B-6763AB505440}" destId="{1FF5B28D-2516-4DEC-A99C-FFB1ED86516E}" srcOrd="1" destOrd="0" presId="urn:microsoft.com/office/officeart/2005/8/layout/list1"/>
    <dgm:cxn modelId="{4CCE8F49-F96F-4EE8-8603-D76F90B9FD03}" type="presParOf" srcId="{9413F3B1-2152-4E41-B970-1BA33BE4512D}" destId="{A2F59F4B-7894-430E-BBB1-D466FCC46CE4}" srcOrd="17" destOrd="0" presId="urn:microsoft.com/office/officeart/2005/8/layout/list1"/>
    <dgm:cxn modelId="{F5AF38CD-AEBB-4648-BC19-06F79BE8AB73}" type="presParOf" srcId="{9413F3B1-2152-4E41-B970-1BA33BE4512D}" destId="{1738CB9C-8DBE-43CA-8CA7-CBC7D9DC90EF}" srcOrd="18" destOrd="0" presId="urn:microsoft.com/office/officeart/2005/8/layout/list1"/>
    <dgm:cxn modelId="{13CF267B-9DA4-487F-A8AD-7B878B38FA6A}" type="presParOf" srcId="{9413F3B1-2152-4E41-B970-1BA33BE4512D}" destId="{F0B313E5-0936-4511-A47E-6EDD2710247A}" srcOrd="19" destOrd="0" presId="urn:microsoft.com/office/officeart/2005/8/layout/list1"/>
    <dgm:cxn modelId="{ADDFB7D9-4E3C-42B9-AF63-07AF0298C2C7}" type="presParOf" srcId="{9413F3B1-2152-4E41-B970-1BA33BE4512D}" destId="{8309ED52-D7BA-4473-B18A-72BB4F186C50}" srcOrd="20" destOrd="0" presId="urn:microsoft.com/office/officeart/2005/8/layout/list1"/>
    <dgm:cxn modelId="{C6940364-EB21-4860-9452-938CA927397B}" type="presParOf" srcId="{8309ED52-D7BA-4473-B18A-72BB4F186C50}" destId="{FA7185DB-F2D4-4433-8350-45B38369F761}" srcOrd="0" destOrd="0" presId="urn:microsoft.com/office/officeart/2005/8/layout/list1"/>
    <dgm:cxn modelId="{10CDE6FF-B5CA-4699-924F-D8CF93CD4ECD}" type="presParOf" srcId="{8309ED52-D7BA-4473-B18A-72BB4F186C50}" destId="{BEE32359-C3F3-4762-9FA1-5697DD0B0DAB}" srcOrd="1" destOrd="0" presId="urn:microsoft.com/office/officeart/2005/8/layout/list1"/>
    <dgm:cxn modelId="{6C037564-64D8-4EA4-95EC-3E3D6F181FCF}" type="presParOf" srcId="{9413F3B1-2152-4E41-B970-1BA33BE4512D}" destId="{2BE6E2FA-4550-4582-B173-432F7D608F70}" srcOrd="21" destOrd="0" presId="urn:microsoft.com/office/officeart/2005/8/layout/list1"/>
    <dgm:cxn modelId="{C177F5E9-3553-497D-B839-4DDCEC9818E7}" type="presParOf" srcId="{9413F3B1-2152-4E41-B970-1BA33BE4512D}" destId="{EFEBDDA8-9823-4512-9E60-838CC3484FDA}" srcOrd="22" destOrd="0" presId="urn:microsoft.com/office/officeart/2005/8/layout/list1"/>
    <dgm:cxn modelId="{705176F0-B470-4982-850D-FB793872E5C8}" type="presParOf" srcId="{9413F3B1-2152-4E41-B970-1BA33BE4512D}" destId="{620462A2-2E97-43FB-B4CD-4330A559BE05}" srcOrd="23" destOrd="0" presId="urn:microsoft.com/office/officeart/2005/8/layout/list1"/>
    <dgm:cxn modelId="{8B64765B-3102-4AF2-A48D-454299C9BF14}" type="presParOf" srcId="{9413F3B1-2152-4E41-B970-1BA33BE4512D}" destId="{4E580F21-AEF9-48F2-A6B6-4A2CD189770C}" srcOrd="24" destOrd="0" presId="urn:microsoft.com/office/officeart/2005/8/layout/list1"/>
    <dgm:cxn modelId="{579A5168-8670-46E1-8C15-4F47709B9E0A}" type="presParOf" srcId="{4E580F21-AEF9-48F2-A6B6-4A2CD189770C}" destId="{238AD98D-1607-49B1-8275-7FCBE3D87A21}" srcOrd="0" destOrd="0" presId="urn:microsoft.com/office/officeart/2005/8/layout/list1"/>
    <dgm:cxn modelId="{6843B568-C682-43E1-84B8-F177BE3684FD}" type="presParOf" srcId="{4E580F21-AEF9-48F2-A6B6-4A2CD189770C}" destId="{ABA42CDA-29B7-4A6C-AD4F-8AB7B659F478}" srcOrd="1" destOrd="0" presId="urn:microsoft.com/office/officeart/2005/8/layout/list1"/>
    <dgm:cxn modelId="{EC1DFE21-AD36-47B9-97F4-0453FCFDE9F6}" type="presParOf" srcId="{9413F3B1-2152-4E41-B970-1BA33BE4512D}" destId="{608424E5-E2E0-4FF9-95DB-8B5E1237D9E6}" srcOrd="25" destOrd="0" presId="urn:microsoft.com/office/officeart/2005/8/layout/list1"/>
    <dgm:cxn modelId="{ADE3D1A1-13E9-4E3C-A75D-A79B0E00E8E7}" type="presParOf" srcId="{9413F3B1-2152-4E41-B970-1BA33BE4512D}" destId="{B3D156F5-3221-424E-A4C3-0F366ED36344}" srcOrd="26" destOrd="0" presId="urn:microsoft.com/office/officeart/2005/8/layout/list1"/>
    <dgm:cxn modelId="{7B3F0F7F-C63D-4508-8661-E427D75C7C81}" type="presParOf" srcId="{9413F3B1-2152-4E41-B970-1BA33BE4512D}" destId="{EB6DAE6B-C1EF-4C5B-B8E3-BB8652737AFF}" srcOrd="27" destOrd="0" presId="urn:microsoft.com/office/officeart/2005/8/layout/list1"/>
    <dgm:cxn modelId="{763E7A0B-88BA-43E2-ADCE-14E6F77BA706}" type="presParOf" srcId="{9413F3B1-2152-4E41-B970-1BA33BE4512D}" destId="{30E266EF-1113-43E1-A275-1E56EBF99284}" srcOrd="28" destOrd="0" presId="urn:microsoft.com/office/officeart/2005/8/layout/list1"/>
    <dgm:cxn modelId="{9689E31B-00EE-4D08-AE09-A22A18C735C9}" type="presParOf" srcId="{30E266EF-1113-43E1-A275-1E56EBF99284}" destId="{0DB40BAA-6D14-46C3-B315-F4663779A16B}" srcOrd="0" destOrd="0" presId="urn:microsoft.com/office/officeart/2005/8/layout/list1"/>
    <dgm:cxn modelId="{B7BC1652-C978-4311-A34B-1B3370362417}" type="presParOf" srcId="{30E266EF-1113-43E1-A275-1E56EBF99284}" destId="{6FB7F239-A2EA-4EC5-8279-11F8C03209E0}" srcOrd="1" destOrd="0" presId="urn:microsoft.com/office/officeart/2005/8/layout/list1"/>
    <dgm:cxn modelId="{9F10268D-6AA8-48F9-A24B-B296423344CA}" type="presParOf" srcId="{9413F3B1-2152-4E41-B970-1BA33BE4512D}" destId="{4958E3C3-E604-41C2-A591-027E42CAA758}" srcOrd="29" destOrd="0" presId="urn:microsoft.com/office/officeart/2005/8/layout/list1"/>
    <dgm:cxn modelId="{7D5FF3F4-FAC4-4EC7-8AC7-90B33446EED5}" type="presParOf" srcId="{9413F3B1-2152-4E41-B970-1BA33BE4512D}" destId="{B0521F86-7C19-48EE-A4AA-630513A02631}" srcOrd="30" destOrd="0" presId="urn:microsoft.com/office/officeart/2005/8/layout/list1"/>
    <dgm:cxn modelId="{DC0387AB-A76F-42CA-A5A7-C598F022CEEE}" type="presParOf" srcId="{9413F3B1-2152-4E41-B970-1BA33BE4512D}" destId="{9918A9E2-6B33-460C-AF22-10F8DAEB3907}" srcOrd="31" destOrd="0" presId="urn:microsoft.com/office/officeart/2005/8/layout/list1"/>
    <dgm:cxn modelId="{10C44594-BCD0-4102-9D71-C64522E55425}" type="presParOf" srcId="{9413F3B1-2152-4E41-B970-1BA33BE4512D}" destId="{EBEC96FD-E786-48AF-822F-D42C0066980E}" srcOrd="32" destOrd="0" presId="urn:microsoft.com/office/officeart/2005/8/layout/list1"/>
    <dgm:cxn modelId="{0035DE3F-E762-442B-8086-83E6A51D4445}" type="presParOf" srcId="{EBEC96FD-E786-48AF-822F-D42C0066980E}" destId="{2AEC1580-7A5C-4A76-8F1F-4578E7DE6A7C}" srcOrd="0" destOrd="0" presId="urn:microsoft.com/office/officeart/2005/8/layout/list1"/>
    <dgm:cxn modelId="{DC7C060B-1131-4502-92B5-62FC42C8EDA5}" type="presParOf" srcId="{EBEC96FD-E786-48AF-822F-D42C0066980E}" destId="{10065081-6701-4049-B82F-3BF3CB9644A9}" srcOrd="1" destOrd="0" presId="urn:microsoft.com/office/officeart/2005/8/layout/list1"/>
    <dgm:cxn modelId="{5DECCC33-DD29-44ED-8535-95601676D5FE}" type="presParOf" srcId="{9413F3B1-2152-4E41-B970-1BA33BE4512D}" destId="{3C4A81A0-0EC9-48AB-AB24-1021AA40AE82}" srcOrd="33" destOrd="0" presId="urn:microsoft.com/office/officeart/2005/8/layout/list1"/>
    <dgm:cxn modelId="{0288D2E3-9442-499E-9DA9-56E3D1B1BFB0}" type="presParOf" srcId="{9413F3B1-2152-4E41-B970-1BA33BE4512D}" destId="{EE76FCFB-B980-4B74-901E-90C0118EBED2}" srcOrd="34" destOrd="0" presId="urn:microsoft.com/office/officeart/2005/8/layout/list1"/>
    <dgm:cxn modelId="{B3D86FB8-2107-404E-9461-E2395EB68DC8}" type="presParOf" srcId="{9413F3B1-2152-4E41-B970-1BA33BE4512D}" destId="{BDE6641B-EB52-410C-BBB6-02162BE27B65}" srcOrd="35" destOrd="0" presId="urn:microsoft.com/office/officeart/2005/8/layout/list1"/>
    <dgm:cxn modelId="{DC7F67AC-6682-4D9B-AF38-86B21CE7111C}" type="presParOf" srcId="{9413F3B1-2152-4E41-B970-1BA33BE4512D}" destId="{A026488D-8CB5-42AE-8DDA-B1177AB574ED}" srcOrd="36" destOrd="0" presId="urn:microsoft.com/office/officeart/2005/8/layout/list1"/>
    <dgm:cxn modelId="{F1B6B9F3-864C-4B58-8877-E8A80EF83DD5}" type="presParOf" srcId="{A026488D-8CB5-42AE-8DDA-B1177AB574ED}" destId="{DC3822DA-CA5D-46C2-B739-BC7705167C5E}" srcOrd="0" destOrd="0" presId="urn:microsoft.com/office/officeart/2005/8/layout/list1"/>
    <dgm:cxn modelId="{F8782051-5B19-4A75-86DA-633651FE3B1A}" type="presParOf" srcId="{A026488D-8CB5-42AE-8DDA-B1177AB574ED}" destId="{37C4D90A-20D3-4CAF-9C4D-13AA255AA034}" srcOrd="1" destOrd="0" presId="urn:microsoft.com/office/officeart/2005/8/layout/list1"/>
    <dgm:cxn modelId="{7EAE03EA-6507-4613-8DD9-B963C4E40D9D}" type="presParOf" srcId="{9413F3B1-2152-4E41-B970-1BA33BE4512D}" destId="{35B903FC-07C6-4B81-A43B-AD87E961375E}" srcOrd="37" destOrd="0" presId="urn:microsoft.com/office/officeart/2005/8/layout/list1"/>
    <dgm:cxn modelId="{9725C479-1382-42BA-BC20-4719C6429F93}" type="presParOf" srcId="{9413F3B1-2152-4E41-B970-1BA33BE4512D}" destId="{7B2C8476-3125-4F5B-9DF3-1306D41AF291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9F39F-A3A3-4F12-9359-8CDE8C2A60E0}">
      <dsp:nvSpPr>
        <dsp:cNvPr id="0" name=""/>
        <dsp:cNvSpPr/>
      </dsp:nvSpPr>
      <dsp:spPr>
        <a:xfrm>
          <a:off x="0" y="259028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84A1-DBBB-450D-90FC-400BF05F8F5D}">
      <dsp:nvSpPr>
        <dsp:cNvPr id="0" name=""/>
        <dsp:cNvSpPr/>
      </dsp:nvSpPr>
      <dsp:spPr>
        <a:xfrm>
          <a:off x="313182" y="96668"/>
          <a:ext cx="4384548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Features (Columns/Fields)</a:t>
          </a:r>
        </a:p>
      </dsp:txBody>
      <dsp:txXfrm>
        <a:off x="329034" y="112520"/>
        <a:ext cx="4352844" cy="293016"/>
      </dsp:txXfrm>
    </dsp:sp>
    <dsp:sp modelId="{5DFF15EF-580D-4D6C-AD04-101E7F42E929}">
      <dsp:nvSpPr>
        <dsp:cNvPr id="0" name=""/>
        <dsp:cNvSpPr/>
      </dsp:nvSpPr>
      <dsp:spPr>
        <a:xfrm>
          <a:off x="0" y="757988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F4B17-DCE0-4685-A87B-C8A56BBB2787}">
      <dsp:nvSpPr>
        <dsp:cNvPr id="0" name=""/>
        <dsp:cNvSpPr/>
      </dsp:nvSpPr>
      <dsp:spPr>
        <a:xfrm>
          <a:off x="313182" y="595628"/>
          <a:ext cx="4384548" cy="32472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Sex</a:t>
          </a:r>
        </a:p>
      </dsp:txBody>
      <dsp:txXfrm>
        <a:off x="329034" y="611480"/>
        <a:ext cx="4352844" cy="293016"/>
      </dsp:txXfrm>
    </dsp:sp>
    <dsp:sp modelId="{42AC1D17-C129-4F09-A6E6-C788B256B7B2}">
      <dsp:nvSpPr>
        <dsp:cNvPr id="0" name=""/>
        <dsp:cNvSpPr/>
      </dsp:nvSpPr>
      <dsp:spPr>
        <a:xfrm>
          <a:off x="0" y="1256948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96640-34DF-4F26-8762-9C030FB9169A}">
      <dsp:nvSpPr>
        <dsp:cNvPr id="0" name=""/>
        <dsp:cNvSpPr/>
      </dsp:nvSpPr>
      <dsp:spPr>
        <a:xfrm>
          <a:off x="313182" y="1094588"/>
          <a:ext cx="4384548" cy="32472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Medals</a:t>
          </a:r>
        </a:p>
      </dsp:txBody>
      <dsp:txXfrm>
        <a:off x="329034" y="1110440"/>
        <a:ext cx="4352844" cy="293016"/>
      </dsp:txXfrm>
    </dsp:sp>
    <dsp:sp modelId="{3644A0C8-7DC2-4F0C-BF20-4A089281687C}">
      <dsp:nvSpPr>
        <dsp:cNvPr id="0" name=""/>
        <dsp:cNvSpPr/>
      </dsp:nvSpPr>
      <dsp:spPr>
        <a:xfrm>
          <a:off x="0" y="1755908"/>
          <a:ext cx="626364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29108" rIns="48612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Relationships to explore</a:t>
          </a:r>
        </a:p>
      </dsp:txBody>
      <dsp:txXfrm>
        <a:off x="0" y="1755908"/>
        <a:ext cx="6263640" cy="467775"/>
      </dsp:txXfrm>
    </dsp:sp>
    <dsp:sp modelId="{C768A344-5948-4F23-9280-F6AEB95C224B}">
      <dsp:nvSpPr>
        <dsp:cNvPr id="0" name=""/>
        <dsp:cNvSpPr/>
      </dsp:nvSpPr>
      <dsp:spPr>
        <a:xfrm>
          <a:off x="313182" y="1593548"/>
          <a:ext cx="4384548" cy="3247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Region = USA</a:t>
          </a:r>
        </a:p>
      </dsp:txBody>
      <dsp:txXfrm>
        <a:off x="329034" y="1609400"/>
        <a:ext cx="4352844" cy="293016"/>
      </dsp:txXfrm>
    </dsp:sp>
    <dsp:sp modelId="{1738CB9C-8DBE-43CA-8CA7-CBC7D9DC90EF}">
      <dsp:nvSpPr>
        <dsp:cNvPr id="0" name=""/>
        <dsp:cNvSpPr/>
      </dsp:nvSpPr>
      <dsp:spPr>
        <a:xfrm>
          <a:off x="0" y="2445443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5B28D-2516-4DEC-A99C-FFB1ED86516E}">
      <dsp:nvSpPr>
        <dsp:cNvPr id="0" name=""/>
        <dsp:cNvSpPr/>
      </dsp:nvSpPr>
      <dsp:spPr>
        <a:xfrm>
          <a:off x="313182" y="2283083"/>
          <a:ext cx="4384548" cy="32472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Male vs. Female</a:t>
          </a:r>
        </a:p>
      </dsp:txBody>
      <dsp:txXfrm>
        <a:off x="329034" y="2298935"/>
        <a:ext cx="4352844" cy="293016"/>
      </dsp:txXfrm>
    </dsp:sp>
    <dsp:sp modelId="{EFEBDDA8-9823-4512-9E60-838CC3484FDA}">
      <dsp:nvSpPr>
        <dsp:cNvPr id="0" name=""/>
        <dsp:cNvSpPr/>
      </dsp:nvSpPr>
      <dsp:spPr>
        <a:xfrm>
          <a:off x="0" y="2944403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32359-C3F3-4762-9FA1-5697DD0B0DAB}">
      <dsp:nvSpPr>
        <dsp:cNvPr id="0" name=""/>
        <dsp:cNvSpPr/>
      </dsp:nvSpPr>
      <dsp:spPr>
        <a:xfrm>
          <a:off x="313182" y="2782044"/>
          <a:ext cx="4384548" cy="32472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medal count per athlete</a:t>
          </a:r>
        </a:p>
      </dsp:txBody>
      <dsp:txXfrm>
        <a:off x="329034" y="2797896"/>
        <a:ext cx="4352844" cy="293016"/>
      </dsp:txXfrm>
    </dsp:sp>
    <dsp:sp modelId="{B3D156F5-3221-424E-A4C3-0F366ED36344}">
      <dsp:nvSpPr>
        <dsp:cNvPr id="0" name=""/>
        <dsp:cNvSpPr/>
      </dsp:nvSpPr>
      <dsp:spPr>
        <a:xfrm>
          <a:off x="0" y="3443363"/>
          <a:ext cx="626364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29108" rIns="48612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Metric Evaluation measure</a:t>
          </a:r>
        </a:p>
      </dsp:txBody>
      <dsp:txXfrm>
        <a:off x="0" y="3443363"/>
        <a:ext cx="6263640" cy="467775"/>
      </dsp:txXfrm>
    </dsp:sp>
    <dsp:sp modelId="{ABA42CDA-29B7-4A6C-AD4F-8AB7B659F478}">
      <dsp:nvSpPr>
        <dsp:cNvPr id="0" name=""/>
        <dsp:cNvSpPr/>
      </dsp:nvSpPr>
      <dsp:spPr>
        <a:xfrm>
          <a:off x="313182" y="3281004"/>
          <a:ext cx="4384548" cy="3247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medal count per year for the USA</a:t>
          </a:r>
        </a:p>
      </dsp:txBody>
      <dsp:txXfrm>
        <a:off x="329034" y="3296856"/>
        <a:ext cx="4352844" cy="293016"/>
      </dsp:txXfrm>
    </dsp:sp>
    <dsp:sp modelId="{B0521F86-7C19-48EE-A4AA-630513A02631}">
      <dsp:nvSpPr>
        <dsp:cNvPr id="0" name=""/>
        <dsp:cNvSpPr/>
      </dsp:nvSpPr>
      <dsp:spPr>
        <a:xfrm>
          <a:off x="0" y="4132898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7F239-A2EA-4EC5-8279-11F8C03209E0}">
      <dsp:nvSpPr>
        <dsp:cNvPr id="0" name=""/>
        <dsp:cNvSpPr/>
      </dsp:nvSpPr>
      <dsp:spPr>
        <a:xfrm>
          <a:off x="313182" y="3970539"/>
          <a:ext cx="4384548" cy="32472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Percent</a:t>
          </a:r>
        </a:p>
      </dsp:txBody>
      <dsp:txXfrm>
        <a:off x="329034" y="3986391"/>
        <a:ext cx="4352844" cy="293016"/>
      </dsp:txXfrm>
    </dsp:sp>
    <dsp:sp modelId="{EE76FCFB-B980-4B74-901E-90C0118EBED2}">
      <dsp:nvSpPr>
        <dsp:cNvPr id="0" name=""/>
        <dsp:cNvSpPr/>
      </dsp:nvSpPr>
      <dsp:spPr>
        <a:xfrm>
          <a:off x="0" y="4631858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65081-6701-4049-B82F-3BF3CB9644A9}">
      <dsp:nvSpPr>
        <dsp:cNvPr id="0" name=""/>
        <dsp:cNvSpPr/>
      </dsp:nvSpPr>
      <dsp:spPr>
        <a:xfrm>
          <a:off x="313182" y="4469499"/>
          <a:ext cx="4384548" cy="32472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</a:t>
          </a:r>
        </a:p>
      </dsp:txBody>
      <dsp:txXfrm>
        <a:off x="329034" y="4485351"/>
        <a:ext cx="4352844" cy="293016"/>
      </dsp:txXfrm>
    </dsp:sp>
    <dsp:sp modelId="{7B2C8476-3125-4F5B-9DF3-1306D41AF291}">
      <dsp:nvSpPr>
        <dsp:cNvPr id="0" name=""/>
        <dsp:cNvSpPr/>
      </dsp:nvSpPr>
      <dsp:spPr>
        <a:xfrm>
          <a:off x="0" y="5130819"/>
          <a:ext cx="626364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D90A-20D3-4CAF-9C4D-13AA255AA034}">
      <dsp:nvSpPr>
        <dsp:cNvPr id="0" name=""/>
        <dsp:cNvSpPr/>
      </dsp:nvSpPr>
      <dsp:spPr>
        <a:xfrm>
          <a:off x="313182" y="4968458"/>
          <a:ext cx="4384548" cy="324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</a:t>
          </a:r>
        </a:p>
      </dsp:txBody>
      <dsp:txXfrm>
        <a:off x="329034" y="4984310"/>
        <a:ext cx="4352844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7D0E-6435-4C06-B360-259DE4E8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77B1-5621-49C2-9B35-26EF1386A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20F9-5B14-4D23-918C-F3E1D4BC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A508-A47F-40E6-A241-E491D25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3659-C073-42D5-AF44-996C67FB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1E22-C09D-446D-969F-754A58C4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988D-A99F-4E17-8AC7-441551B2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2DD3-C161-4B0B-8BED-194C3792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895A-1B15-47C1-BC73-1B3A939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F018-B7FD-42B1-BBDC-1C60E89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500DE-B852-41F4-A5DC-10D20E22D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6834-DBA3-42B3-8553-3E9D5F96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29A8-7BB0-41DE-82A3-733E84F8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8BFE-BE1D-4135-B612-62F1C129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833D-03AF-4015-A1CE-E19D7493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04EA-6001-4300-BE32-9D3C6B8D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0F5D-3EB7-4F91-B871-D5542867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C94A-1899-4729-BBF4-F59D9203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F0B9-3039-4500-9272-909C57C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5806-7409-4B72-AB39-90292E77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9D25-22B4-4D0C-B7BE-5C5529F2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2A64-A8E5-412E-8788-269149AF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AE88-0934-44EF-A555-294C6DB9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9415-616E-4481-9933-CD8FA7E0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63A3-CA4A-4144-8E48-6ED76195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ED8D-33A5-421A-94D4-D8E3D5D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CA24-AD64-4C86-9C5D-AF785A1B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AFA-6FCD-41D6-BC85-48495E7F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432E9-699A-46CE-94A8-9AE588B5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B1CA-D19C-43DF-BB08-A4CCA00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A586-90AA-42CA-A335-3056749C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1964-FD92-403C-8CBE-399FC4EA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E45C-2E30-45FC-B39D-DAB0C515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4809-7C8F-4D1D-8833-80BFEF2D4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76F37-34FC-43F7-ACDD-84CDA4ADC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BAA65-9A7A-4F2A-82D1-F2F2F02BB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02DAB-FDC5-4787-89A9-C52C7271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6A35-A947-4097-B600-FB9025D4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3FC0-4FD5-40B2-BC54-7AEE2FF4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398E-6ADE-4DAB-8F89-589F5316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D8EB-0F49-4435-9319-2409F67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02CAF-E436-4C6C-BCE0-F8EACCB9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20F70-ED79-41A4-95A2-CFAC318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65129-27A1-428E-B374-5C9A5B9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C3B3C-5B22-46B6-B225-ECD21C6C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F88B-0EE6-4844-A934-7AF19209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7BB9-3957-419E-86F0-CB26BFBD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C7F9-2017-4621-8372-28EA348D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DE8CF-71C7-4BEA-93BF-93F582B5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F9A9-D566-491B-9206-FECDE57D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F86D-40EC-4057-9888-994E9A4E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ECBD-C42E-423F-B375-C3A8A345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06D-A49B-4B0F-8F99-22938962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4F7E7-4D3A-4798-A229-E85E33631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861A5-7C8D-4EFE-8E9E-9B4A0B2A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8F98-A476-47BF-9BB7-FF96DAC3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A734-EF15-49BC-A204-ED3F66F0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36AD-606D-42D1-A174-629EA132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081C4-DD87-4495-B27B-10D30284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9104-1342-404C-9734-15201721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0E74-5D3D-4F0C-AD9D-2A0E03AA7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B185-10DF-49E8-82A8-C0D8CF9DE1B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D9B0-957F-4FFD-A168-BDD9BBAFB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8BE4-BB5A-4EA8-A83B-691B3EE3F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E78E-15EC-4F9C-BA0F-5F92BFD1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6889" cy="1011237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8" y="2306637"/>
            <a:ext cx="8647289" cy="308645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Analysis Project Proposal for SQL for Data Science Capstone Project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August 2021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Ken Peters</a:t>
            </a:r>
          </a:p>
        </p:txBody>
      </p:sp>
    </p:spTree>
    <p:extLst>
      <p:ext uri="{BB962C8B-B14F-4D97-AF65-F5344CB8AC3E}">
        <p14:creationId xmlns:p14="http://schemas.microsoft.com/office/powerpoint/2010/main" val="379537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penSans"/>
              </a:rPr>
              <a:t>I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OpenSans"/>
              </a:rPr>
              <a:t>nitial exploration of data 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F8932E1-F3EC-4E8F-A685-4DD4ACA3A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9472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27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penSans"/>
              </a:rPr>
              <a:t>I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OpenSans"/>
              </a:rPr>
              <a:t>nitial exploration of data 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0B11409F-6F0B-474A-A1B0-3D05ED945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57" y="1825625"/>
            <a:ext cx="3560843" cy="4351338"/>
          </a:xfrm>
        </p:spPr>
      </p:pic>
    </p:spTree>
    <p:extLst>
      <p:ext uri="{BB962C8B-B14F-4D97-AF65-F5344CB8AC3E}">
        <p14:creationId xmlns:p14="http://schemas.microsoft.com/office/powerpoint/2010/main" val="231673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penSans"/>
              </a:rPr>
              <a:t>I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OpenSans"/>
              </a:rPr>
              <a:t>nitial exploration of data 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521D4B-FBE0-4E5B-9EDA-2F015E77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r="34292"/>
          <a:stretch/>
        </p:blipFill>
        <p:spPr>
          <a:xfrm>
            <a:off x="5321003" y="1098908"/>
            <a:ext cx="6769397" cy="4547656"/>
          </a:xfrm>
        </p:spPr>
      </p:pic>
    </p:spTree>
    <p:extLst>
      <p:ext uri="{BB962C8B-B14F-4D97-AF65-F5344CB8AC3E}">
        <p14:creationId xmlns:p14="http://schemas.microsoft.com/office/powerpoint/2010/main" val="22618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OpenSans"/>
              </a:rPr>
              <a:t>I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OpenSans"/>
              </a:rPr>
              <a:t>nitial exploration of data 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27096C7-EDF2-4CB7-8DF6-80211BEE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09" y="1846869"/>
            <a:ext cx="4085714" cy="2638095"/>
          </a:xfrm>
        </p:spPr>
      </p:pic>
    </p:spTree>
    <p:extLst>
      <p:ext uri="{BB962C8B-B14F-4D97-AF65-F5344CB8AC3E}">
        <p14:creationId xmlns:p14="http://schemas.microsoft.com/office/powerpoint/2010/main" val="193137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Entity Relationship Diagram (ERD)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02FD50-9248-40E9-8E75-2C269AE4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834356"/>
            <a:ext cx="8039100" cy="4333875"/>
          </a:xfrm>
        </p:spPr>
      </p:pic>
    </p:spTree>
    <p:extLst>
      <p:ext uri="{BB962C8B-B14F-4D97-AF65-F5344CB8AC3E}">
        <p14:creationId xmlns:p14="http://schemas.microsoft.com/office/powerpoint/2010/main" val="19537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3185"/>
            <a:ext cx="9256889" cy="1620416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1F1F1F"/>
                </a:solidFill>
                <a:effectLst/>
                <a:latin typeface="OpenSans-Bold"/>
              </a:rPr>
              <a:t>Olympics Dataset - 120 years of Data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8" y="2306637"/>
            <a:ext cx="8647289" cy="3086457"/>
          </a:xfrm>
        </p:spPr>
        <p:txBody>
          <a:bodyPr>
            <a:noAutofit/>
          </a:bodyPr>
          <a:lstStyle/>
          <a:p>
            <a:r>
              <a:rPr lang="en-US" sz="3200" dirty="0"/>
              <a:t>Client:</a:t>
            </a:r>
          </a:p>
          <a:p>
            <a:r>
              <a:rPr lang="en-US" sz="2400" b="0" i="0" dirty="0" err="1">
                <a:solidFill>
                  <a:srgbClr val="1F1F1F"/>
                </a:solidFill>
                <a:effectLst/>
                <a:latin typeface="OpenSans"/>
              </a:rPr>
              <a:t>SportsStats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OpenSans"/>
              </a:rPr>
              <a:t> is a sports analysis firm partnering with local news and elite personal trainers to provide “interesting” insights to help their partners.  Insights could be patterns/trends highlighting certain groups/events/countries, etc. for the purpose of developing a news story or discovering key health insights.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0">
                <a:solidFill>
                  <a:srgbClr val="FFFFFF"/>
                </a:solidFill>
                <a:effectLst/>
                <a:latin typeface="OpenSans-Bold"/>
              </a:rPr>
              <a:t>Import Data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C3F3F-CC2B-4DAA-9257-8A501CD4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26668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0">
                <a:solidFill>
                  <a:srgbClr val="FFFFFF"/>
                </a:solidFill>
                <a:effectLst/>
                <a:latin typeface="OpenSans-Bold"/>
              </a:rPr>
              <a:t>Explore Data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1EC698-CE7B-46C6-9FFE-F541DB51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5" y="2071857"/>
            <a:ext cx="10276190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0" dirty="0">
                <a:solidFill>
                  <a:srgbClr val="FFFFFF"/>
                </a:solidFill>
                <a:effectLst/>
                <a:latin typeface="OpenSans-Bold"/>
              </a:rPr>
              <a:t>Explore Data (Continued)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9F13B6-352C-4B77-819F-7F3D66B0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38" y="2395666"/>
            <a:ext cx="4246362" cy="27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C89EB-AFFB-415E-B293-EA201E76B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i="0" dirty="0">
                <a:solidFill>
                  <a:srgbClr val="FFFFFF"/>
                </a:solidFill>
                <a:effectLst/>
                <a:latin typeface="OpenSans-Bold"/>
              </a:rPr>
              <a:t>Explore Data (Continued)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A9C8-8A5C-4362-8064-BCAA6258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33A13C8-E374-412C-BF85-6032CA41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19" y="1914714"/>
            <a:ext cx="2104762" cy="3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75D25-603E-4421-A133-1C92A86ED291}"/>
              </a:ext>
            </a:extLst>
          </p:cNvPr>
          <p:cNvSpPr txBox="1"/>
          <p:nvPr/>
        </p:nvSpPr>
        <p:spPr>
          <a:xfrm>
            <a:off x="936978" y="5475111"/>
            <a:ext cx="99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the Features have the same number of values except Medal. When an athlete does not win a medal, the table has “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>
                <a:solidFill>
                  <a:srgbClr val="0070C0"/>
                </a:solidFill>
              </a:rPr>
              <a:t>”. This is okay because that will be treated as “0” in counts. </a:t>
            </a:r>
          </a:p>
        </p:txBody>
      </p:sp>
    </p:spTree>
    <p:extLst>
      <p:ext uri="{BB962C8B-B14F-4D97-AF65-F5344CB8AC3E}">
        <p14:creationId xmlns:p14="http://schemas.microsoft.com/office/powerpoint/2010/main" val="112636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4596-B085-4314-8C6E-02D6F8AE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0146-176C-4215-AAF0-8A0A6CF7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832" y="2118372"/>
            <a:ext cx="3220616" cy="4351338"/>
          </a:xfrm>
        </p:spPr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Q2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1"/>
                  </a:solidFill>
                </a:ln>
              </a:rPr>
              <a:t>Who are the Top Athletes.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FA0065-6991-49F6-866B-7C5B5B5D9B74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220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Q1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1"/>
                  </a:solidFill>
                </a:ln>
              </a:rPr>
              <a:t>What are the trends of the number of Women Competing.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9B7721-84AF-4B83-951F-666B3B6A2035}"/>
              </a:ext>
            </a:extLst>
          </p:cNvPr>
          <p:cNvSpPr txBox="1">
            <a:spLocks/>
          </p:cNvSpPr>
          <p:nvPr/>
        </p:nvSpPr>
        <p:spPr>
          <a:xfrm>
            <a:off x="7604448" y="2141537"/>
            <a:ext cx="3220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Q3</a:t>
            </a:r>
          </a:p>
          <a:p>
            <a:pPr marL="0" indent="0">
              <a:buNone/>
            </a:pPr>
            <a:r>
              <a:rPr lang="en-US" dirty="0">
                <a:ln>
                  <a:solidFill>
                    <a:schemeClr val="accent1"/>
                  </a:solidFill>
                </a:ln>
              </a:rPr>
              <a:t>Since I am from the USA, how is the total number of medals won by the USA changing.</a:t>
            </a:r>
          </a:p>
          <a:p>
            <a:pPr marL="0" indent="0">
              <a:buNone/>
            </a:pPr>
            <a:r>
              <a:rPr lang="en-US" sz="1800" dirty="0">
                <a:ln>
                  <a:solidFill>
                    <a:schemeClr val="accent1"/>
                  </a:solidFill>
                </a:ln>
              </a:rPr>
              <a:t>-Obviously likely increasing because participation and the number of events are increasing. But, let’s examine this.</a:t>
            </a:r>
          </a:p>
        </p:txBody>
      </p:sp>
    </p:spTree>
    <p:extLst>
      <p:ext uri="{BB962C8B-B14F-4D97-AF65-F5344CB8AC3E}">
        <p14:creationId xmlns:p14="http://schemas.microsoft.com/office/powerpoint/2010/main" val="4696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91A9-FF16-43D8-BD33-79325B60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Q1-The percent of women competing is usually increasing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Q2-Which athletes have won the most medals?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Q3-The numbers of medals won by USA athletes is consistently increasing. Does this fit a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9852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8B0C-18F5-46D2-9CA9-48F6DE29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91A9-FF16-43D8-BD33-79325B60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rgbClr val="0070C0"/>
                </a:solidFill>
              </a:rPr>
              <a:t>Features (Columns/Fields)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Sex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Medals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Region = USA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rgbClr val="0070C0"/>
                </a:solidFill>
              </a:rPr>
              <a:t>Relationships to explore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Male vs. Female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Total medal count per athlete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Total medal count per year for the USA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rgbClr val="0070C0"/>
                </a:solidFill>
              </a:rPr>
              <a:t>Metric Evaluation measure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Percent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Sum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Linear Regression</a:t>
            </a:r>
          </a:p>
          <a:p>
            <a:pPr lvl="1"/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4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339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OpenSans</vt:lpstr>
      <vt:lpstr>OpenSans-Bold</vt:lpstr>
      <vt:lpstr>Office Theme</vt:lpstr>
      <vt:lpstr>Project Proposal</vt:lpstr>
      <vt:lpstr>Olympics Dataset - 120 years of Data</vt:lpstr>
      <vt:lpstr>Import Data</vt:lpstr>
      <vt:lpstr>Explore Data</vt:lpstr>
      <vt:lpstr>Explore Data (Continued)</vt:lpstr>
      <vt:lpstr>Explore Data (Continued)</vt:lpstr>
      <vt:lpstr>QUESTIONS TO ANSWER</vt:lpstr>
      <vt:lpstr>Initial Hypotheses</vt:lpstr>
      <vt:lpstr>Data Analysis Approach</vt:lpstr>
      <vt:lpstr>Initial exploration of data </vt:lpstr>
      <vt:lpstr>Initial exploration of data </vt:lpstr>
      <vt:lpstr>Initial exploration of data </vt:lpstr>
      <vt:lpstr>Initial exploration of data </vt:lpstr>
      <vt:lpstr>Entity Relationship Diagram (ERD)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Ken Peters</dc:creator>
  <cp:lastModifiedBy>Ken Peters</cp:lastModifiedBy>
  <cp:revision>1</cp:revision>
  <dcterms:created xsi:type="dcterms:W3CDTF">2021-08-07T14:06:05Z</dcterms:created>
  <dcterms:modified xsi:type="dcterms:W3CDTF">2021-08-10T13:30:44Z</dcterms:modified>
</cp:coreProperties>
</file>