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8" r:id="rId8"/>
    <p:sldId id="257" r:id="rId9"/>
    <p:sldId id="259" r:id="rId10"/>
    <p:sldId id="266" r:id="rId11"/>
    <p:sldId id="267" r:id="rId12"/>
    <p:sldId id="268" r:id="rId13"/>
    <p:sldId id="269" r:id="rId14"/>
    <p:sldId id="260" r:id="rId15"/>
    <p:sldId id="270" r:id="rId16"/>
    <p:sldId id="273" r:id="rId17"/>
    <p:sldId id="274" r:id="rId18"/>
    <p:sldId id="271" r:id="rId19"/>
    <p:sldId id="275" r:id="rId20"/>
    <p:sldId id="272" r:id="rId21"/>
    <p:sldId id="278" r:id="rId22"/>
    <p:sldId id="279" r:id="rId23"/>
    <p:sldId id="280" r:id="rId24"/>
    <p:sldId id="282"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38CC9-6C2F-404F-85C4-1D2EF37B863E}" v="17" dt="2021-08-16T19:55:0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Peters" userId="6c2b4e92dd7f5ac1" providerId="LiveId" clId="{49138CC9-6C2F-404F-85C4-1D2EF37B863E}"/>
    <pc:docChg chg="undo redo custSel addSld delSld modSld sldOrd">
      <pc:chgData name="Ken Peters" userId="6c2b4e92dd7f5ac1" providerId="LiveId" clId="{49138CC9-6C2F-404F-85C4-1D2EF37B863E}" dt="2021-08-16T19:57:19.699" v="473" actId="14100"/>
      <pc:docMkLst>
        <pc:docMk/>
      </pc:docMkLst>
      <pc:sldChg chg="modSp mod">
        <pc:chgData name="Ken Peters" userId="6c2b4e92dd7f5ac1" providerId="LiveId" clId="{49138CC9-6C2F-404F-85C4-1D2EF37B863E}" dt="2021-08-16T15:03:21.735" v="10" actId="20577"/>
        <pc:sldMkLst>
          <pc:docMk/>
          <pc:sldMk cId="3795375512" sldId="256"/>
        </pc:sldMkLst>
        <pc:spChg chg="mod">
          <ac:chgData name="Ken Peters" userId="6c2b4e92dd7f5ac1" providerId="LiveId" clId="{49138CC9-6C2F-404F-85C4-1D2EF37B863E}" dt="2021-08-16T15:03:12.988" v="9" actId="20577"/>
          <ac:spMkLst>
            <pc:docMk/>
            <pc:sldMk cId="3795375512" sldId="256"/>
            <ac:spMk id="2" creationId="{F9DC89EB-AFFB-415E-B293-EA201E76BD1F}"/>
          </ac:spMkLst>
        </pc:spChg>
        <pc:spChg chg="mod">
          <ac:chgData name="Ken Peters" userId="6c2b4e92dd7f5ac1" providerId="LiveId" clId="{49138CC9-6C2F-404F-85C4-1D2EF37B863E}" dt="2021-08-16T15:03:21.735" v="10" actId="20577"/>
          <ac:spMkLst>
            <pc:docMk/>
            <pc:sldMk cId="3795375512" sldId="256"/>
            <ac:spMk id="3" creationId="{FFE0A9C8-8A5C-4362-8064-BCAA6258608C}"/>
          </ac:spMkLst>
        </pc:spChg>
      </pc:sldChg>
      <pc:sldChg chg="addSp delSp modSp add mod">
        <pc:chgData name="Ken Peters" userId="6c2b4e92dd7f5ac1" providerId="LiveId" clId="{49138CC9-6C2F-404F-85C4-1D2EF37B863E}" dt="2021-08-16T18:39:44.238" v="112" actId="1076"/>
        <pc:sldMkLst>
          <pc:docMk/>
          <pc:sldMk cId="3771326947" sldId="270"/>
        </pc:sldMkLst>
        <pc:spChg chg="mod">
          <ac:chgData name="Ken Peters" userId="6c2b4e92dd7f5ac1" providerId="LiveId" clId="{49138CC9-6C2F-404F-85C4-1D2EF37B863E}" dt="2021-08-16T18:19:31.707" v="32" actId="20577"/>
          <ac:spMkLst>
            <pc:docMk/>
            <pc:sldMk cId="3771326947" sldId="270"/>
            <ac:spMk id="2" creationId="{AA2E8B0C-18F5-46D2-9CA9-48F6DE29563E}"/>
          </ac:spMkLst>
        </pc:spChg>
        <pc:spChg chg="add del mod">
          <ac:chgData name="Ken Peters" userId="6c2b4e92dd7f5ac1" providerId="LiveId" clId="{49138CC9-6C2F-404F-85C4-1D2EF37B863E}" dt="2021-08-16T18:38:04.398" v="90" actId="931"/>
          <ac:spMkLst>
            <pc:docMk/>
            <pc:sldMk cId="3771326947" sldId="270"/>
            <ac:spMk id="4" creationId="{C3701470-4F77-4D5E-972D-1E1A61AC6EBA}"/>
          </ac:spMkLst>
        </pc:spChg>
        <pc:picChg chg="add del mod ord">
          <ac:chgData name="Ken Peters" userId="6c2b4e92dd7f5ac1" providerId="LiveId" clId="{49138CC9-6C2F-404F-85C4-1D2EF37B863E}" dt="2021-08-16T18:37:58.204" v="89" actId="931"/>
          <ac:picMkLst>
            <pc:docMk/>
            <pc:sldMk cId="3771326947" sldId="270"/>
            <ac:picMk id="6" creationId="{0418531F-EC0D-4ABA-9B45-EF44919FD37C}"/>
          </ac:picMkLst>
        </pc:picChg>
        <pc:picChg chg="del">
          <ac:chgData name="Ken Peters" userId="6c2b4e92dd7f5ac1" providerId="LiveId" clId="{49138CC9-6C2F-404F-85C4-1D2EF37B863E}" dt="2021-08-16T15:04:54.377" v="14" actId="478"/>
          <ac:picMkLst>
            <pc:docMk/>
            <pc:sldMk cId="3771326947" sldId="270"/>
            <ac:picMk id="7" creationId="{C602FD50-9248-40E9-8E75-2C269AE4F372}"/>
          </ac:picMkLst>
        </pc:picChg>
        <pc:picChg chg="add del mod">
          <ac:chgData name="Ken Peters" userId="6c2b4e92dd7f5ac1" providerId="LiveId" clId="{49138CC9-6C2F-404F-85C4-1D2EF37B863E}" dt="2021-08-16T18:37:58.204" v="89" actId="931"/>
          <ac:picMkLst>
            <pc:docMk/>
            <pc:sldMk cId="3771326947" sldId="270"/>
            <ac:picMk id="9" creationId="{53EDD3C1-2CD6-474A-A249-DCA53DDEFF8B}"/>
          </ac:picMkLst>
        </pc:picChg>
        <pc:picChg chg="add del mod">
          <ac:chgData name="Ken Peters" userId="6c2b4e92dd7f5ac1" providerId="LiveId" clId="{49138CC9-6C2F-404F-85C4-1D2EF37B863E}" dt="2021-08-16T18:37:58.204" v="89" actId="931"/>
          <ac:picMkLst>
            <pc:docMk/>
            <pc:sldMk cId="3771326947" sldId="270"/>
            <ac:picMk id="11" creationId="{EB605FF2-6DB2-4318-9A15-29F2CE025190}"/>
          </ac:picMkLst>
        </pc:picChg>
        <pc:picChg chg="add del mod">
          <ac:chgData name="Ken Peters" userId="6c2b4e92dd7f5ac1" providerId="LiveId" clId="{49138CC9-6C2F-404F-85C4-1D2EF37B863E}" dt="2021-08-16T18:37:58.204" v="89" actId="931"/>
          <ac:picMkLst>
            <pc:docMk/>
            <pc:sldMk cId="3771326947" sldId="270"/>
            <ac:picMk id="13" creationId="{158A1BA4-B60C-4771-930E-A28C06D888FC}"/>
          </ac:picMkLst>
        </pc:picChg>
        <pc:picChg chg="add mod ord">
          <ac:chgData name="Ken Peters" userId="6c2b4e92dd7f5ac1" providerId="LiveId" clId="{49138CC9-6C2F-404F-85C4-1D2EF37B863E}" dt="2021-08-16T18:39:35.681" v="111" actId="1076"/>
          <ac:picMkLst>
            <pc:docMk/>
            <pc:sldMk cId="3771326947" sldId="270"/>
            <ac:picMk id="15" creationId="{633BFA27-F689-4E5C-8EC7-52D85D00776A}"/>
          </ac:picMkLst>
        </pc:picChg>
        <pc:picChg chg="add mod">
          <ac:chgData name="Ken Peters" userId="6c2b4e92dd7f5ac1" providerId="LiveId" clId="{49138CC9-6C2F-404F-85C4-1D2EF37B863E}" dt="2021-08-16T18:38:59.900" v="102" actId="14100"/>
          <ac:picMkLst>
            <pc:docMk/>
            <pc:sldMk cId="3771326947" sldId="270"/>
            <ac:picMk id="17" creationId="{5C796337-3501-4A60-A21F-E0EC2F6557C7}"/>
          </ac:picMkLst>
        </pc:picChg>
        <pc:picChg chg="add mod">
          <ac:chgData name="Ken Peters" userId="6c2b4e92dd7f5ac1" providerId="LiveId" clId="{49138CC9-6C2F-404F-85C4-1D2EF37B863E}" dt="2021-08-16T18:39:12.424" v="106" actId="1076"/>
          <ac:picMkLst>
            <pc:docMk/>
            <pc:sldMk cId="3771326947" sldId="270"/>
            <ac:picMk id="19" creationId="{7A10631A-D188-463C-AB5B-E7283E31683E}"/>
          </ac:picMkLst>
        </pc:picChg>
        <pc:picChg chg="add mod">
          <ac:chgData name="Ken Peters" userId="6c2b4e92dd7f5ac1" providerId="LiveId" clId="{49138CC9-6C2F-404F-85C4-1D2EF37B863E}" dt="2021-08-16T18:39:44.238" v="112" actId="1076"/>
          <ac:picMkLst>
            <pc:docMk/>
            <pc:sldMk cId="3771326947" sldId="270"/>
            <ac:picMk id="21" creationId="{AF7A280A-24F9-4935-B53F-CAE8BC053AC3}"/>
          </ac:picMkLst>
        </pc:picChg>
      </pc:sldChg>
      <pc:sldChg chg="addSp delSp modSp add mod">
        <pc:chgData name="Ken Peters" userId="6c2b4e92dd7f5ac1" providerId="LiveId" clId="{49138CC9-6C2F-404F-85C4-1D2EF37B863E}" dt="2021-08-16T18:48:16.446" v="255" actId="21"/>
        <pc:sldMkLst>
          <pc:docMk/>
          <pc:sldMk cId="973818743" sldId="271"/>
        </pc:sldMkLst>
        <pc:spChg chg="mod">
          <ac:chgData name="Ken Peters" userId="6c2b4e92dd7f5ac1" providerId="LiveId" clId="{49138CC9-6C2F-404F-85C4-1D2EF37B863E}" dt="2021-08-16T18:19:52.507" v="47" actId="20577"/>
          <ac:spMkLst>
            <pc:docMk/>
            <pc:sldMk cId="973818743" sldId="271"/>
            <ac:spMk id="2" creationId="{AA2E8B0C-18F5-46D2-9CA9-48F6DE29563E}"/>
          </ac:spMkLst>
        </pc:spChg>
        <pc:spChg chg="add mod">
          <ac:chgData name="Ken Peters" userId="6c2b4e92dd7f5ac1" providerId="LiveId" clId="{49138CC9-6C2F-404F-85C4-1D2EF37B863E}" dt="2021-08-16T18:48:16.446" v="255" actId="21"/>
          <ac:spMkLst>
            <pc:docMk/>
            <pc:sldMk cId="973818743" sldId="271"/>
            <ac:spMk id="4" creationId="{C53C41EC-ED63-43A5-9DE1-E82605BF4FF6}"/>
          </ac:spMkLst>
        </pc:spChg>
        <pc:picChg chg="del">
          <ac:chgData name="Ken Peters" userId="6c2b4e92dd7f5ac1" providerId="LiveId" clId="{49138CC9-6C2F-404F-85C4-1D2EF37B863E}" dt="2021-08-16T15:05:05.790" v="16" actId="478"/>
          <ac:picMkLst>
            <pc:docMk/>
            <pc:sldMk cId="973818743" sldId="271"/>
            <ac:picMk id="7" creationId="{C602FD50-9248-40E9-8E75-2C269AE4F372}"/>
          </ac:picMkLst>
        </pc:picChg>
      </pc:sldChg>
      <pc:sldChg chg="addSp modSp add mod setBg">
        <pc:chgData name="Ken Peters" userId="6c2b4e92dd7f5ac1" providerId="LiveId" clId="{49138CC9-6C2F-404F-85C4-1D2EF37B863E}" dt="2021-08-16T19:40:18.370" v="401" actId="20577"/>
        <pc:sldMkLst>
          <pc:docMk/>
          <pc:sldMk cId="4040017330" sldId="272"/>
        </pc:sldMkLst>
        <pc:spChg chg="mod">
          <ac:chgData name="Ken Peters" userId="6c2b4e92dd7f5ac1" providerId="LiveId" clId="{49138CC9-6C2F-404F-85C4-1D2EF37B863E}" dt="2021-08-16T19:04:39.908" v="312" actId="26606"/>
          <ac:spMkLst>
            <pc:docMk/>
            <pc:sldMk cId="4040017330" sldId="272"/>
            <ac:spMk id="2" creationId="{AA2E8B0C-18F5-46D2-9CA9-48F6DE29563E}"/>
          </ac:spMkLst>
        </pc:spChg>
        <pc:spChg chg="mod ord">
          <ac:chgData name="Ken Peters" userId="6c2b4e92dd7f5ac1" providerId="LiveId" clId="{49138CC9-6C2F-404F-85C4-1D2EF37B863E}" dt="2021-08-16T19:40:18.370" v="401" actId="20577"/>
          <ac:spMkLst>
            <pc:docMk/>
            <pc:sldMk cId="4040017330" sldId="272"/>
            <ac:spMk id="4" creationId="{C53C41EC-ED63-43A5-9DE1-E82605BF4FF6}"/>
          </ac:spMkLst>
        </pc:spChg>
        <pc:spChg chg="add">
          <ac:chgData name="Ken Peters" userId="6c2b4e92dd7f5ac1" providerId="LiveId" clId="{49138CC9-6C2F-404F-85C4-1D2EF37B863E}" dt="2021-08-16T19:04:39.908" v="312" actId="26606"/>
          <ac:spMkLst>
            <pc:docMk/>
            <pc:sldMk cId="4040017330" sldId="272"/>
            <ac:spMk id="12" creationId="{4038CB10-1F5C-4D54-9DF7-12586DE5B007}"/>
          </ac:spMkLst>
        </pc:spChg>
        <pc:spChg chg="add">
          <ac:chgData name="Ken Peters" userId="6c2b4e92dd7f5ac1" providerId="LiveId" clId="{49138CC9-6C2F-404F-85C4-1D2EF37B863E}" dt="2021-08-16T19:04:39.908" v="312" actId="26606"/>
          <ac:spMkLst>
            <pc:docMk/>
            <pc:sldMk cId="4040017330" sldId="272"/>
            <ac:spMk id="14" creationId="{33B81349-3A7E-4A66-9ED9-66E6F8E29C4A}"/>
          </ac:spMkLst>
        </pc:spChg>
        <pc:spChg chg="add">
          <ac:chgData name="Ken Peters" userId="6c2b4e92dd7f5ac1" providerId="LiveId" clId="{49138CC9-6C2F-404F-85C4-1D2EF37B863E}" dt="2021-08-16T19:04:39.908" v="312" actId="26606"/>
          <ac:spMkLst>
            <pc:docMk/>
            <pc:sldMk cId="4040017330" sldId="272"/>
            <ac:spMk id="16" creationId="{4A37A7FF-19A5-40D8-8D0C-E780CBD33087}"/>
          </ac:spMkLst>
        </pc:spChg>
        <pc:spChg chg="add">
          <ac:chgData name="Ken Peters" userId="6c2b4e92dd7f5ac1" providerId="LiveId" clId="{49138CC9-6C2F-404F-85C4-1D2EF37B863E}" dt="2021-08-16T19:04:39.908" v="312" actId="26606"/>
          <ac:spMkLst>
            <pc:docMk/>
            <pc:sldMk cId="4040017330" sldId="272"/>
            <ac:spMk id="18" creationId="{73ED6512-6858-4552-B699-9A97FE9A4EA2}"/>
          </ac:spMkLst>
        </pc:spChg>
        <pc:picChg chg="add mod ord">
          <ac:chgData name="Ken Peters" userId="6c2b4e92dd7f5ac1" providerId="LiveId" clId="{49138CC9-6C2F-404F-85C4-1D2EF37B863E}" dt="2021-08-16T19:04:39.908" v="312" actId="26606"/>
          <ac:picMkLst>
            <pc:docMk/>
            <pc:sldMk cId="4040017330" sldId="272"/>
            <ac:picMk id="5" creationId="{9E867EC1-F55E-46E4-81B0-32B93F14072D}"/>
          </ac:picMkLst>
        </pc:picChg>
        <pc:picChg chg="add mod">
          <ac:chgData name="Ken Peters" userId="6c2b4e92dd7f5ac1" providerId="LiveId" clId="{49138CC9-6C2F-404F-85C4-1D2EF37B863E}" dt="2021-08-16T19:04:39.908" v="312" actId="26606"/>
          <ac:picMkLst>
            <pc:docMk/>
            <pc:sldMk cId="4040017330" sldId="272"/>
            <ac:picMk id="7" creationId="{CC29C93A-A66E-4D3A-8AC5-AD758FBDFD4C}"/>
          </ac:picMkLst>
        </pc:picChg>
      </pc:sldChg>
      <pc:sldChg chg="add del setBg">
        <pc:chgData name="Ken Peters" userId="6c2b4e92dd7f5ac1" providerId="LiveId" clId="{49138CC9-6C2F-404F-85C4-1D2EF37B863E}" dt="2021-08-16T18:24:20.725" v="68"/>
        <pc:sldMkLst>
          <pc:docMk/>
          <pc:sldMk cId="2503388928" sldId="273"/>
        </pc:sldMkLst>
      </pc:sldChg>
      <pc:sldChg chg="modSp add mod ord">
        <pc:chgData name="Ken Peters" userId="6c2b4e92dd7f5ac1" providerId="LiveId" clId="{49138CC9-6C2F-404F-85C4-1D2EF37B863E}" dt="2021-08-16T18:44:16.853" v="239" actId="20577"/>
        <pc:sldMkLst>
          <pc:docMk/>
          <pc:sldMk cId="3981225601" sldId="273"/>
        </pc:sldMkLst>
        <pc:spChg chg="mod">
          <ac:chgData name="Ken Peters" userId="6c2b4e92dd7f5ac1" providerId="LiveId" clId="{49138CC9-6C2F-404F-85C4-1D2EF37B863E}" dt="2021-08-16T18:40:13.748" v="131" actId="20577"/>
          <ac:spMkLst>
            <pc:docMk/>
            <pc:sldMk cId="3981225601" sldId="273"/>
            <ac:spMk id="2" creationId="{AA2E8B0C-18F5-46D2-9CA9-48F6DE29563E}"/>
          </ac:spMkLst>
        </pc:spChg>
        <pc:spChg chg="mod">
          <ac:chgData name="Ken Peters" userId="6c2b4e92dd7f5ac1" providerId="LiveId" clId="{49138CC9-6C2F-404F-85C4-1D2EF37B863E}" dt="2021-08-16T18:44:16.853" v="239" actId="20577"/>
          <ac:spMkLst>
            <pc:docMk/>
            <pc:sldMk cId="3981225601" sldId="273"/>
            <ac:spMk id="4" creationId="{C53C41EC-ED63-43A5-9DE1-E82605BF4FF6}"/>
          </ac:spMkLst>
        </pc:spChg>
      </pc:sldChg>
      <pc:sldChg chg="addSp delSp modSp add mod">
        <pc:chgData name="Ken Peters" userId="6c2b4e92dd7f5ac1" providerId="LiveId" clId="{49138CC9-6C2F-404F-85C4-1D2EF37B863E}" dt="2021-08-16T18:46:04.052" v="246" actId="1076"/>
        <pc:sldMkLst>
          <pc:docMk/>
          <pc:sldMk cId="1194457016" sldId="274"/>
        </pc:sldMkLst>
        <pc:spChg chg="del mod">
          <ac:chgData name="Ken Peters" userId="6c2b4e92dd7f5ac1" providerId="LiveId" clId="{49138CC9-6C2F-404F-85C4-1D2EF37B863E}" dt="2021-08-16T18:45:26.602" v="241"/>
          <ac:spMkLst>
            <pc:docMk/>
            <pc:sldMk cId="1194457016" sldId="274"/>
            <ac:spMk id="4" creationId="{C53C41EC-ED63-43A5-9DE1-E82605BF4FF6}"/>
          </ac:spMkLst>
        </pc:spChg>
        <pc:picChg chg="add mod">
          <ac:chgData name="Ken Peters" userId="6c2b4e92dd7f5ac1" providerId="LiveId" clId="{49138CC9-6C2F-404F-85C4-1D2EF37B863E}" dt="2021-08-16T18:46:00.919" v="245" actId="1076"/>
          <ac:picMkLst>
            <pc:docMk/>
            <pc:sldMk cId="1194457016" sldId="274"/>
            <ac:picMk id="3" creationId="{BA905F5A-5345-48B6-A591-A0C2DCBE9DA8}"/>
          </ac:picMkLst>
        </pc:picChg>
        <pc:picChg chg="add mod">
          <ac:chgData name="Ken Peters" userId="6c2b4e92dd7f5ac1" providerId="LiveId" clId="{49138CC9-6C2F-404F-85C4-1D2EF37B863E}" dt="2021-08-16T18:46:04.052" v="246" actId="1076"/>
          <ac:picMkLst>
            <pc:docMk/>
            <pc:sldMk cId="1194457016" sldId="274"/>
            <ac:picMk id="5" creationId="{7E54F0AA-32E1-4D1B-893C-42922F49A581}"/>
          </ac:picMkLst>
        </pc:picChg>
      </pc:sldChg>
      <pc:sldChg chg="addSp delSp modSp add mod modClrScheme chgLayout">
        <pc:chgData name="Ken Peters" userId="6c2b4e92dd7f5ac1" providerId="LiveId" clId="{49138CC9-6C2F-404F-85C4-1D2EF37B863E}" dt="2021-08-16T18:51:57.300" v="281" actId="1076"/>
        <pc:sldMkLst>
          <pc:docMk/>
          <pc:sldMk cId="255974896" sldId="275"/>
        </pc:sldMkLst>
        <pc:spChg chg="mod ord">
          <ac:chgData name="Ken Peters" userId="6c2b4e92dd7f5ac1" providerId="LiveId" clId="{49138CC9-6C2F-404F-85C4-1D2EF37B863E}" dt="2021-08-16T18:49:25.676" v="263" actId="700"/>
          <ac:spMkLst>
            <pc:docMk/>
            <pc:sldMk cId="255974896" sldId="275"/>
            <ac:spMk id="2" creationId="{AA2E8B0C-18F5-46D2-9CA9-48F6DE29563E}"/>
          </ac:spMkLst>
        </pc:spChg>
        <pc:spChg chg="add mod ord">
          <ac:chgData name="Ken Peters" userId="6c2b4e92dd7f5ac1" providerId="LiveId" clId="{49138CC9-6C2F-404F-85C4-1D2EF37B863E}" dt="2021-08-16T18:50:40.944" v="274" actId="27636"/>
          <ac:spMkLst>
            <pc:docMk/>
            <pc:sldMk cId="255974896" sldId="275"/>
            <ac:spMk id="3" creationId="{F4119775-FDEC-4084-9F39-5B733DBE4FF0}"/>
          </ac:spMkLst>
        </pc:spChg>
        <pc:spChg chg="mod ord">
          <ac:chgData name="Ken Peters" userId="6c2b4e92dd7f5ac1" providerId="LiveId" clId="{49138CC9-6C2F-404F-85C4-1D2EF37B863E}" dt="2021-08-16T18:50:12.209" v="269" actId="21"/>
          <ac:spMkLst>
            <pc:docMk/>
            <pc:sldMk cId="255974896" sldId="275"/>
            <ac:spMk id="4" creationId="{C53C41EC-ED63-43A5-9DE1-E82605BF4FF6}"/>
          </ac:spMkLst>
        </pc:spChg>
        <pc:spChg chg="add mod ord">
          <ac:chgData name="Ken Peters" userId="6c2b4e92dd7f5ac1" providerId="LiveId" clId="{49138CC9-6C2F-404F-85C4-1D2EF37B863E}" dt="2021-08-16T18:51:24.367" v="278" actId="108"/>
          <ac:spMkLst>
            <pc:docMk/>
            <pc:sldMk cId="255974896" sldId="275"/>
            <ac:spMk id="6" creationId="{281F21ED-2058-42F8-837F-B5F48695763E}"/>
          </ac:spMkLst>
        </pc:spChg>
        <pc:spChg chg="add del mod ord">
          <ac:chgData name="Ken Peters" userId="6c2b4e92dd7f5ac1" providerId="LiveId" clId="{49138CC9-6C2F-404F-85C4-1D2EF37B863E}" dt="2021-08-16T18:51:45.088" v="279"/>
          <ac:spMkLst>
            <pc:docMk/>
            <pc:sldMk cId="255974896" sldId="275"/>
            <ac:spMk id="7" creationId="{B45E7F4F-5221-41D8-AD1C-0FB3C955DA29}"/>
          </ac:spMkLst>
        </pc:spChg>
        <pc:picChg chg="add mod">
          <ac:chgData name="Ken Peters" userId="6c2b4e92dd7f5ac1" providerId="LiveId" clId="{49138CC9-6C2F-404F-85C4-1D2EF37B863E}" dt="2021-08-16T18:50:32.550" v="271" actId="1076"/>
          <ac:picMkLst>
            <pc:docMk/>
            <pc:sldMk cId="255974896" sldId="275"/>
            <ac:picMk id="5" creationId="{997EBCBA-D63D-477A-8A2C-5D3F63BD335E}"/>
          </ac:picMkLst>
        </pc:picChg>
        <pc:picChg chg="add mod">
          <ac:chgData name="Ken Peters" userId="6c2b4e92dd7f5ac1" providerId="LiveId" clId="{49138CC9-6C2F-404F-85C4-1D2EF37B863E}" dt="2021-08-16T18:51:57.300" v="281" actId="1076"/>
          <ac:picMkLst>
            <pc:docMk/>
            <pc:sldMk cId="255974896" sldId="275"/>
            <ac:picMk id="8" creationId="{75C3F917-EC8A-4C6C-990D-64996095A505}"/>
          </ac:picMkLst>
        </pc:picChg>
      </pc:sldChg>
      <pc:sldChg chg="addSp delSp modSp add del mod modClrScheme chgLayout">
        <pc:chgData name="Ken Peters" userId="6c2b4e92dd7f5ac1" providerId="LiveId" clId="{49138CC9-6C2F-404F-85C4-1D2EF37B863E}" dt="2021-08-16T19:38:45.342" v="396" actId="2696"/>
        <pc:sldMkLst>
          <pc:docMk/>
          <pc:sldMk cId="3054505747" sldId="276"/>
        </pc:sldMkLst>
        <pc:spChg chg="mod ord">
          <ac:chgData name="Ken Peters" userId="6c2b4e92dd7f5ac1" providerId="LiveId" clId="{49138CC9-6C2F-404F-85C4-1D2EF37B863E}" dt="2021-08-16T19:30:32.954" v="355" actId="1076"/>
          <ac:spMkLst>
            <pc:docMk/>
            <pc:sldMk cId="3054505747" sldId="276"/>
            <ac:spMk id="2" creationId="{AA2E8B0C-18F5-46D2-9CA9-48F6DE29563E}"/>
          </ac:spMkLst>
        </pc:spChg>
        <pc:spChg chg="add mod ord">
          <ac:chgData name="Ken Peters" userId="6c2b4e92dd7f5ac1" providerId="LiveId" clId="{49138CC9-6C2F-404F-85C4-1D2EF37B863E}" dt="2021-08-16T19:30:55.176" v="361" actId="27636"/>
          <ac:spMkLst>
            <pc:docMk/>
            <pc:sldMk cId="3054505747" sldId="276"/>
            <ac:spMk id="3" creationId="{A11E3E8D-F83B-4C30-A73C-554D053F7F56}"/>
          </ac:spMkLst>
        </pc:spChg>
        <pc:spChg chg="mod ord">
          <ac:chgData name="Ken Peters" userId="6c2b4e92dd7f5ac1" providerId="LiveId" clId="{49138CC9-6C2F-404F-85C4-1D2EF37B863E}" dt="2021-08-16T19:30:37.405" v="356" actId="1076"/>
          <ac:spMkLst>
            <pc:docMk/>
            <pc:sldMk cId="3054505747" sldId="276"/>
            <ac:spMk id="4" creationId="{C53C41EC-ED63-43A5-9DE1-E82605BF4FF6}"/>
          </ac:spMkLst>
        </pc:spChg>
        <pc:spChg chg="add mod ord">
          <ac:chgData name="Ken Peters" userId="6c2b4e92dd7f5ac1" providerId="LiveId" clId="{49138CC9-6C2F-404F-85C4-1D2EF37B863E}" dt="2021-08-16T19:33:43.040" v="373" actId="1076"/>
          <ac:spMkLst>
            <pc:docMk/>
            <pc:sldMk cId="3054505747" sldId="276"/>
            <ac:spMk id="6" creationId="{076388EB-5AAD-43DB-BBE4-89A86A5D7997}"/>
          </ac:spMkLst>
        </pc:spChg>
        <pc:spChg chg="add del mod ord">
          <ac:chgData name="Ken Peters" userId="6c2b4e92dd7f5ac1" providerId="LiveId" clId="{49138CC9-6C2F-404F-85C4-1D2EF37B863E}" dt="2021-08-16T19:32:56.222" v="370"/>
          <ac:spMkLst>
            <pc:docMk/>
            <pc:sldMk cId="3054505747" sldId="276"/>
            <ac:spMk id="7" creationId="{C4AFACD7-31A8-4231-9BD1-91203D43E012}"/>
          </ac:spMkLst>
        </pc:spChg>
        <pc:picChg chg="add mod">
          <ac:chgData name="Ken Peters" userId="6c2b4e92dd7f5ac1" providerId="LiveId" clId="{49138CC9-6C2F-404F-85C4-1D2EF37B863E}" dt="2021-08-16T19:34:02.785" v="375" actId="1076"/>
          <ac:picMkLst>
            <pc:docMk/>
            <pc:sldMk cId="3054505747" sldId="276"/>
            <ac:picMk id="5" creationId="{40C1E29D-80F1-48B0-AD84-49EF1B016CB1}"/>
          </ac:picMkLst>
        </pc:picChg>
        <pc:picChg chg="add mod">
          <ac:chgData name="Ken Peters" userId="6c2b4e92dd7f5ac1" providerId="LiveId" clId="{49138CC9-6C2F-404F-85C4-1D2EF37B863E}" dt="2021-08-16T19:33:35.357" v="372" actId="1076"/>
          <ac:picMkLst>
            <pc:docMk/>
            <pc:sldMk cId="3054505747" sldId="276"/>
            <ac:picMk id="8" creationId="{D7F518EE-8314-43F2-ABFD-53D401B84E36}"/>
          </ac:picMkLst>
        </pc:picChg>
      </pc:sldChg>
      <pc:sldChg chg="modSp add mod">
        <pc:chgData name="Ken Peters" userId="6c2b4e92dd7f5ac1" providerId="LiveId" clId="{49138CC9-6C2F-404F-85C4-1D2EF37B863E}" dt="2021-08-16T19:24:36.305" v="323" actId="5793"/>
        <pc:sldMkLst>
          <pc:docMk/>
          <pc:sldMk cId="3350769155" sldId="277"/>
        </pc:sldMkLst>
        <pc:spChg chg="mod">
          <ac:chgData name="Ken Peters" userId="6c2b4e92dd7f5ac1" providerId="LiveId" clId="{49138CC9-6C2F-404F-85C4-1D2EF37B863E}" dt="2021-08-16T19:24:07.404" v="314" actId="20577"/>
          <ac:spMkLst>
            <pc:docMk/>
            <pc:sldMk cId="3350769155" sldId="277"/>
            <ac:spMk id="2" creationId="{AA2E8B0C-18F5-46D2-9CA9-48F6DE29563E}"/>
          </ac:spMkLst>
        </pc:spChg>
        <pc:spChg chg="mod">
          <ac:chgData name="Ken Peters" userId="6c2b4e92dd7f5ac1" providerId="LiveId" clId="{49138CC9-6C2F-404F-85C4-1D2EF37B863E}" dt="2021-08-16T19:24:36.305" v="323" actId="5793"/>
          <ac:spMkLst>
            <pc:docMk/>
            <pc:sldMk cId="3350769155" sldId="277"/>
            <ac:spMk id="4" creationId="{C53C41EC-ED63-43A5-9DE1-E82605BF4FF6}"/>
          </ac:spMkLst>
        </pc:spChg>
      </pc:sldChg>
      <pc:sldChg chg="addSp delSp modSp add mod setBg">
        <pc:chgData name="Ken Peters" userId="6c2b4e92dd7f5ac1" providerId="LiveId" clId="{49138CC9-6C2F-404F-85C4-1D2EF37B863E}" dt="2021-08-16T19:05:01.856" v="313" actId="26606"/>
        <pc:sldMkLst>
          <pc:docMk/>
          <pc:sldMk cId="1007640162" sldId="278"/>
        </pc:sldMkLst>
        <pc:spChg chg="mod">
          <ac:chgData name="Ken Peters" userId="6c2b4e92dd7f5ac1" providerId="LiveId" clId="{49138CC9-6C2F-404F-85C4-1D2EF37B863E}" dt="2021-08-16T19:05:01.856" v="313" actId="26606"/>
          <ac:spMkLst>
            <pc:docMk/>
            <pc:sldMk cId="1007640162" sldId="278"/>
            <ac:spMk id="2" creationId="{AA2E8B0C-18F5-46D2-9CA9-48F6DE29563E}"/>
          </ac:spMkLst>
        </pc:spChg>
        <pc:spChg chg="mod ord">
          <ac:chgData name="Ken Peters" userId="6c2b4e92dd7f5ac1" providerId="LiveId" clId="{49138CC9-6C2F-404F-85C4-1D2EF37B863E}" dt="2021-08-16T19:05:01.856" v="313" actId="26606"/>
          <ac:spMkLst>
            <pc:docMk/>
            <pc:sldMk cId="1007640162" sldId="278"/>
            <ac:spMk id="4" creationId="{C53C41EC-ED63-43A5-9DE1-E82605BF4FF6}"/>
          </ac:spMkLst>
        </pc:spChg>
        <pc:spChg chg="add">
          <ac:chgData name="Ken Peters" userId="6c2b4e92dd7f5ac1" providerId="LiveId" clId="{49138CC9-6C2F-404F-85C4-1D2EF37B863E}" dt="2021-08-16T19:05:01.856" v="313" actId="26606"/>
          <ac:spMkLst>
            <pc:docMk/>
            <pc:sldMk cId="1007640162" sldId="278"/>
            <ac:spMk id="11" creationId="{B775CD93-9DF2-48CB-9F57-1BCA9A46C7FA}"/>
          </ac:spMkLst>
        </pc:spChg>
        <pc:spChg chg="add">
          <ac:chgData name="Ken Peters" userId="6c2b4e92dd7f5ac1" providerId="LiveId" clId="{49138CC9-6C2F-404F-85C4-1D2EF37B863E}" dt="2021-08-16T19:05:01.856" v="313" actId="26606"/>
          <ac:spMkLst>
            <pc:docMk/>
            <pc:sldMk cId="1007640162" sldId="278"/>
            <ac:spMk id="13" creationId="{E186B68C-84BC-4A6E-99D1-EE87483C1349}"/>
          </ac:spMkLst>
        </pc:spChg>
        <pc:spChg chg="add">
          <ac:chgData name="Ken Peters" userId="6c2b4e92dd7f5ac1" providerId="LiveId" clId="{49138CC9-6C2F-404F-85C4-1D2EF37B863E}" dt="2021-08-16T19:05:01.856" v="313" actId="26606"/>
          <ac:spMkLst>
            <pc:docMk/>
            <pc:sldMk cId="1007640162" sldId="278"/>
            <ac:spMk id="15" creationId="{6166C6D1-23AC-49C4-BA07-238E4E9F8CEB}"/>
          </ac:spMkLst>
        </pc:spChg>
        <pc:spChg chg="add">
          <ac:chgData name="Ken Peters" userId="6c2b4e92dd7f5ac1" providerId="LiveId" clId="{49138CC9-6C2F-404F-85C4-1D2EF37B863E}" dt="2021-08-16T19:05:01.856" v="313" actId="26606"/>
          <ac:spMkLst>
            <pc:docMk/>
            <pc:sldMk cId="1007640162" sldId="278"/>
            <ac:spMk id="17" creationId="{33A87B69-D1B1-4DA7-B224-F220FC5235E6}"/>
          </ac:spMkLst>
        </pc:spChg>
        <pc:spChg chg="add">
          <ac:chgData name="Ken Peters" userId="6c2b4e92dd7f5ac1" providerId="LiveId" clId="{49138CC9-6C2F-404F-85C4-1D2EF37B863E}" dt="2021-08-16T19:05:01.856" v="313" actId="26606"/>
          <ac:spMkLst>
            <pc:docMk/>
            <pc:sldMk cId="1007640162" sldId="278"/>
            <ac:spMk id="19" creationId="{1C091803-41C2-48E0-9228-5148460C7479}"/>
          </ac:spMkLst>
        </pc:spChg>
        <pc:picChg chg="del">
          <ac:chgData name="Ken Peters" userId="6c2b4e92dd7f5ac1" providerId="LiveId" clId="{49138CC9-6C2F-404F-85C4-1D2EF37B863E}" dt="2021-08-16T19:03:55.631" v="306" actId="21"/>
          <ac:picMkLst>
            <pc:docMk/>
            <pc:sldMk cId="1007640162" sldId="278"/>
            <ac:picMk id="5" creationId="{9E867EC1-F55E-46E4-81B0-32B93F14072D}"/>
          </ac:picMkLst>
        </pc:picChg>
        <pc:picChg chg="add mod">
          <ac:chgData name="Ken Peters" userId="6c2b4e92dd7f5ac1" providerId="LiveId" clId="{49138CC9-6C2F-404F-85C4-1D2EF37B863E}" dt="2021-08-16T19:05:01.856" v="313" actId="26606"/>
          <ac:picMkLst>
            <pc:docMk/>
            <pc:sldMk cId="1007640162" sldId="278"/>
            <ac:picMk id="6" creationId="{F854B9BB-973B-4703-8B6B-636B23A1655E}"/>
          </ac:picMkLst>
        </pc:picChg>
        <pc:picChg chg="del">
          <ac:chgData name="Ken Peters" userId="6c2b4e92dd7f5ac1" providerId="LiveId" clId="{49138CC9-6C2F-404F-85C4-1D2EF37B863E}" dt="2021-08-16T19:04:00.356" v="307" actId="21"/>
          <ac:picMkLst>
            <pc:docMk/>
            <pc:sldMk cId="1007640162" sldId="278"/>
            <ac:picMk id="7" creationId="{CC29C93A-A66E-4D3A-8AC5-AD758FBDFD4C}"/>
          </ac:picMkLst>
        </pc:picChg>
      </pc:sldChg>
      <pc:sldChg chg="addSp delSp modSp add mod ord">
        <pc:chgData name="Ken Peters" userId="6c2b4e92dd7f5ac1" providerId="LiveId" clId="{49138CC9-6C2F-404F-85C4-1D2EF37B863E}" dt="2021-08-16T19:41:01.976" v="404" actId="20577"/>
        <pc:sldMkLst>
          <pc:docMk/>
          <pc:sldMk cId="125487714" sldId="279"/>
        </pc:sldMkLst>
        <pc:spChg chg="mod">
          <ac:chgData name="Ken Peters" userId="6c2b4e92dd7f5ac1" providerId="LiveId" clId="{49138CC9-6C2F-404F-85C4-1D2EF37B863E}" dt="2021-08-16T19:41:01.976" v="404" actId="20577"/>
          <ac:spMkLst>
            <pc:docMk/>
            <pc:sldMk cId="125487714" sldId="279"/>
            <ac:spMk id="4" creationId="{C53C41EC-ED63-43A5-9DE1-E82605BF4FF6}"/>
          </ac:spMkLst>
        </pc:spChg>
        <pc:picChg chg="add mod">
          <ac:chgData name="Ken Peters" userId="6c2b4e92dd7f5ac1" providerId="LiveId" clId="{49138CC9-6C2F-404F-85C4-1D2EF37B863E}" dt="2021-08-16T19:36:49.148" v="388" actId="14100"/>
          <ac:picMkLst>
            <pc:docMk/>
            <pc:sldMk cId="125487714" sldId="279"/>
            <ac:picMk id="3" creationId="{9D976A25-EC13-487A-9078-03857FB39A57}"/>
          </ac:picMkLst>
        </pc:picChg>
        <pc:picChg chg="del">
          <ac:chgData name="Ken Peters" userId="6c2b4e92dd7f5ac1" providerId="LiveId" clId="{49138CC9-6C2F-404F-85C4-1D2EF37B863E}" dt="2021-08-16T19:37:02.874" v="389" actId="478"/>
          <ac:picMkLst>
            <pc:docMk/>
            <pc:sldMk cId="125487714" sldId="279"/>
            <ac:picMk id="5" creationId="{9E867EC1-F55E-46E4-81B0-32B93F14072D}"/>
          </ac:picMkLst>
        </pc:picChg>
        <pc:picChg chg="add mod">
          <ac:chgData name="Ken Peters" userId="6c2b4e92dd7f5ac1" providerId="LiveId" clId="{49138CC9-6C2F-404F-85C4-1D2EF37B863E}" dt="2021-08-16T19:37:22.409" v="391" actId="1076"/>
          <ac:picMkLst>
            <pc:docMk/>
            <pc:sldMk cId="125487714" sldId="279"/>
            <ac:picMk id="6" creationId="{541C6550-832A-42B1-AE0D-DD7C117584FC}"/>
          </ac:picMkLst>
        </pc:picChg>
        <pc:picChg chg="del">
          <ac:chgData name="Ken Peters" userId="6c2b4e92dd7f5ac1" providerId="LiveId" clId="{49138CC9-6C2F-404F-85C4-1D2EF37B863E}" dt="2021-08-16T19:36:34.041" v="386" actId="478"/>
          <ac:picMkLst>
            <pc:docMk/>
            <pc:sldMk cId="125487714" sldId="279"/>
            <ac:picMk id="7" creationId="{CC29C93A-A66E-4D3A-8AC5-AD758FBDFD4C}"/>
          </ac:picMkLst>
        </pc:picChg>
      </pc:sldChg>
      <pc:sldChg chg="addSp delSp modSp add mod">
        <pc:chgData name="Ken Peters" userId="6c2b4e92dd7f5ac1" providerId="LiveId" clId="{49138CC9-6C2F-404F-85C4-1D2EF37B863E}" dt="2021-08-16T19:47:38.633" v="452" actId="20577"/>
        <pc:sldMkLst>
          <pc:docMk/>
          <pc:sldMk cId="752702011" sldId="280"/>
        </pc:sldMkLst>
        <pc:spChg chg="mod">
          <ac:chgData name="Ken Peters" userId="6c2b4e92dd7f5ac1" providerId="LiveId" clId="{49138CC9-6C2F-404F-85C4-1D2EF37B863E}" dt="2021-08-16T19:42:45.313" v="412" actId="20577"/>
          <ac:spMkLst>
            <pc:docMk/>
            <pc:sldMk cId="752702011" sldId="280"/>
            <ac:spMk id="4" creationId="{C53C41EC-ED63-43A5-9DE1-E82605BF4FF6}"/>
          </ac:spMkLst>
        </pc:spChg>
        <pc:spChg chg="add mod">
          <ac:chgData name="Ken Peters" userId="6c2b4e92dd7f5ac1" providerId="LiveId" clId="{49138CC9-6C2F-404F-85C4-1D2EF37B863E}" dt="2021-08-16T19:47:38.633" v="452" actId="20577"/>
          <ac:spMkLst>
            <pc:docMk/>
            <pc:sldMk cId="752702011" sldId="280"/>
            <ac:spMk id="13" creationId="{0365DFEF-6A44-4DAE-8CFD-A13426D2F113}"/>
          </ac:spMkLst>
        </pc:spChg>
        <pc:picChg chg="del">
          <ac:chgData name="Ken Peters" userId="6c2b4e92dd7f5ac1" providerId="LiveId" clId="{49138CC9-6C2F-404F-85C4-1D2EF37B863E}" dt="2021-08-16T19:43:03.015" v="413" actId="21"/>
          <ac:picMkLst>
            <pc:docMk/>
            <pc:sldMk cId="752702011" sldId="280"/>
            <ac:picMk id="3" creationId="{9D976A25-EC13-487A-9078-03857FB39A57}"/>
          </ac:picMkLst>
        </pc:picChg>
        <pc:picChg chg="add mod modCrop">
          <ac:chgData name="Ken Peters" userId="6c2b4e92dd7f5ac1" providerId="LiveId" clId="{49138CC9-6C2F-404F-85C4-1D2EF37B863E}" dt="2021-08-16T19:47:20.260" v="435" actId="14100"/>
          <ac:picMkLst>
            <pc:docMk/>
            <pc:sldMk cId="752702011" sldId="280"/>
            <ac:picMk id="5" creationId="{B82F5A96-2202-478A-9A0C-578D999B90F9}"/>
          </ac:picMkLst>
        </pc:picChg>
        <pc:picChg chg="del">
          <ac:chgData name="Ken Peters" userId="6c2b4e92dd7f5ac1" providerId="LiveId" clId="{49138CC9-6C2F-404F-85C4-1D2EF37B863E}" dt="2021-08-16T19:43:05.121" v="414" actId="21"/>
          <ac:picMkLst>
            <pc:docMk/>
            <pc:sldMk cId="752702011" sldId="280"/>
            <ac:picMk id="6" creationId="{541C6550-832A-42B1-AE0D-DD7C117584FC}"/>
          </ac:picMkLst>
        </pc:picChg>
        <pc:picChg chg="add del mod">
          <ac:chgData name="Ken Peters" userId="6c2b4e92dd7f5ac1" providerId="LiveId" clId="{49138CC9-6C2F-404F-85C4-1D2EF37B863E}" dt="2021-08-16T19:47:07.682" v="433" actId="21"/>
          <ac:picMkLst>
            <pc:docMk/>
            <pc:sldMk cId="752702011" sldId="280"/>
            <ac:picMk id="8" creationId="{6147003B-AB21-4457-B2C9-DE9924248A0F}"/>
          </ac:picMkLst>
        </pc:picChg>
      </pc:sldChg>
      <pc:sldChg chg="addSp delSp modSp add mod delDesignElem chgLayout">
        <pc:chgData name="Ken Peters" userId="6c2b4e92dd7f5ac1" providerId="LiveId" clId="{49138CC9-6C2F-404F-85C4-1D2EF37B863E}" dt="2021-08-16T19:51:45.753" v="463"/>
        <pc:sldMkLst>
          <pc:docMk/>
          <pc:sldMk cId="879222463" sldId="281"/>
        </pc:sldMkLst>
        <pc:spChg chg="mod ord">
          <ac:chgData name="Ken Peters" userId="6c2b4e92dd7f5ac1" providerId="LiveId" clId="{49138CC9-6C2F-404F-85C4-1D2EF37B863E}" dt="2021-08-16T19:49:55.470" v="461" actId="108"/>
          <ac:spMkLst>
            <pc:docMk/>
            <pc:sldMk cId="879222463" sldId="281"/>
            <ac:spMk id="2" creationId="{AA2E8B0C-18F5-46D2-9CA9-48F6DE29563E}"/>
          </ac:spMkLst>
        </pc:spChg>
        <pc:spChg chg="mod ord">
          <ac:chgData name="Ken Peters" userId="6c2b4e92dd7f5ac1" providerId="LiveId" clId="{49138CC9-6C2F-404F-85C4-1D2EF37B863E}" dt="2021-08-16T19:49:20.233" v="460" actId="26606"/>
          <ac:spMkLst>
            <pc:docMk/>
            <pc:sldMk cId="879222463" sldId="281"/>
            <ac:spMk id="4" creationId="{C53C41EC-ED63-43A5-9DE1-E82605BF4FF6}"/>
          </ac:spMkLst>
        </pc:spChg>
        <pc:spChg chg="add del">
          <ac:chgData name="Ken Peters" userId="6c2b4e92dd7f5ac1" providerId="LiveId" clId="{49138CC9-6C2F-404F-85C4-1D2EF37B863E}" dt="2021-08-16T19:49:20.233" v="460" actId="26606"/>
          <ac:spMkLst>
            <pc:docMk/>
            <pc:sldMk cId="879222463" sldId="281"/>
            <ac:spMk id="12" creationId="{4038CB10-1F5C-4D54-9DF7-12586DE5B007}"/>
          </ac:spMkLst>
        </pc:spChg>
        <pc:spChg chg="del">
          <ac:chgData name="Ken Peters" userId="6c2b4e92dd7f5ac1" providerId="LiveId" clId="{49138CC9-6C2F-404F-85C4-1D2EF37B863E}" dt="2021-08-16T19:47:58.794" v="454" actId="21"/>
          <ac:spMkLst>
            <pc:docMk/>
            <pc:sldMk cId="879222463" sldId="281"/>
            <ac:spMk id="13" creationId="{0365DFEF-6A44-4DAE-8CFD-A13426D2F113}"/>
          </ac:spMkLst>
        </pc:spChg>
        <pc:spChg chg="add del">
          <ac:chgData name="Ken Peters" userId="6c2b4e92dd7f5ac1" providerId="LiveId" clId="{49138CC9-6C2F-404F-85C4-1D2EF37B863E}" dt="2021-08-16T19:49:20.233" v="460" actId="26606"/>
          <ac:spMkLst>
            <pc:docMk/>
            <pc:sldMk cId="879222463" sldId="281"/>
            <ac:spMk id="14" creationId="{33B81349-3A7E-4A66-9ED9-66E6F8E29C4A}"/>
          </ac:spMkLst>
        </pc:spChg>
        <pc:spChg chg="add del">
          <ac:chgData name="Ken Peters" userId="6c2b4e92dd7f5ac1" providerId="LiveId" clId="{49138CC9-6C2F-404F-85C4-1D2EF37B863E}" dt="2021-08-16T19:49:20.233" v="460" actId="26606"/>
          <ac:spMkLst>
            <pc:docMk/>
            <pc:sldMk cId="879222463" sldId="281"/>
            <ac:spMk id="16" creationId="{4A37A7FF-19A5-40D8-8D0C-E780CBD33087}"/>
          </ac:spMkLst>
        </pc:spChg>
        <pc:spChg chg="add del">
          <ac:chgData name="Ken Peters" userId="6c2b4e92dd7f5ac1" providerId="LiveId" clId="{49138CC9-6C2F-404F-85C4-1D2EF37B863E}" dt="2021-08-16T19:49:20.233" v="460" actId="26606"/>
          <ac:spMkLst>
            <pc:docMk/>
            <pc:sldMk cId="879222463" sldId="281"/>
            <ac:spMk id="18" creationId="{73ED6512-6858-4552-B699-9A97FE9A4EA2}"/>
          </ac:spMkLst>
        </pc:spChg>
        <pc:spChg chg="add">
          <ac:chgData name="Ken Peters" userId="6c2b4e92dd7f5ac1" providerId="LiveId" clId="{49138CC9-6C2F-404F-85C4-1D2EF37B863E}" dt="2021-08-16T19:49:20.233" v="460" actId="26606"/>
          <ac:spMkLst>
            <pc:docMk/>
            <pc:sldMk cId="879222463" sldId="281"/>
            <ac:spMk id="23" creationId="{4038CB10-1F5C-4D54-9DF7-12586DE5B007}"/>
          </ac:spMkLst>
        </pc:spChg>
        <pc:spChg chg="add">
          <ac:chgData name="Ken Peters" userId="6c2b4e92dd7f5ac1" providerId="LiveId" clId="{49138CC9-6C2F-404F-85C4-1D2EF37B863E}" dt="2021-08-16T19:49:20.233" v="460" actId="26606"/>
          <ac:spMkLst>
            <pc:docMk/>
            <pc:sldMk cId="879222463" sldId="281"/>
            <ac:spMk id="25" creationId="{36D30126-6314-4A93-B27E-5C66CF781924}"/>
          </ac:spMkLst>
        </pc:spChg>
        <pc:spChg chg="add">
          <ac:chgData name="Ken Peters" userId="6c2b4e92dd7f5ac1" providerId="LiveId" clId="{49138CC9-6C2F-404F-85C4-1D2EF37B863E}" dt="2021-08-16T19:49:20.233" v="460" actId="26606"/>
          <ac:spMkLst>
            <pc:docMk/>
            <pc:sldMk cId="879222463" sldId="281"/>
            <ac:spMk id="27" creationId="{73ED6512-6858-4552-B699-9A97FE9A4EA2}"/>
          </ac:spMkLst>
        </pc:spChg>
        <pc:picChg chg="add del">
          <ac:chgData name="Ken Peters" userId="6c2b4e92dd7f5ac1" providerId="LiveId" clId="{49138CC9-6C2F-404F-85C4-1D2EF37B863E}" dt="2021-08-16T19:51:45.753" v="463"/>
          <ac:picMkLst>
            <pc:docMk/>
            <pc:sldMk cId="879222463" sldId="281"/>
            <ac:picMk id="3" creationId="{41245956-1736-4226-B9A8-65C434BDC7AE}"/>
          </ac:picMkLst>
        </pc:picChg>
        <pc:picChg chg="del">
          <ac:chgData name="Ken Peters" userId="6c2b4e92dd7f5ac1" providerId="LiveId" clId="{49138CC9-6C2F-404F-85C4-1D2EF37B863E}" dt="2021-08-16T19:47:47.126" v="453" actId="21"/>
          <ac:picMkLst>
            <pc:docMk/>
            <pc:sldMk cId="879222463" sldId="281"/>
            <ac:picMk id="5" creationId="{B82F5A96-2202-478A-9A0C-578D999B90F9}"/>
          </ac:picMkLst>
        </pc:picChg>
        <pc:picChg chg="mod">
          <ac:chgData name="Ken Peters" userId="6c2b4e92dd7f5ac1" providerId="LiveId" clId="{49138CC9-6C2F-404F-85C4-1D2EF37B863E}" dt="2021-08-16T19:49:20.233" v="460" actId="26606"/>
          <ac:picMkLst>
            <pc:docMk/>
            <pc:sldMk cId="879222463" sldId="281"/>
            <ac:picMk id="8" creationId="{6147003B-AB21-4457-B2C9-DE9924248A0F}"/>
          </ac:picMkLst>
        </pc:picChg>
      </pc:sldChg>
      <pc:sldChg chg="addSp delSp modSp add mod setBg">
        <pc:chgData name="Ken Peters" userId="6c2b4e92dd7f5ac1" providerId="LiveId" clId="{49138CC9-6C2F-404F-85C4-1D2EF37B863E}" dt="2021-08-16T19:57:19.699" v="473" actId="14100"/>
        <pc:sldMkLst>
          <pc:docMk/>
          <pc:sldMk cId="760992176" sldId="282"/>
        </pc:sldMkLst>
        <pc:spChg chg="del mod">
          <ac:chgData name="Ken Peters" userId="6c2b4e92dd7f5ac1" providerId="LiveId" clId="{49138CC9-6C2F-404F-85C4-1D2EF37B863E}" dt="2021-08-16T19:53:13.907" v="467" actId="21"/>
          <ac:spMkLst>
            <pc:docMk/>
            <pc:sldMk cId="760992176" sldId="282"/>
            <ac:spMk id="13" creationId="{0365DFEF-6A44-4DAE-8CFD-A13426D2F113}"/>
          </ac:spMkLst>
        </pc:spChg>
        <pc:picChg chg="add mod">
          <ac:chgData name="Ken Peters" userId="6c2b4e92dd7f5ac1" providerId="LiveId" clId="{49138CC9-6C2F-404F-85C4-1D2EF37B863E}" dt="2021-08-16T19:57:19.699" v="473" actId="14100"/>
          <ac:picMkLst>
            <pc:docMk/>
            <pc:sldMk cId="760992176" sldId="282"/>
            <ac:picMk id="3" creationId="{7874E1E2-CB38-4615-B5D8-120574C81ECD}"/>
          </ac:picMkLst>
        </pc:picChg>
        <pc:picChg chg="del">
          <ac:chgData name="Ken Peters" userId="6c2b4e92dd7f5ac1" providerId="LiveId" clId="{49138CC9-6C2F-404F-85C4-1D2EF37B863E}" dt="2021-08-16T19:53:05.099" v="465" actId="478"/>
          <ac:picMkLst>
            <pc:docMk/>
            <pc:sldMk cId="760992176" sldId="282"/>
            <ac:picMk id="5" creationId="{B82F5A96-2202-478A-9A0C-578D999B90F9}"/>
          </ac:picMkLst>
        </pc:picChg>
      </pc:sldChg>
    </pc:docChg>
  </pc:docChgLst>
  <pc:docChgLst>
    <pc:chgData name="Ken Peters" userId="6c2b4e92dd7f5ac1" providerId="LiveId" clId="{187AE52C-9906-4AA7-BBE8-909E9F445D6A}"/>
    <pc:docChg chg="custSel modSld">
      <pc:chgData name="Ken Peters" userId="6c2b4e92dd7f5ac1" providerId="LiveId" clId="{187AE52C-9906-4AA7-BBE8-909E9F445D6A}" dt="2021-08-16T20:08:27.500" v="29" actId="27636"/>
      <pc:docMkLst>
        <pc:docMk/>
      </pc:docMkLst>
      <pc:sldChg chg="modSp mod">
        <pc:chgData name="Ken Peters" userId="6c2b4e92dd7f5ac1" providerId="LiveId" clId="{187AE52C-9906-4AA7-BBE8-909E9F445D6A}" dt="2021-08-16T20:08:27.500" v="29" actId="27636"/>
        <pc:sldMkLst>
          <pc:docMk/>
          <pc:sldMk cId="3350769155" sldId="277"/>
        </pc:sldMkLst>
        <pc:spChg chg="mod">
          <ac:chgData name="Ken Peters" userId="6c2b4e92dd7f5ac1" providerId="LiveId" clId="{187AE52C-9906-4AA7-BBE8-909E9F445D6A}" dt="2021-08-16T20:08:27.500" v="29" actId="27636"/>
          <ac:spMkLst>
            <pc:docMk/>
            <pc:sldMk cId="3350769155" sldId="277"/>
            <ac:spMk id="2" creationId="{AA2E8B0C-18F5-46D2-9CA9-48F6DE2956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DF6FF-1F3B-4AA3-A15F-32DEC19997B1}"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772BBD8-B056-470A-AC18-72869B49FA50}">
      <dgm:prSet/>
      <dgm:spPr/>
      <dgm:t>
        <a:bodyPr/>
        <a:lstStyle/>
        <a:p>
          <a:r>
            <a:rPr lang="en-US"/>
            <a:t>Features (Columns/Fields)</a:t>
          </a:r>
        </a:p>
      </dgm:t>
    </dgm:pt>
    <dgm:pt modelId="{57F9221F-AB1B-43EA-89DE-759861DCCB35}" type="parTrans" cxnId="{4334FB34-5A6C-4B1A-8DF6-9C94A8049364}">
      <dgm:prSet/>
      <dgm:spPr/>
      <dgm:t>
        <a:bodyPr/>
        <a:lstStyle/>
        <a:p>
          <a:endParaRPr lang="en-US"/>
        </a:p>
      </dgm:t>
    </dgm:pt>
    <dgm:pt modelId="{889F369F-F489-406E-9245-0D3D62986BDE}" type="sibTrans" cxnId="{4334FB34-5A6C-4B1A-8DF6-9C94A8049364}">
      <dgm:prSet/>
      <dgm:spPr/>
      <dgm:t>
        <a:bodyPr/>
        <a:lstStyle/>
        <a:p>
          <a:endParaRPr lang="en-US"/>
        </a:p>
      </dgm:t>
    </dgm:pt>
    <dgm:pt modelId="{D4574D18-1F46-470D-B14C-AE5A7E4178EF}">
      <dgm:prSet/>
      <dgm:spPr/>
      <dgm:t>
        <a:bodyPr/>
        <a:lstStyle/>
        <a:p>
          <a:r>
            <a:rPr lang="en-US"/>
            <a:t>Sex</a:t>
          </a:r>
        </a:p>
      </dgm:t>
    </dgm:pt>
    <dgm:pt modelId="{2213B14C-4DB0-4473-AAAC-002229B2521C}" type="parTrans" cxnId="{D7CD531D-E999-4D47-A7EE-69B8937E34D0}">
      <dgm:prSet/>
      <dgm:spPr/>
      <dgm:t>
        <a:bodyPr/>
        <a:lstStyle/>
        <a:p>
          <a:endParaRPr lang="en-US"/>
        </a:p>
      </dgm:t>
    </dgm:pt>
    <dgm:pt modelId="{37EF56D1-EC43-4A2C-9958-8EA705BEAF7F}" type="sibTrans" cxnId="{D7CD531D-E999-4D47-A7EE-69B8937E34D0}">
      <dgm:prSet/>
      <dgm:spPr/>
      <dgm:t>
        <a:bodyPr/>
        <a:lstStyle/>
        <a:p>
          <a:endParaRPr lang="en-US"/>
        </a:p>
      </dgm:t>
    </dgm:pt>
    <dgm:pt modelId="{4BD53D0C-CC20-47EE-9913-88210CBD4077}">
      <dgm:prSet/>
      <dgm:spPr/>
      <dgm:t>
        <a:bodyPr/>
        <a:lstStyle/>
        <a:p>
          <a:r>
            <a:rPr lang="en-US"/>
            <a:t>Medals</a:t>
          </a:r>
        </a:p>
      </dgm:t>
    </dgm:pt>
    <dgm:pt modelId="{B9348C92-D9A4-49A0-B5B2-F21F5B0278BC}" type="parTrans" cxnId="{9C4CF3F4-F0CC-4B7D-8A8B-89F6473B1CE3}">
      <dgm:prSet/>
      <dgm:spPr/>
      <dgm:t>
        <a:bodyPr/>
        <a:lstStyle/>
        <a:p>
          <a:endParaRPr lang="en-US"/>
        </a:p>
      </dgm:t>
    </dgm:pt>
    <dgm:pt modelId="{F6D7E576-28A7-4CA9-BCF0-C8458CDD622A}" type="sibTrans" cxnId="{9C4CF3F4-F0CC-4B7D-8A8B-89F6473B1CE3}">
      <dgm:prSet/>
      <dgm:spPr/>
      <dgm:t>
        <a:bodyPr/>
        <a:lstStyle/>
        <a:p>
          <a:endParaRPr lang="en-US"/>
        </a:p>
      </dgm:t>
    </dgm:pt>
    <dgm:pt modelId="{4693B0E3-CD01-4FEE-9BC3-540DD5EE051B}">
      <dgm:prSet/>
      <dgm:spPr/>
      <dgm:t>
        <a:bodyPr/>
        <a:lstStyle/>
        <a:p>
          <a:r>
            <a:rPr lang="en-US"/>
            <a:t>Region = USA</a:t>
          </a:r>
        </a:p>
      </dgm:t>
    </dgm:pt>
    <dgm:pt modelId="{E7908AE1-40FF-416E-877D-EDCAB453CC8A}" type="parTrans" cxnId="{80857ADD-A0C0-4050-B89F-DE3CA58DFAA3}">
      <dgm:prSet/>
      <dgm:spPr/>
      <dgm:t>
        <a:bodyPr/>
        <a:lstStyle/>
        <a:p>
          <a:endParaRPr lang="en-US"/>
        </a:p>
      </dgm:t>
    </dgm:pt>
    <dgm:pt modelId="{636F50FF-E9C7-4D76-B83D-432C771CFFF1}" type="sibTrans" cxnId="{80857ADD-A0C0-4050-B89F-DE3CA58DFAA3}">
      <dgm:prSet/>
      <dgm:spPr/>
      <dgm:t>
        <a:bodyPr/>
        <a:lstStyle/>
        <a:p>
          <a:endParaRPr lang="en-US"/>
        </a:p>
      </dgm:t>
    </dgm:pt>
    <dgm:pt modelId="{55BC8B14-3A8D-423B-A14F-BA72AA8B09DF}">
      <dgm:prSet/>
      <dgm:spPr/>
      <dgm:t>
        <a:bodyPr/>
        <a:lstStyle/>
        <a:p>
          <a:r>
            <a:rPr lang="en-US"/>
            <a:t>Relationships to explore</a:t>
          </a:r>
        </a:p>
      </dgm:t>
    </dgm:pt>
    <dgm:pt modelId="{6DD708A8-4E33-4F35-B2C3-2E8512E95C5A}" type="parTrans" cxnId="{3FD9A193-C8A8-448D-BB67-12D543FD3EBC}">
      <dgm:prSet/>
      <dgm:spPr/>
      <dgm:t>
        <a:bodyPr/>
        <a:lstStyle/>
        <a:p>
          <a:endParaRPr lang="en-US"/>
        </a:p>
      </dgm:t>
    </dgm:pt>
    <dgm:pt modelId="{DFBF2D0E-FAB1-48A0-8A65-5E54746B2594}" type="sibTrans" cxnId="{3FD9A193-C8A8-448D-BB67-12D543FD3EBC}">
      <dgm:prSet/>
      <dgm:spPr/>
      <dgm:t>
        <a:bodyPr/>
        <a:lstStyle/>
        <a:p>
          <a:endParaRPr lang="en-US"/>
        </a:p>
      </dgm:t>
    </dgm:pt>
    <dgm:pt modelId="{41FB3918-634C-4138-B322-C79FD5CC473C}">
      <dgm:prSet/>
      <dgm:spPr/>
      <dgm:t>
        <a:bodyPr/>
        <a:lstStyle/>
        <a:p>
          <a:r>
            <a:rPr lang="en-US"/>
            <a:t>Male vs. Female</a:t>
          </a:r>
        </a:p>
      </dgm:t>
    </dgm:pt>
    <dgm:pt modelId="{E05D7DEE-8504-445D-8803-24C9C058D744}" type="parTrans" cxnId="{A9C60C3A-2D0A-4BA6-8802-BDC45823C576}">
      <dgm:prSet/>
      <dgm:spPr/>
      <dgm:t>
        <a:bodyPr/>
        <a:lstStyle/>
        <a:p>
          <a:endParaRPr lang="en-US"/>
        </a:p>
      </dgm:t>
    </dgm:pt>
    <dgm:pt modelId="{222513D1-89B9-434D-9F8C-5E954E91E119}" type="sibTrans" cxnId="{A9C60C3A-2D0A-4BA6-8802-BDC45823C576}">
      <dgm:prSet/>
      <dgm:spPr/>
      <dgm:t>
        <a:bodyPr/>
        <a:lstStyle/>
        <a:p>
          <a:endParaRPr lang="en-US"/>
        </a:p>
      </dgm:t>
    </dgm:pt>
    <dgm:pt modelId="{458924D8-0922-475E-8EBC-788F63BDE184}">
      <dgm:prSet/>
      <dgm:spPr/>
      <dgm:t>
        <a:bodyPr/>
        <a:lstStyle/>
        <a:p>
          <a:r>
            <a:rPr lang="en-US"/>
            <a:t>Total medal count per athlete</a:t>
          </a:r>
        </a:p>
      </dgm:t>
    </dgm:pt>
    <dgm:pt modelId="{79C97544-73E1-482C-AAB7-6EE54991E9AF}" type="parTrans" cxnId="{CB00AD85-DC7D-4DC3-98DE-73888CED4149}">
      <dgm:prSet/>
      <dgm:spPr/>
      <dgm:t>
        <a:bodyPr/>
        <a:lstStyle/>
        <a:p>
          <a:endParaRPr lang="en-US"/>
        </a:p>
      </dgm:t>
    </dgm:pt>
    <dgm:pt modelId="{CF938D68-9AD3-4788-A293-49731B05FBE1}" type="sibTrans" cxnId="{CB00AD85-DC7D-4DC3-98DE-73888CED4149}">
      <dgm:prSet/>
      <dgm:spPr/>
      <dgm:t>
        <a:bodyPr/>
        <a:lstStyle/>
        <a:p>
          <a:endParaRPr lang="en-US"/>
        </a:p>
      </dgm:t>
    </dgm:pt>
    <dgm:pt modelId="{7106211B-12BA-4B69-9505-E048DF274A12}">
      <dgm:prSet/>
      <dgm:spPr/>
      <dgm:t>
        <a:bodyPr/>
        <a:lstStyle/>
        <a:p>
          <a:r>
            <a:rPr lang="en-US"/>
            <a:t>Total medal count per year for the USA</a:t>
          </a:r>
        </a:p>
      </dgm:t>
    </dgm:pt>
    <dgm:pt modelId="{C0D51AD5-02D9-462E-9EF3-2B75AF9EAEB0}" type="parTrans" cxnId="{40A8BEBF-C801-450E-862A-CD17C95D1786}">
      <dgm:prSet/>
      <dgm:spPr/>
      <dgm:t>
        <a:bodyPr/>
        <a:lstStyle/>
        <a:p>
          <a:endParaRPr lang="en-US"/>
        </a:p>
      </dgm:t>
    </dgm:pt>
    <dgm:pt modelId="{C8B19594-A5D1-445D-A2FD-BF2544232F66}" type="sibTrans" cxnId="{40A8BEBF-C801-450E-862A-CD17C95D1786}">
      <dgm:prSet/>
      <dgm:spPr/>
      <dgm:t>
        <a:bodyPr/>
        <a:lstStyle/>
        <a:p>
          <a:endParaRPr lang="en-US"/>
        </a:p>
      </dgm:t>
    </dgm:pt>
    <dgm:pt modelId="{36963246-E29E-4213-86F5-8E0F631B777C}">
      <dgm:prSet/>
      <dgm:spPr/>
      <dgm:t>
        <a:bodyPr/>
        <a:lstStyle/>
        <a:p>
          <a:r>
            <a:rPr lang="en-US"/>
            <a:t>Metric Evaluation measure</a:t>
          </a:r>
        </a:p>
      </dgm:t>
    </dgm:pt>
    <dgm:pt modelId="{06912D0A-A2FB-4E31-B98B-F30A045DF550}" type="parTrans" cxnId="{C8E8C437-BCC0-4125-91C3-F67AA766F98F}">
      <dgm:prSet/>
      <dgm:spPr/>
      <dgm:t>
        <a:bodyPr/>
        <a:lstStyle/>
        <a:p>
          <a:endParaRPr lang="en-US"/>
        </a:p>
      </dgm:t>
    </dgm:pt>
    <dgm:pt modelId="{FC08AB90-B01A-43DF-A0A7-55B87A098BC5}" type="sibTrans" cxnId="{C8E8C437-BCC0-4125-91C3-F67AA766F98F}">
      <dgm:prSet/>
      <dgm:spPr/>
      <dgm:t>
        <a:bodyPr/>
        <a:lstStyle/>
        <a:p>
          <a:endParaRPr lang="en-US"/>
        </a:p>
      </dgm:t>
    </dgm:pt>
    <dgm:pt modelId="{CFD483AB-ABFA-41E0-A35D-9CEB116DF9F6}">
      <dgm:prSet/>
      <dgm:spPr/>
      <dgm:t>
        <a:bodyPr/>
        <a:lstStyle/>
        <a:p>
          <a:r>
            <a:rPr lang="en-US"/>
            <a:t>Percent</a:t>
          </a:r>
        </a:p>
      </dgm:t>
    </dgm:pt>
    <dgm:pt modelId="{8C7A9D65-F5FC-42DA-9598-1DD680411BCB}" type="parTrans" cxnId="{F63B4150-5171-42F5-AFFA-89C7AD2A7E6E}">
      <dgm:prSet/>
      <dgm:spPr/>
      <dgm:t>
        <a:bodyPr/>
        <a:lstStyle/>
        <a:p>
          <a:endParaRPr lang="en-US"/>
        </a:p>
      </dgm:t>
    </dgm:pt>
    <dgm:pt modelId="{25F1A6A7-F58D-4D1B-8543-B7720F4A3C20}" type="sibTrans" cxnId="{F63B4150-5171-42F5-AFFA-89C7AD2A7E6E}">
      <dgm:prSet/>
      <dgm:spPr/>
      <dgm:t>
        <a:bodyPr/>
        <a:lstStyle/>
        <a:p>
          <a:endParaRPr lang="en-US"/>
        </a:p>
      </dgm:t>
    </dgm:pt>
    <dgm:pt modelId="{06967580-782B-4E9F-AA88-FB2B6E3D04F4}">
      <dgm:prSet/>
      <dgm:spPr/>
      <dgm:t>
        <a:bodyPr/>
        <a:lstStyle/>
        <a:p>
          <a:r>
            <a:rPr lang="en-US"/>
            <a:t>Sum</a:t>
          </a:r>
        </a:p>
      </dgm:t>
    </dgm:pt>
    <dgm:pt modelId="{3AAEFD6E-98EF-4BB3-BFA1-04F3CC6A5992}" type="parTrans" cxnId="{F5524935-B68B-445E-86FC-93A35FE1F103}">
      <dgm:prSet/>
      <dgm:spPr/>
      <dgm:t>
        <a:bodyPr/>
        <a:lstStyle/>
        <a:p>
          <a:endParaRPr lang="en-US"/>
        </a:p>
      </dgm:t>
    </dgm:pt>
    <dgm:pt modelId="{764D4743-314E-4BC7-8B2D-F9B313570DE7}" type="sibTrans" cxnId="{F5524935-B68B-445E-86FC-93A35FE1F103}">
      <dgm:prSet/>
      <dgm:spPr/>
      <dgm:t>
        <a:bodyPr/>
        <a:lstStyle/>
        <a:p>
          <a:endParaRPr lang="en-US"/>
        </a:p>
      </dgm:t>
    </dgm:pt>
    <dgm:pt modelId="{29DD4940-572F-42D7-957E-048874550F94}">
      <dgm:prSet/>
      <dgm:spPr/>
      <dgm:t>
        <a:bodyPr/>
        <a:lstStyle/>
        <a:p>
          <a:r>
            <a:rPr lang="en-US"/>
            <a:t>Linear Regression</a:t>
          </a:r>
        </a:p>
      </dgm:t>
    </dgm:pt>
    <dgm:pt modelId="{3E438DF4-8E1C-4902-B9A7-474C595369C1}" type="parTrans" cxnId="{73FB246D-F100-4A47-867F-075DE834CBF6}">
      <dgm:prSet/>
      <dgm:spPr/>
      <dgm:t>
        <a:bodyPr/>
        <a:lstStyle/>
        <a:p>
          <a:endParaRPr lang="en-US"/>
        </a:p>
      </dgm:t>
    </dgm:pt>
    <dgm:pt modelId="{A9768502-B506-423B-8B83-0B31734AE34C}" type="sibTrans" cxnId="{73FB246D-F100-4A47-867F-075DE834CBF6}">
      <dgm:prSet/>
      <dgm:spPr/>
      <dgm:t>
        <a:bodyPr/>
        <a:lstStyle/>
        <a:p>
          <a:endParaRPr lang="en-US"/>
        </a:p>
      </dgm:t>
    </dgm:pt>
    <dgm:pt modelId="{9413F3B1-2152-4E41-B970-1BA33BE4512D}" type="pres">
      <dgm:prSet presAssocID="{5F8DF6FF-1F3B-4AA3-A15F-32DEC19997B1}" presName="linear" presStyleCnt="0">
        <dgm:presLayoutVars>
          <dgm:dir/>
          <dgm:animLvl val="lvl"/>
          <dgm:resizeHandles val="exact"/>
        </dgm:presLayoutVars>
      </dgm:prSet>
      <dgm:spPr/>
    </dgm:pt>
    <dgm:pt modelId="{5644CE0E-5D55-4C13-8D0A-AC046511DA80}" type="pres">
      <dgm:prSet presAssocID="{A772BBD8-B056-470A-AC18-72869B49FA50}" presName="parentLin" presStyleCnt="0"/>
      <dgm:spPr/>
    </dgm:pt>
    <dgm:pt modelId="{6F257565-1BB1-414A-90A3-65BE06FB021E}" type="pres">
      <dgm:prSet presAssocID="{A772BBD8-B056-470A-AC18-72869B49FA50}" presName="parentLeftMargin" presStyleLbl="node1" presStyleIdx="0" presStyleCnt="10"/>
      <dgm:spPr/>
    </dgm:pt>
    <dgm:pt modelId="{0FD284A1-DBBB-450D-90FC-400BF05F8F5D}" type="pres">
      <dgm:prSet presAssocID="{A772BBD8-B056-470A-AC18-72869B49FA50}" presName="parentText" presStyleLbl="node1" presStyleIdx="0" presStyleCnt="10">
        <dgm:presLayoutVars>
          <dgm:chMax val="0"/>
          <dgm:bulletEnabled val="1"/>
        </dgm:presLayoutVars>
      </dgm:prSet>
      <dgm:spPr/>
    </dgm:pt>
    <dgm:pt modelId="{1C8B0782-D632-4152-B026-619F1EE13A1C}" type="pres">
      <dgm:prSet presAssocID="{A772BBD8-B056-470A-AC18-72869B49FA50}" presName="negativeSpace" presStyleCnt="0"/>
      <dgm:spPr/>
    </dgm:pt>
    <dgm:pt modelId="{26D9F39F-A3A3-4F12-9359-8CDE8C2A60E0}" type="pres">
      <dgm:prSet presAssocID="{A772BBD8-B056-470A-AC18-72869B49FA50}" presName="childText" presStyleLbl="conFgAcc1" presStyleIdx="0" presStyleCnt="10">
        <dgm:presLayoutVars>
          <dgm:bulletEnabled val="1"/>
        </dgm:presLayoutVars>
      </dgm:prSet>
      <dgm:spPr/>
    </dgm:pt>
    <dgm:pt modelId="{2FC2729F-FAA6-443A-A9B3-A67C6FF234A1}" type="pres">
      <dgm:prSet presAssocID="{889F369F-F489-406E-9245-0D3D62986BDE}" presName="spaceBetweenRectangles" presStyleCnt="0"/>
      <dgm:spPr/>
    </dgm:pt>
    <dgm:pt modelId="{D8E01BB0-B202-4D44-AF78-A49600C32D1D}" type="pres">
      <dgm:prSet presAssocID="{D4574D18-1F46-470D-B14C-AE5A7E4178EF}" presName="parentLin" presStyleCnt="0"/>
      <dgm:spPr/>
    </dgm:pt>
    <dgm:pt modelId="{5815F231-4B52-4CF4-90F3-6517057452F8}" type="pres">
      <dgm:prSet presAssocID="{D4574D18-1F46-470D-B14C-AE5A7E4178EF}" presName="parentLeftMargin" presStyleLbl="node1" presStyleIdx="0" presStyleCnt="10"/>
      <dgm:spPr/>
    </dgm:pt>
    <dgm:pt modelId="{69FF4B17-DCE0-4685-A87B-C8A56BBB2787}" type="pres">
      <dgm:prSet presAssocID="{D4574D18-1F46-470D-B14C-AE5A7E4178EF}" presName="parentText" presStyleLbl="node1" presStyleIdx="1" presStyleCnt="10">
        <dgm:presLayoutVars>
          <dgm:chMax val="0"/>
          <dgm:bulletEnabled val="1"/>
        </dgm:presLayoutVars>
      </dgm:prSet>
      <dgm:spPr/>
    </dgm:pt>
    <dgm:pt modelId="{0A72D228-4A99-4CFA-B4E9-CC7F89EB4E26}" type="pres">
      <dgm:prSet presAssocID="{D4574D18-1F46-470D-B14C-AE5A7E4178EF}" presName="negativeSpace" presStyleCnt="0"/>
      <dgm:spPr/>
    </dgm:pt>
    <dgm:pt modelId="{5DFF15EF-580D-4D6C-AD04-101E7F42E929}" type="pres">
      <dgm:prSet presAssocID="{D4574D18-1F46-470D-B14C-AE5A7E4178EF}" presName="childText" presStyleLbl="conFgAcc1" presStyleIdx="1" presStyleCnt="10">
        <dgm:presLayoutVars>
          <dgm:bulletEnabled val="1"/>
        </dgm:presLayoutVars>
      </dgm:prSet>
      <dgm:spPr/>
    </dgm:pt>
    <dgm:pt modelId="{6DA40BC8-13C9-4CD6-A5A5-40A3CA6712E3}" type="pres">
      <dgm:prSet presAssocID="{37EF56D1-EC43-4A2C-9958-8EA705BEAF7F}" presName="spaceBetweenRectangles" presStyleCnt="0"/>
      <dgm:spPr/>
    </dgm:pt>
    <dgm:pt modelId="{0D9831F6-6453-4C90-B025-13BD2F554E29}" type="pres">
      <dgm:prSet presAssocID="{4BD53D0C-CC20-47EE-9913-88210CBD4077}" presName="parentLin" presStyleCnt="0"/>
      <dgm:spPr/>
    </dgm:pt>
    <dgm:pt modelId="{70E177CD-C382-4870-B48E-5C908BD08B96}" type="pres">
      <dgm:prSet presAssocID="{4BD53D0C-CC20-47EE-9913-88210CBD4077}" presName="parentLeftMargin" presStyleLbl="node1" presStyleIdx="1" presStyleCnt="10"/>
      <dgm:spPr/>
    </dgm:pt>
    <dgm:pt modelId="{23C96640-34DF-4F26-8762-9C030FB9169A}" type="pres">
      <dgm:prSet presAssocID="{4BD53D0C-CC20-47EE-9913-88210CBD4077}" presName="parentText" presStyleLbl="node1" presStyleIdx="2" presStyleCnt="10">
        <dgm:presLayoutVars>
          <dgm:chMax val="0"/>
          <dgm:bulletEnabled val="1"/>
        </dgm:presLayoutVars>
      </dgm:prSet>
      <dgm:spPr/>
    </dgm:pt>
    <dgm:pt modelId="{4E5E27BE-4981-49F5-806F-3D0308896876}" type="pres">
      <dgm:prSet presAssocID="{4BD53D0C-CC20-47EE-9913-88210CBD4077}" presName="negativeSpace" presStyleCnt="0"/>
      <dgm:spPr/>
    </dgm:pt>
    <dgm:pt modelId="{42AC1D17-C129-4F09-A6E6-C788B256B7B2}" type="pres">
      <dgm:prSet presAssocID="{4BD53D0C-CC20-47EE-9913-88210CBD4077}" presName="childText" presStyleLbl="conFgAcc1" presStyleIdx="2" presStyleCnt="10">
        <dgm:presLayoutVars>
          <dgm:bulletEnabled val="1"/>
        </dgm:presLayoutVars>
      </dgm:prSet>
      <dgm:spPr/>
    </dgm:pt>
    <dgm:pt modelId="{A776BCF4-E3AE-4CD2-9E46-693D06FAF154}" type="pres">
      <dgm:prSet presAssocID="{F6D7E576-28A7-4CA9-BCF0-C8458CDD622A}" presName="spaceBetweenRectangles" presStyleCnt="0"/>
      <dgm:spPr/>
    </dgm:pt>
    <dgm:pt modelId="{3E780863-595B-448B-BCB3-4D68C30E2396}" type="pres">
      <dgm:prSet presAssocID="{4693B0E3-CD01-4FEE-9BC3-540DD5EE051B}" presName="parentLin" presStyleCnt="0"/>
      <dgm:spPr/>
    </dgm:pt>
    <dgm:pt modelId="{A4133877-04B9-46A8-8525-64DC815D97A0}" type="pres">
      <dgm:prSet presAssocID="{4693B0E3-CD01-4FEE-9BC3-540DD5EE051B}" presName="parentLeftMargin" presStyleLbl="node1" presStyleIdx="2" presStyleCnt="10"/>
      <dgm:spPr/>
    </dgm:pt>
    <dgm:pt modelId="{C768A344-5948-4F23-9280-F6AEB95C224B}" type="pres">
      <dgm:prSet presAssocID="{4693B0E3-CD01-4FEE-9BC3-540DD5EE051B}" presName="parentText" presStyleLbl="node1" presStyleIdx="3" presStyleCnt="10">
        <dgm:presLayoutVars>
          <dgm:chMax val="0"/>
          <dgm:bulletEnabled val="1"/>
        </dgm:presLayoutVars>
      </dgm:prSet>
      <dgm:spPr/>
    </dgm:pt>
    <dgm:pt modelId="{84A08F3D-8A61-4817-A238-4D8B9FAF4219}" type="pres">
      <dgm:prSet presAssocID="{4693B0E3-CD01-4FEE-9BC3-540DD5EE051B}" presName="negativeSpace" presStyleCnt="0"/>
      <dgm:spPr/>
    </dgm:pt>
    <dgm:pt modelId="{3644A0C8-7DC2-4F0C-BF20-4A089281687C}" type="pres">
      <dgm:prSet presAssocID="{4693B0E3-CD01-4FEE-9BC3-540DD5EE051B}" presName="childText" presStyleLbl="conFgAcc1" presStyleIdx="3" presStyleCnt="10">
        <dgm:presLayoutVars>
          <dgm:bulletEnabled val="1"/>
        </dgm:presLayoutVars>
      </dgm:prSet>
      <dgm:spPr/>
    </dgm:pt>
    <dgm:pt modelId="{D6C4C10C-D3EE-4F21-A197-612DDA6FE4E4}" type="pres">
      <dgm:prSet presAssocID="{636F50FF-E9C7-4D76-B83D-432C771CFFF1}" presName="spaceBetweenRectangles" presStyleCnt="0"/>
      <dgm:spPr/>
    </dgm:pt>
    <dgm:pt modelId="{A0A7F952-76B0-40F9-938B-6763AB505440}" type="pres">
      <dgm:prSet presAssocID="{41FB3918-634C-4138-B322-C79FD5CC473C}" presName="parentLin" presStyleCnt="0"/>
      <dgm:spPr/>
    </dgm:pt>
    <dgm:pt modelId="{8A6833D3-3B16-45BD-BA4D-312051463047}" type="pres">
      <dgm:prSet presAssocID="{41FB3918-634C-4138-B322-C79FD5CC473C}" presName="parentLeftMargin" presStyleLbl="node1" presStyleIdx="3" presStyleCnt="10"/>
      <dgm:spPr/>
    </dgm:pt>
    <dgm:pt modelId="{1FF5B28D-2516-4DEC-A99C-FFB1ED86516E}" type="pres">
      <dgm:prSet presAssocID="{41FB3918-634C-4138-B322-C79FD5CC473C}" presName="parentText" presStyleLbl="node1" presStyleIdx="4" presStyleCnt="10">
        <dgm:presLayoutVars>
          <dgm:chMax val="0"/>
          <dgm:bulletEnabled val="1"/>
        </dgm:presLayoutVars>
      </dgm:prSet>
      <dgm:spPr/>
    </dgm:pt>
    <dgm:pt modelId="{A2F59F4B-7894-430E-BBB1-D466FCC46CE4}" type="pres">
      <dgm:prSet presAssocID="{41FB3918-634C-4138-B322-C79FD5CC473C}" presName="negativeSpace" presStyleCnt="0"/>
      <dgm:spPr/>
    </dgm:pt>
    <dgm:pt modelId="{1738CB9C-8DBE-43CA-8CA7-CBC7D9DC90EF}" type="pres">
      <dgm:prSet presAssocID="{41FB3918-634C-4138-B322-C79FD5CC473C}" presName="childText" presStyleLbl="conFgAcc1" presStyleIdx="4" presStyleCnt="10">
        <dgm:presLayoutVars>
          <dgm:bulletEnabled val="1"/>
        </dgm:presLayoutVars>
      </dgm:prSet>
      <dgm:spPr/>
    </dgm:pt>
    <dgm:pt modelId="{F0B313E5-0936-4511-A47E-6EDD2710247A}" type="pres">
      <dgm:prSet presAssocID="{222513D1-89B9-434D-9F8C-5E954E91E119}" presName="spaceBetweenRectangles" presStyleCnt="0"/>
      <dgm:spPr/>
    </dgm:pt>
    <dgm:pt modelId="{8309ED52-D7BA-4473-B18A-72BB4F186C50}" type="pres">
      <dgm:prSet presAssocID="{458924D8-0922-475E-8EBC-788F63BDE184}" presName="parentLin" presStyleCnt="0"/>
      <dgm:spPr/>
    </dgm:pt>
    <dgm:pt modelId="{FA7185DB-F2D4-4433-8350-45B38369F761}" type="pres">
      <dgm:prSet presAssocID="{458924D8-0922-475E-8EBC-788F63BDE184}" presName="parentLeftMargin" presStyleLbl="node1" presStyleIdx="4" presStyleCnt="10"/>
      <dgm:spPr/>
    </dgm:pt>
    <dgm:pt modelId="{BEE32359-C3F3-4762-9FA1-5697DD0B0DAB}" type="pres">
      <dgm:prSet presAssocID="{458924D8-0922-475E-8EBC-788F63BDE184}" presName="parentText" presStyleLbl="node1" presStyleIdx="5" presStyleCnt="10">
        <dgm:presLayoutVars>
          <dgm:chMax val="0"/>
          <dgm:bulletEnabled val="1"/>
        </dgm:presLayoutVars>
      </dgm:prSet>
      <dgm:spPr/>
    </dgm:pt>
    <dgm:pt modelId="{2BE6E2FA-4550-4582-B173-432F7D608F70}" type="pres">
      <dgm:prSet presAssocID="{458924D8-0922-475E-8EBC-788F63BDE184}" presName="negativeSpace" presStyleCnt="0"/>
      <dgm:spPr/>
    </dgm:pt>
    <dgm:pt modelId="{EFEBDDA8-9823-4512-9E60-838CC3484FDA}" type="pres">
      <dgm:prSet presAssocID="{458924D8-0922-475E-8EBC-788F63BDE184}" presName="childText" presStyleLbl="conFgAcc1" presStyleIdx="5" presStyleCnt="10">
        <dgm:presLayoutVars>
          <dgm:bulletEnabled val="1"/>
        </dgm:presLayoutVars>
      </dgm:prSet>
      <dgm:spPr/>
    </dgm:pt>
    <dgm:pt modelId="{620462A2-2E97-43FB-B4CD-4330A559BE05}" type="pres">
      <dgm:prSet presAssocID="{CF938D68-9AD3-4788-A293-49731B05FBE1}" presName="spaceBetweenRectangles" presStyleCnt="0"/>
      <dgm:spPr/>
    </dgm:pt>
    <dgm:pt modelId="{4E580F21-AEF9-48F2-A6B6-4A2CD189770C}" type="pres">
      <dgm:prSet presAssocID="{7106211B-12BA-4B69-9505-E048DF274A12}" presName="parentLin" presStyleCnt="0"/>
      <dgm:spPr/>
    </dgm:pt>
    <dgm:pt modelId="{238AD98D-1607-49B1-8275-7FCBE3D87A21}" type="pres">
      <dgm:prSet presAssocID="{7106211B-12BA-4B69-9505-E048DF274A12}" presName="parentLeftMargin" presStyleLbl="node1" presStyleIdx="5" presStyleCnt="10"/>
      <dgm:spPr/>
    </dgm:pt>
    <dgm:pt modelId="{ABA42CDA-29B7-4A6C-AD4F-8AB7B659F478}" type="pres">
      <dgm:prSet presAssocID="{7106211B-12BA-4B69-9505-E048DF274A12}" presName="parentText" presStyleLbl="node1" presStyleIdx="6" presStyleCnt="10">
        <dgm:presLayoutVars>
          <dgm:chMax val="0"/>
          <dgm:bulletEnabled val="1"/>
        </dgm:presLayoutVars>
      </dgm:prSet>
      <dgm:spPr/>
    </dgm:pt>
    <dgm:pt modelId="{608424E5-E2E0-4FF9-95DB-8B5E1237D9E6}" type="pres">
      <dgm:prSet presAssocID="{7106211B-12BA-4B69-9505-E048DF274A12}" presName="negativeSpace" presStyleCnt="0"/>
      <dgm:spPr/>
    </dgm:pt>
    <dgm:pt modelId="{B3D156F5-3221-424E-A4C3-0F366ED36344}" type="pres">
      <dgm:prSet presAssocID="{7106211B-12BA-4B69-9505-E048DF274A12}" presName="childText" presStyleLbl="conFgAcc1" presStyleIdx="6" presStyleCnt="10">
        <dgm:presLayoutVars>
          <dgm:bulletEnabled val="1"/>
        </dgm:presLayoutVars>
      </dgm:prSet>
      <dgm:spPr/>
    </dgm:pt>
    <dgm:pt modelId="{EB6DAE6B-C1EF-4C5B-B8E3-BB8652737AFF}" type="pres">
      <dgm:prSet presAssocID="{C8B19594-A5D1-445D-A2FD-BF2544232F66}" presName="spaceBetweenRectangles" presStyleCnt="0"/>
      <dgm:spPr/>
    </dgm:pt>
    <dgm:pt modelId="{30E266EF-1113-43E1-A275-1E56EBF99284}" type="pres">
      <dgm:prSet presAssocID="{CFD483AB-ABFA-41E0-A35D-9CEB116DF9F6}" presName="parentLin" presStyleCnt="0"/>
      <dgm:spPr/>
    </dgm:pt>
    <dgm:pt modelId="{0DB40BAA-6D14-46C3-B315-F4663779A16B}" type="pres">
      <dgm:prSet presAssocID="{CFD483AB-ABFA-41E0-A35D-9CEB116DF9F6}" presName="parentLeftMargin" presStyleLbl="node1" presStyleIdx="6" presStyleCnt="10"/>
      <dgm:spPr/>
    </dgm:pt>
    <dgm:pt modelId="{6FB7F239-A2EA-4EC5-8279-11F8C03209E0}" type="pres">
      <dgm:prSet presAssocID="{CFD483AB-ABFA-41E0-A35D-9CEB116DF9F6}" presName="parentText" presStyleLbl="node1" presStyleIdx="7" presStyleCnt="10">
        <dgm:presLayoutVars>
          <dgm:chMax val="0"/>
          <dgm:bulletEnabled val="1"/>
        </dgm:presLayoutVars>
      </dgm:prSet>
      <dgm:spPr/>
    </dgm:pt>
    <dgm:pt modelId="{4958E3C3-E604-41C2-A591-027E42CAA758}" type="pres">
      <dgm:prSet presAssocID="{CFD483AB-ABFA-41E0-A35D-9CEB116DF9F6}" presName="negativeSpace" presStyleCnt="0"/>
      <dgm:spPr/>
    </dgm:pt>
    <dgm:pt modelId="{B0521F86-7C19-48EE-A4AA-630513A02631}" type="pres">
      <dgm:prSet presAssocID="{CFD483AB-ABFA-41E0-A35D-9CEB116DF9F6}" presName="childText" presStyleLbl="conFgAcc1" presStyleIdx="7" presStyleCnt="10">
        <dgm:presLayoutVars>
          <dgm:bulletEnabled val="1"/>
        </dgm:presLayoutVars>
      </dgm:prSet>
      <dgm:spPr/>
    </dgm:pt>
    <dgm:pt modelId="{9918A9E2-6B33-460C-AF22-10F8DAEB3907}" type="pres">
      <dgm:prSet presAssocID="{25F1A6A7-F58D-4D1B-8543-B7720F4A3C20}" presName="spaceBetweenRectangles" presStyleCnt="0"/>
      <dgm:spPr/>
    </dgm:pt>
    <dgm:pt modelId="{EBEC96FD-E786-48AF-822F-D42C0066980E}" type="pres">
      <dgm:prSet presAssocID="{06967580-782B-4E9F-AA88-FB2B6E3D04F4}" presName="parentLin" presStyleCnt="0"/>
      <dgm:spPr/>
    </dgm:pt>
    <dgm:pt modelId="{2AEC1580-7A5C-4A76-8F1F-4578E7DE6A7C}" type="pres">
      <dgm:prSet presAssocID="{06967580-782B-4E9F-AA88-FB2B6E3D04F4}" presName="parentLeftMargin" presStyleLbl="node1" presStyleIdx="7" presStyleCnt="10"/>
      <dgm:spPr/>
    </dgm:pt>
    <dgm:pt modelId="{10065081-6701-4049-B82F-3BF3CB9644A9}" type="pres">
      <dgm:prSet presAssocID="{06967580-782B-4E9F-AA88-FB2B6E3D04F4}" presName="parentText" presStyleLbl="node1" presStyleIdx="8" presStyleCnt="10">
        <dgm:presLayoutVars>
          <dgm:chMax val="0"/>
          <dgm:bulletEnabled val="1"/>
        </dgm:presLayoutVars>
      </dgm:prSet>
      <dgm:spPr/>
    </dgm:pt>
    <dgm:pt modelId="{3C4A81A0-0EC9-48AB-AB24-1021AA40AE82}" type="pres">
      <dgm:prSet presAssocID="{06967580-782B-4E9F-AA88-FB2B6E3D04F4}" presName="negativeSpace" presStyleCnt="0"/>
      <dgm:spPr/>
    </dgm:pt>
    <dgm:pt modelId="{EE76FCFB-B980-4B74-901E-90C0118EBED2}" type="pres">
      <dgm:prSet presAssocID="{06967580-782B-4E9F-AA88-FB2B6E3D04F4}" presName="childText" presStyleLbl="conFgAcc1" presStyleIdx="8" presStyleCnt="10">
        <dgm:presLayoutVars>
          <dgm:bulletEnabled val="1"/>
        </dgm:presLayoutVars>
      </dgm:prSet>
      <dgm:spPr/>
    </dgm:pt>
    <dgm:pt modelId="{BDE6641B-EB52-410C-BBB6-02162BE27B65}" type="pres">
      <dgm:prSet presAssocID="{764D4743-314E-4BC7-8B2D-F9B313570DE7}" presName="spaceBetweenRectangles" presStyleCnt="0"/>
      <dgm:spPr/>
    </dgm:pt>
    <dgm:pt modelId="{A026488D-8CB5-42AE-8DDA-B1177AB574ED}" type="pres">
      <dgm:prSet presAssocID="{29DD4940-572F-42D7-957E-048874550F94}" presName="parentLin" presStyleCnt="0"/>
      <dgm:spPr/>
    </dgm:pt>
    <dgm:pt modelId="{DC3822DA-CA5D-46C2-B739-BC7705167C5E}" type="pres">
      <dgm:prSet presAssocID="{29DD4940-572F-42D7-957E-048874550F94}" presName="parentLeftMargin" presStyleLbl="node1" presStyleIdx="8" presStyleCnt="10"/>
      <dgm:spPr/>
    </dgm:pt>
    <dgm:pt modelId="{37C4D90A-20D3-4CAF-9C4D-13AA255AA034}" type="pres">
      <dgm:prSet presAssocID="{29DD4940-572F-42D7-957E-048874550F94}" presName="parentText" presStyleLbl="node1" presStyleIdx="9" presStyleCnt="10">
        <dgm:presLayoutVars>
          <dgm:chMax val="0"/>
          <dgm:bulletEnabled val="1"/>
        </dgm:presLayoutVars>
      </dgm:prSet>
      <dgm:spPr/>
    </dgm:pt>
    <dgm:pt modelId="{35B903FC-07C6-4B81-A43B-AD87E961375E}" type="pres">
      <dgm:prSet presAssocID="{29DD4940-572F-42D7-957E-048874550F94}" presName="negativeSpace" presStyleCnt="0"/>
      <dgm:spPr/>
    </dgm:pt>
    <dgm:pt modelId="{7B2C8476-3125-4F5B-9DF3-1306D41AF291}" type="pres">
      <dgm:prSet presAssocID="{29DD4940-572F-42D7-957E-048874550F94}" presName="childText" presStyleLbl="conFgAcc1" presStyleIdx="9" presStyleCnt="10">
        <dgm:presLayoutVars>
          <dgm:bulletEnabled val="1"/>
        </dgm:presLayoutVars>
      </dgm:prSet>
      <dgm:spPr/>
    </dgm:pt>
  </dgm:ptLst>
  <dgm:cxnLst>
    <dgm:cxn modelId="{09BA4000-CACC-4988-86B6-BEA3FB660F0C}" type="presOf" srcId="{458924D8-0922-475E-8EBC-788F63BDE184}" destId="{BEE32359-C3F3-4762-9FA1-5697DD0B0DAB}" srcOrd="1" destOrd="0" presId="urn:microsoft.com/office/officeart/2005/8/layout/list1"/>
    <dgm:cxn modelId="{1BD2150D-4DEB-416C-B08A-5A26E942B35F}" type="presOf" srcId="{36963246-E29E-4213-86F5-8E0F631B777C}" destId="{B3D156F5-3221-424E-A4C3-0F366ED36344}" srcOrd="0" destOrd="0" presId="urn:microsoft.com/office/officeart/2005/8/layout/list1"/>
    <dgm:cxn modelId="{A024F51C-233A-43CC-BAE1-F3DCD2C33570}" type="presOf" srcId="{A772BBD8-B056-470A-AC18-72869B49FA50}" destId="{0FD284A1-DBBB-450D-90FC-400BF05F8F5D}" srcOrd="1" destOrd="0" presId="urn:microsoft.com/office/officeart/2005/8/layout/list1"/>
    <dgm:cxn modelId="{D7CD531D-E999-4D47-A7EE-69B8937E34D0}" srcId="{5F8DF6FF-1F3B-4AA3-A15F-32DEC19997B1}" destId="{D4574D18-1F46-470D-B14C-AE5A7E4178EF}" srcOrd="1" destOrd="0" parTransId="{2213B14C-4DB0-4473-AAAC-002229B2521C}" sibTransId="{37EF56D1-EC43-4A2C-9958-8EA705BEAF7F}"/>
    <dgm:cxn modelId="{4334FB34-5A6C-4B1A-8DF6-9C94A8049364}" srcId="{5F8DF6FF-1F3B-4AA3-A15F-32DEC19997B1}" destId="{A772BBD8-B056-470A-AC18-72869B49FA50}" srcOrd="0" destOrd="0" parTransId="{57F9221F-AB1B-43EA-89DE-759861DCCB35}" sibTransId="{889F369F-F489-406E-9245-0D3D62986BDE}"/>
    <dgm:cxn modelId="{F5524935-B68B-445E-86FC-93A35FE1F103}" srcId="{5F8DF6FF-1F3B-4AA3-A15F-32DEC19997B1}" destId="{06967580-782B-4E9F-AA88-FB2B6E3D04F4}" srcOrd="8" destOrd="0" parTransId="{3AAEFD6E-98EF-4BB3-BFA1-04F3CC6A5992}" sibTransId="{764D4743-314E-4BC7-8B2D-F9B313570DE7}"/>
    <dgm:cxn modelId="{C8E8C437-BCC0-4125-91C3-F67AA766F98F}" srcId="{7106211B-12BA-4B69-9505-E048DF274A12}" destId="{36963246-E29E-4213-86F5-8E0F631B777C}" srcOrd="0" destOrd="0" parTransId="{06912D0A-A2FB-4E31-B98B-F30A045DF550}" sibTransId="{FC08AB90-B01A-43DF-A0A7-55B87A098BC5}"/>
    <dgm:cxn modelId="{A9C60C3A-2D0A-4BA6-8802-BDC45823C576}" srcId="{5F8DF6FF-1F3B-4AA3-A15F-32DEC19997B1}" destId="{41FB3918-634C-4138-B322-C79FD5CC473C}" srcOrd="4" destOrd="0" parTransId="{E05D7DEE-8504-445D-8803-24C9C058D744}" sibTransId="{222513D1-89B9-434D-9F8C-5E954E91E119}"/>
    <dgm:cxn modelId="{72CD8142-D46F-4CD3-A706-118E79E610BC}" type="presOf" srcId="{A772BBD8-B056-470A-AC18-72869B49FA50}" destId="{6F257565-1BB1-414A-90A3-65BE06FB021E}" srcOrd="0" destOrd="0" presId="urn:microsoft.com/office/officeart/2005/8/layout/list1"/>
    <dgm:cxn modelId="{D5AFC645-4603-4F01-A57F-F44D5B0BD790}" type="presOf" srcId="{D4574D18-1F46-470D-B14C-AE5A7E4178EF}" destId="{69FF4B17-DCE0-4685-A87B-C8A56BBB2787}" srcOrd="1" destOrd="0" presId="urn:microsoft.com/office/officeart/2005/8/layout/list1"/>
    <dgm:cxn modelId="{3EB9734A-F123-48F7-A686-25305B46DC8C}" type="presOf" srcId="{7106211B-12BA-4B69-9505-E048DF274A12}" destId="{ABA42CDA-29B7-4A6C-AD4F-8AB7B659F478}" srcOrd="1" destOrd="0" presId="urn:microsoft.com/office/officeart/2005/8/layout/list1"/>
    <dgm:cxn modelId="{7CD4914A-81AE-4995-8E27-38EBACE84004}" type="presOf" srcId="{458924D8-0922-475E-8EBC-788F63BDE184}" destId="{FA7185DB-F2D4-4433-8350-45B38369F761}" srcOrd="0" destOrd="0" presId="urn:microsoft.com/office/officeart/2005/8/layout/list1"/>
    <dgm:cxn modelId="{73FB246D-F100-4A47-867F-075DE834CBF6}" srcId="{5F8DF6FF-1F3B-4AA3-A15F-32DEC19997B1}" destId="{29DD4940-572F-42D7-957E-048874550F94}" srcOrd="9" destOrd="0" parTransId="{3E438DF4-8E1C-4902-B9A7-474C595369C1}" sibTransId="{A9768502-B506-423B-8B83-0B31734AE34C}"/>
    <dgm:cxn modelId="{D1B27D6E-F1A2-476D-A3EA-6C6D5F6A604F}" type="presOf" srcId="{29DD4940-572F-42D7-957E-048874550F94}" destId="{37C4D90A-20D3-4CAF-9C4D-13AA255AA034}" srcOrd="1" destOrd="0" presId="urn:microsoft.com/office/officeart/2005/8/layout/list1"/>
    <dgm:cxn modelId="{6186F74E-DC98-4163-B387-9D4497FB9B9B}" type="presOf" srcId="{D4574D18-1F46-470D-B14C-AE5A7E4178EF}" destId="{5815F231-4B52-4CF4-90F3-6517057452F8}" srcOrd="0" destOrd="0" presId="urn:microsoft.com/office/officeart/2005/8/layout/list1"/>
    <dgm:cxn modelId="{F63B4150-5171-42F5-AFFA-89C7AD2A7E6E}" srcId="{5F8DF6FF-1F3B-4AA3-A15F-32DEC19997B1}" destId="{CFD483AB-ABFA-41E0-A35D-9CEB116DF9F6}" srcOrd="7" destOrd="0" parTransId="{8C7A9D65-F5FC-42DA-9598-1DD680411BCB}" sibTransId="{25F1A6A7-F58D-4D1B-8543-B7720F4A3C20}"/>
    <dgm:cxn modelId="{CB00AD85-DC7D-4DC3-98DE-73888CED4149}" srcId="{5F8DF6FF-1F3B-4AA3-A15F-32DEC19997B1}" destId="{458924D8-0922-475E-8EBC-788F63BDE184}" srcOrd="5" destOrd="0" parTransId="{79C97544-73E1-482C-AAB7-6EE54991E9AF}" sibTransId="{CF938D68-9AD3-4788-A293-49731B05FBE1}"/>
    <dgm:cxn modelId="{E6CE7C8F-90D6-40A7-913B-D08376FD6847}" type="presOf" srcId="{29DD4940-572F-42D7-957E-048874550F94}" destId="{DC3822DA-CA5D-46C2-B739-BC7705167C5E}" srcOrd="0" destOrd="0" presId="urn:microsoft.com/office/officeart/2005/8/layout/list1"/>
    <dgm:cxn modelId="{B4538F91-037B-4806-8A9D-F74EBC7C2D6C}" type="presOf" srcId="{7106211B-12BA-4B69-9505-E048DF274A12}" destId="{238AD98D-1607-49B1-8275-7FCBE3D87A21}" srcOrd="0" destOrd="0" presId="urn:microsoft.com/office/officeart/2005/8/layout/list1"/>
    <dgm:cxn modelId="{3FD9A193-C8A8-448D-BB67-12D543FD3EBC}" srcId="{4693B0E3-CD01-4FEE-9BC3-540DD5EE051B}" destId="{55BC8B14-3A8D-423B-A14F-BA72AA8B09DF}" srcOrd="0" destOrd="0" parTransId="{6DD708A8-4E33-4F35-B2C3-2E8512E95C5A}" sibTransId="{DFBF2D0E-FAB1-48A0-8A65-5E54746B2594}"/>
    <dgm:cxn modelId="{395EAEAA-C809-4152-B14F-8459E43914C4}" type="presOf" srcId="{4BD53D0C-CC20-47EE-9913-88210CBD4077}" destId="{70E177CD-C382-4870-B48E-5C908BD08B96}" srcOrd="0" destOrd="0" presId="urn:microsoft.com/office/officeart/2005/8/layout/list1"/>
    <dgm:cxn modelId="{0D8753BF-0044-4E32-83E3-E9CBD23FD487}" type="presOf" srcId="{4BD53D0C-CC20-47EE-9913-88210CBD4077}" destId="{23C96640-34DF-4F26-8762-9C030FB9169A}" srcOrd="1" destOrd="0" presId="urn:microsoft.com/office/officeart/2005/8/layout/list1"/>
    <dgm:cxn modelId="{40A8BEBF-C801-450E-862A-CD17C95D1786}" srcId="{5F8DF6FF-1F3B-4AA3-A15F-32DEC19997B1}" destId="{7106211B-12BA-4B69-9505-E048DF274A12}" srcOrd="6" destOrd="0" parTransId="{C0D51AD5-02D9-462E-9EF3-2B75AF9EAEB0}" sibTransId="{C8B19594-A5D1-445D-A2FD-BF2544232F66}"/>
    <dgm:cxn modelId="{8BEB26C3-6B54-4ACD-B858-4ABBA26DFE37}" type="presOf" srcId="{CFD483AB-ABFA-41E0-A35D-9CEB116DF9F6}" destId="{6FB7F239-A2EA-4EC5-8279-11F8C03209E0}" srcOrd="1" destOrd="0" presId="urn:microsoft.com/office/officeart/2005/8/layout/list1"/>
    <dgm:cxn modelId="{84D7DDC9-FC95-4BFD-A0B5-DFEA561B2A12}" type="presOf" srcId="{5F8DF6FF-1F3B-4AA3-A15F-32DEC19997B1}" destId="{9413F3B1-2152-4E41-B970-1BA33BE4512D}" srcOrd="0" destOrd="0" presId="urn:microsoft.com/office/officeart/2005/8/layout/list1"/>
    <dgm:cxn modelId="{B072BACB-E77D-456F-869E-88FDCE5E5375}" type="presOf" srcId="{41FB3918-634C-4138-B322-C79FD5CC473C}" destId="{1FF5B28D-2516-4DEC-A99C-FFB1ED86516E}" srcOrd="1" destOrd="0" presId="urn:microsoft.com/office/officeart/2005/8/layout/list1"/>
    <dgm:cxn modelId="{5FF371D5-653D-4117-AE80-F85C06085E66}" type="presOf" srcId="{06967580-782B-4E9F-AA88-FB2B6E3D04F4}" destId="{10065081-6701-4049-B82F-3BF3CB9644A9}" srcOrd="1" destOrd="0" presId="urn:microsoft.com/office/officeart/2005/8/layout/list1"/>
    <dgm:cxn modelId="{8C925ED6-346F-413E-98D6-48B606221B2C}" type="presOf" srcId="{4693B0E3-CD01-4FEE-9BC3-540DD5EE051B}" destId="{A4133877-04B9-46A8-8525-64DC815D97A0}" srcOrd="0" destOrd="0" presId="urn:microsoft.com/office/officeart/2005/8/layout/list1"/>
    <dgm:cxn modelId="{0D1C07DC-1529-4A65-A4F4-F1587E7E2939}" type="presOf" srcId="{06967580-782B-4E9F-AA88-FB2B6E3D04F4}" destId="{2AEC1580-7A5C-4A76-8F1F-4578E7DE6A7C}" srcOrd="0" destOrd="0" presId="urn:microsoft.com/office/officeart/2005/8/layout/list1"/>
    <dgm:cxn modelId="{80857ADD-A0C0-4050-B89F-DE3CA58DFAA3}" srcId="{5F8DF6FF-1F3B-4AA3-A15F-32DEC19997B1}" destId="{4693B0E3-CD01-4FEE-9BC3-540DD5EE051B}" srcOrd="3" destOrd="0" parTransId="{E7908AE1-40FF-416E-877D-EDCAB453CC8A}" sibTransId="{636F50FF-E9C7-4D76-B83D-432C771CFFF1}"/>
    <dgm:cxn modelId="{F44792DF-94DA-4BBC-9F10-7F487822CA9C}" type="presOf" srcId="{4693B0E3-CD01-4FEE-9BC3-540DD5EE051B}" destId="{C768A344-5948-4F23-9280-F6AEB95C224B}" srcOrd="1" destOrd="0" presId="urn:microsoft.com/office/officeart/2005/8/layout/list1"/>
    <dgm:cxn modelId="{F95A40E2-DEB0-4494-BBF3-9131F08C0458}" type="presOf" srcId="{55BC8B14-3A8D-423B-A14F-BA72AA8B09DF}" destId="{3644A0C8-7DC2-4F0C-BF20-4A089281687C}" srcOrd="0" destOrd="0" presId="urn:microsoft.com/office/officeart/2005/8/layout/list1"/>
    <dgm:cxn modelId="{0A774BEC-EE28-40D2-AB13-A059DE39ED24}" type="presOf" srcId="{41FB3918-634C-4138-B322-C79FD5CC473C}" destId="{8A6833D3-3B16-45BD-BA4D-312051463047}" srcOrd="0" destOrd="0" presId="urn:microsoft.com/office/officeart/2005/8/layout/list1"/>
    <dgm:cxn modelId="{F67264F1-77B5-4B82-8F70-18EFA2C73D75}" type="presOf" srcId="{CFD483AB-ABFA-41E0-A35D-9CEB116DF9F6}" destId="{0DB40BAA-6D14-46C3-B315-F4663779A16B}" srcOrd="0" destOrd="0" presId="urn:microsoft.com/office/officeart/2005/8/layout/list1"/>
    <dgm:cxn modelId="{9C4CF3F4-F0CC-4B7D-8A8B-89F6473B1CE3}" srcId="{5F8DF6FF-1F3B-4AA3-A15F-32DEC19997B1}" destId="{4BD53D0C-CC20-47EE-9913-88210CBD4077}" srcOrd="2" destOrd="0" parTransId="{B9348C92-D9A4-49A0-B5B2-F21F5B0278BC}" sibTransId="{F6D7E576-28A7-4CA9-BCF0-C8458CDD622A}"/>
    <dgm:cxn modelId="{44FE0F00-0D09-4358-9F44-D9442D431C33}" type="presParOf" srcId="{9413F3B1-2152-4E41-B970-1BA33BE4512D}" destId="{5644CE0E-5D55-4C13-8D0A-AC046511DA80}" srcOrd="0" destOrd="0" presId="urn:microsoft.com/office/officeart/2005/8/layout/list1"/>
    <dgm:cxn modelId="{63AC1A7F-36FF-4EB5-9C6F-4140874A7956}" type="presParOf" srcId="{5644CE0E-5D55-4C13-8D0A-AC046511DA80}" destId="{6F257565-1BB1-414A-90A3-65BE06FB021E}" srcOrd="0" destOrd="0" presId="urn:microsoft.com/office/officeart/2005/8/layout/list1"/>
    <dgm:cxn modelId="{42A33AD0-BB8F-490A-8072-96FB34C9C38B}" type="presParOf" srcId="{5644CE0E-5D55-4C13-8D0A-AC046511DA80}" destId="{0FD284A1-DBBB-450D-90FC-400BF05F8F5D}" srcOrd="1" destOrd="0" presId="urn:microsoft.com/office/officeart/2005/8/layout/list1"/>
    <dgm:cxn modelId="{681843E7-612D-45B5-A106-25569149F403}" type="presParOf" srcId="{9413F3B1-2152-4E41-B970-1BA33BE4512D}" destId="{1C8B0782-D632-4152-B026-619F1EE13A1C}" srcOrd="1" destOrd="0" presId="urn:microsoft.com/office/officeart/2005/8/layout/list1"/>
    <dgm:cxn modelId="{BE09A75E-477F-4214-A15A-EF3B16830F1C}" type="presParOf" srcId="{9413F3B1-2152-4E41-B970-1BA33BE4512D}" destId="{26D9F39F-A3A3-4F12-9359-8CDE8C2A60E0}" srcOrd="2" destOrd="0" presId="urn:microsoft.com/office/officeart/2005/8/layout/list1"/>
    <dgm:cxn modelId="{C227E198-C311-4CB0-8CAF-1AB40B3092AD}" type="presParOf" srcId="{9413F3B1-2152-4E41-B970-1BA33BE4512D}" destId="{2FC2729F-FAA6-443A-A9B3-A67C6FF234A1}" srcOrd="3" destOrd="0" presId="urn:microsoft.com/office/officeart/2005/8/layout/list1"/>
    <dgm:cxn modelId="{2D3B8D36-FD33-4B59-9EBE-BA724ACE9DB9}" type="presParOf" srcId="{9413F3B1-2152-4E41-B970-1BA33BE4512D}" destId="{D8E01BB0-B202-4D44-AF78-A49600C32D1D}" srcOrd="4" destOrd="0" presId="urn:microsoft.com/office/officeart/2005/8/layout/list1"/>
    <dgm:cxn modelId="{85012402-8850-4415-A820-972ACB025064}" type="presParOf" srcId="{D8E01BB0-B202-4D44-AF78-A49600C32D1D}" destId="{5815F231-4B52-4CF4-90F3-6517057452F8}" srcOrd="0" destOrd="0" presId="urn:microsoft.com/office/officeart/2005/8/layout/list1"/>
    <dgm:cxn modelId="{26040E5B-EEC4-45CF-BA34-BCE88C54C6EB}" type="presParOf" srcId="{D8E01BB0-B202-4D44-AF78-A49600C32D1D}" destId="{69FF4B17-DCE0-4685-A87B-C8A56BBB2787}" srcOrd="1" destOrd="0" presId="urn:microsoft.com/office/officeart/2005/8/layout/list1"/>
    <dgm:cxn modelId="{77F60D3E-0C84-4C95-B437-703C772C4392}" type="presParOf" srcId="{9413F3B1-2152-4E41-B970-1BA33BE4512D}" destId="{0A72D228-4A99-4CFA-B4E9-CC7F89EB4E26}" srcOrd="5" destOrd="0" presId="urn:microsoft.com/office/officeart/2005/8/layout/list1"/>
    <dgm:cxn modelId="{F74AD9C3-6C1D-4775-85C4-CA2C1ECF977D}" type="presParOf" srcId="{9413F3B1-2152-4E41-B970-1BA33BE4512D}" destId="{5DFF15EF-580D-4D6C-AD04-101E7F42E929}" srcOrd="6" destOrd="0" presId="urn:microsoft.com/office/officeart/2005/8/layout/list1"/>
    <dgm:cxn modelId="{8D3C0922-8B5F-4967-8569-4D50F2F6D22B}" type="presParOf" srcId="{9413F3B1-2152-4E41-B970-1BA33BE4512D}" destId="{6DA40BC8-13C9-4CD6-A5A5-40A3CA6712E3}" srcOrd="7" destOrd="0" presId="urn:microsoft.com/office/officeart/2005/8/layout/list1"/>
    <dgm:cxn modelId="{C8BB1F47-7C03-4453-AB9B-4843CAAE4982}" type="presParOf" srcId="{9413F3B1-2152-4E41-B970-1BA33BE4512D}" destId="{0D9831F6-6453-4C90-B025-13BD2F554E29}" srcOrd="8" destOrd="0" presId="urn:microsoft.com/office/officeart/2005/8/layout/list1"/>
    <dgm:cxn modelId="{CB3779A0-B75E-49F2-9787-A735D4984BE8}" type="presParOf" srcId="{0D9831F6-6453-4C90-B025-13BD2F554E29}" destId="{70E177CD-C382-4870-B48E-5C908BD08B96}" srcOrd="0" destOrd="0" presId="urn:microsoft.com/office/officeart/2005/8/layout/list1"/>
    <dgm:cxn modelId="{909DC5FD-936D-40D7-BB71-70579F30AB14}" type="presParOf" srcId="{0D9831F6-6453-4C90-B025-13BD2F554E29}" destId="{23C96640-34DF-4F26-8762-9C030FB9169A}" srcOrd="1" destOrd="0" presId="urn:microsoft.com/office/officeart/2005/8/layout/list1"/>
    <dgm:cxn modelId="{994E486F-E29A-40F1-87E7-39F6E9C5DFE1}" type="presParOf" srcId="{9413F3B1-2152-4E41-B970-1BA33BE4512D}" destId="{4E5E27BE-4981-49F5-806F-3D0308896876}" srcOrd="9" destOrd="0" presId="urn:microsoft.com/office/officeart/2005/8/layout/list1"/>
    <dgm:cxn modelId="{DFC220C2-836C-4C2B-875E-4766EB83A7E1}" type="presParOf" srcId="{9413F3B1-2152-4E41-B970-1BA33BE4512D}" destId="{42AC1D17-C129-4F09-A6E6-C788B256B7B2}" srcOrd="10" destOrd="0" presId="urn:microsoft.com/office/officeart/2005/8/layout/list1"/>
    <dgm:cxn modelId="{08EB6C1A-66F7-4DE7-A2B6-1BC6C3B67B41}" type="presParOf" srcId="{9413F3B1-2152-4E41-B970-1BA33BE4512D}" destId="{A776BCF4-E3AE-4CD2-9E46-693D06FAF154}" srcOrd="11" destOrd="0" presId="urn:microsoft.com/office/officeart/2005/8/layout/list1"/>
    <dgm:cxn modelId="{DBAEA224-12B2-46CF-8EC3-C8360125BEF5}" type="presParOf" srcId="{9413F3B1-2152-4E41-B970-1BA33BE4512D}" destId="{3E780863-595B-448B-BCB3-4D68C30E2396}" srcOrd="12" destOrd="0" presId="urn:microsoft.com/office/officeart/2005/8/layout/list1"/>
    <dgm:cxn modelId="{EFF19AB1-1C31-4112-9C86-7E620C297551}" type="presParOf" srcId="{3E780863-595B-448B-BCB3-4D68C30E2396}" destId="{A4133877-04B9-46A8-8525-64DC815D97A0}" srcOrd="0" destOrd="0" presId="urn:microsoft.com/office/officeart/2005/8/layout/list1"/>
    <dgm:cxn modelId="{78366EE4-7F68-48EA-ABA7-2D4F07B44F53}" type="presParOf" srcId="{3E780863-595B-448B-BCB3-4D68C30E2396}" destId="{C768A344-5948-4F23-9280-F6AEB95C224B}" srcOrd="1" destOrd="0" presId="urn:microsoft.com/office/officeart/2005/8/layout/list1"/>
    <dgm:cxn modelId="{CEDFA27D-7E0C-4E99-8978-4E2C5038A2B6}" type="presParOf" srcId="{9413F3B1-2152-4E41-B970-1BA33BE4512D}" destId="{84A08F3D-8A61-4817-A238-4D8B9FAF4219}" srcOrd="13" destOrd="0" presId="urn:microsoft.com/office/officeart/2005/8/layout/list1"/>
    <dgm:cxn modelId="{BF9637AF-3AA5-47FA-A5A9-EF42D5EFA316}" type="presParOf" srcId="{9413F3B1-2152-4E41-B970-1BA33BE4512D}" destId="{3644A0C8-7DC2-4F0C-BF20-4A089281687C}" srcOrd="14" destOrd="0" presId="urn:microsoft.com/office/officeart/2005/8/layout/list1"/>
    <dgm:cxn modelId="{396E2D22-58EB-4D3D-9502-F28DDA804313}" type="presParOf" srcId="{9413F3B1-2152-4E41-B970-1BA33BE4512D}" destId="{D6C4C10C-D3EE-4F21-A197-612DDA6FE4E4}" srcOrd="15" destOrd="0" presId="urn:microsoft.com/office/officeart/2005/8/layout/list1"/>
    <dgm:cxn modelId="{48227308-9583-4D69-B8EC-FB8E9958403A}" type="presParOf" srcId="{9413F3B1-2152-4E41-B970-1BA33BE4512D}" destId="{A0A7F952-76B0-40F9-938B-6763AB505440}" srcOrd="16" destOrd="0" presId="urn:microsoft.com/office/officeart/2005/8/layout/list1"/>
    <dgm:cxn modelId="{205092A3-7ED1-4637-A83B-AE5C392F392E}" type="presParOf" srcId="{A0A7F952-76B0-40F9-938B-6763AB505440}" destId="{8A6833D3-3B16-45BD-BA4D-312051463047}" srcOrd="0" destOrd="0" presId="urn:microsoft.com/office/officeart/2005/8/layout/list1"/>
    <dgm:cxn modelId="{20A6B78B-F49F-4599-8150-6FF9D1881C57}" type="presParOf" srcId="{A0A7F952-76B0-40F9-938B-6763AB505440}" destId="{1FF5B28D-2516-4DEC-A99C-FFB1ED86516E}" srcOrd="1" destOrd="0" presId="urn:microsoft.com/office/officeart/2005/8/layout/list1"/>
    <dgm:cxn modelId="{4CCE8F49-F96F-4EE8-8603-D76F90B9FD03}" type="presParOf" srcId="{9413F3B1-2152-4E41-B970-1BA33BE4512D}" destId="{A2F59F4B-7894-430E-BBB1-D466FCC46CE4}" srcOrd="17" destOrd="0" presId="urn:microsoft.com/office/officeart/2005/8/layout/list1"/>
    <dgm:cxn modelId="{F5AF38CD-AEBB-4648-BC19-06F79BE8AB73}" type="presParOf" srcId="{9413F3B1-2152-4E41-B970-1BA33BE4512D}" destId="{1738CB9C-8DBE-43CA-8CA7-CBC7D9DC90EF}" srcOrd="18" destOrd="0" presId="urn:microsoft.com/office/officeart/2005/8/layout/list1"/>
    <dgm:cxn modelId="{13CF267B-9DA4-487F-A8AD-7B878B38FA6A}" type="presParOf" srcId="{9413F3B1-2152-4E41-B970-1BA33BE4512D}" destId="{F0B313E5-0936-4511-A47E-6EDD2710247A}" srcOrd="19" destOrd="0" presId="urn:microsoft.com/office/officeart/2005/8/layout/list1"/>
    <dgm:cxn modelId="{ADDFB7D9-4E3C-42B9-AF63-07AF0298C2C7}" type="presParOf" srcId="{9413F3B1-2152-4E41-B970-1BA33BE4512D}" destId="{8309ED52-D7BA-4473-B18A-72BB4F186C50}" srcOrd="20" destOrd="0" presId="urn:microsoft.com/office/officeart/2005/8/layout/list1"/>
    <dgm:cxn modelId="{C6940364-EB21-4860-9452-938CA927397B}" type="presParOf" srcId="{8309ED52-D7BA-4473-B18A-72BB4F186C50}" destId="{FA7185DB-F2D4-4433-8350-45B38369F761}" srcOrd="0" destOrd="0" presId="urn:microsoft.com/office/officeart/2005/8/layout/list1"/>
    <dgm:cxn modelId="{10CDE6FF-B5CA-4699-924F-D8CF93CD4ECD}" type="presParOf" srcId="{8309ED52-D7BA-4473-B18A-72BB4F186C50}" destId="{BEE32359-C3F3-4762-9FA1-5697DD0B0DAB}" srcOrd="1" destOrd="0" presId="urn:microsoft.com/office/officeart/2005/8/layout/list1"/>
    <dgm:cxn modelId="{6C037564-64D8-4EA4-95EC-3E3D6F181FCF}" type="presParOf" srcId="{9413F3B1-2152-4E41-B970-1BA33BE4512D}" destId="{2BE6E2FA-4550-4582-B173-432F7D608F70}" srcOrd="21" destOrd="0" presId="urn:microsoft.com/office/officeart/2005/8/layout/list1"/>
    <dgm:cxn modelId="{C177F5E9-3553-497D-B839-4DDCEC9818E7}" type="presParOf" srcId="{9413F3B1-2152-4E41-B970-1BA33BE4512D}" destId="{EFEBDDA8-9823-4512-9E60-838CC3484FDA}" srcOrd="22" destOrd="0" presId="urn:microsoft.com/office/officeart/2005/8/layout/list1"/>
    <dgm:cxn modelId="{705176F0-B470-4982-850D-FB793872E5C8}" type="presParOf" srcId="{9413F3B1-2152-4E41-B970-1BA33BE4512D}" destId="{620462A2-2E97-43FB-B4CD-4330A559BE05}" srcOrd="23" destOrd="0" presId="urn:microsoft.com/office/officeart/2005/8/layout/list1"/>
    <dgm:cxn modelId="{8B64765B-3102-4AF2-A48D-454299C9BF14}" type="presParOf" srcId="{9413F3B1-2152-4E41-B970-1BA33BE4512D}" destId="{4E580F21-AEF9-48F2-A6B6-4A2CD189770C}" srcOrd="24" destOrd="0" presId="urn:microsoft.com/office/officeart/2005/8/layout/list1"/>
    <dgm:cxn modelId="{579A5168-8670-46E1-8C15-4F47709B9E0A}" type="presParOf" srcId="{4E580F21-AEF9-48F2-A6B6-4A2CD189770C}" destId="{238AD98D-1607-49B1-8275-7FCBE3D87A21}" srcOrd="0" destOrd="0" presId="urn:microsoft.com/office/officeart/2005/8/layout/list1"/>
    <dgm:cxn modelId="{6843B568-C682-43E1-84B8-F177BE3684FD}" type="presParOf" srcId="{4E580F21-AEF9-48F2-A6B6-4A2CD189770C}" destId="{ABA42CDA-29B7-4A6C-AD4F-8AB7B659F478}" srcOrd="1" destOrd="0" presId="urn:microsoft.com/office/officeart/2005/8/layout/list1"/>
    <dgm:cxn modelId="{EC1DFE21-AD36-47B9-97F4-0453FCFDE9F6}" type="presParOf" srcId="{9413F3B1-2152-4E41-B970-1BA33BE4512D}" destId="{608424E5-E2E0-4FF9-95DB-8B5E1237D9E6}" srcOrd="25" destOrd="0" presId="urn:microsoft.com/office/officeart/2005/8/layout/list1"/>
    <dgm:cxn modelId="{ADE3D1A1-13E9-4E3C-A75D-A79B0E00E8E7}" type="presParOf" srcId="{9413F3B1-2152-4E41-B970-1BA33BE4512D}" destId="{B3D156F5-3221-424E-A4C3-0F366ED36344}" srcOrd="26" destOrd="0" presId="urn:microsoft.com/office/officeart/2005/8/layout/list1"/>
    <dgm:cxn modelId="{7B3F0F7F-C63D-4508-8661-E427D75C7C81}" type="presParOf" srcId="{9413F3B1-2152-4E41-B970-1BA33BE4512D}" destId="{EB6DAE6B-C1EF-4C5B-B8E3-BB8652737AFF}" srcOrd="27" destOrd="0" presId="urn:microsoft.com/office/officeart/2005/8/layout/list1"/>
    <dgm:cxn modelId="{763E7A0B-88BA-43E2-ADCE-14E6F77BA706}" type="presParOf" srcId="{9413F3B1-2152-4E41-B970-1BA33BE4512D}" destId="{30E266EF-1113-43E1-A275-1E56EBF99284}" srcOrd="28" destOrd="0" presId="urn:microsoft.com/office/officeart/2005/8/layout/list1"/>
    <dgm:cxn modelId="{9689E31B-00EE-4D08-AE09-A22A18C735C9}" type="presParOf" srcId="{30E266EF-1113-43E1-A275-1E56EBF99284}" destId="{0DB40BAA-6D14-46C3-B315-F4663779A16B}" srcOrd="0" destOrd="0" presId="urn:microsoft.com/office/officeart/2005/8/layout/list1"/>
    <dgm:cxn modelId="{B7BC1652-C978-4311-A34B-1B3370362417}" type="presParOf" srcId="{30E266EF-1113-43E1-A275-1E56EBF99284}" destId="{6FB7F239-A2EA-4EC5-8279-11F8C03209E0}" srcOrd="1" destOrd="0" presId="urn:microsoft.com/office/officeart/2005/8/layout/list1"/>
    <dgm:cxn modelId="{9F10268D-6AA8-48F9-A24B-B296423344CA}" type="presParOf" srcId="{9413F3B1-2152-4E41-B970-1BA33BE4512D}" destId="{4958E3C3-E604-41C2-A591-027E42CAA758}" srcOrd="29" destOrd="0" presId="urn:microsoft.com/office/officeart/2005/8/layout/list1"/>
    <dgm:cxn modelId="{7D5FF3F4-FAC4-4EC7-8AC7-90B33446EED5}" type="presParOf" srcId="{9413F3B1-2152-4E41-B970-1BA33BE4512D}" destId="{B0521F86-7C19-48EE-A4AA-630513A02631}" srcOrd="30" destOrd="0" presId="urn:microsoft.com/office/officeart/2005/8/layout/list1"/>
    <dgm:cxn modelId="{DC0387AB-A76F-42CA-A5A7-C598F022CEEE}" type="presParOf" srcId="{9413F3B1-2152-4E41-B970-1BA33BE4512D}" destId="{9918A9E2-6B33-460C-AF22-10F8DAEB3907}" srcOrd="31" destOrd="0" presId="urn:microsoft.com/office/officeart/2005/8/layout/list1"/>
    <dgm:cxn modelId="{10C44594-BCD0-4102-9D71-C64522E55425}" type="presParOf" srcId="{9413F3B1-2152-4E41-B970-1BA33BE4512D}" destId="{EBEC96FD-E786-48AF-822F-D42C0066980E}" srcOrd="32" destOrd="0" presId="urn:microsoft.com/office/officeart/2005/8/layout/list1"/>
    <dgm:cxn modelId="{0035DE3F-E762-442B-8086-83E6A51D4445}" type="presParOf" srcId="{EBEC96FD-E786-48AF-822F-D42C0066980E}" destId="{2AEC1580-7A5C-4A76-8F1F-4578E7DE6A7C}" srcOrd="0" destOrd="0" presId="urn:microsoft.com/office/officeart/2005/8/layout/list1"/>
    <dgm:cxn modelId="{DC7C060B-1131-4502-92B5-62FC42C8EDA5}" type="presParOf" srcId="{EBEC96FD-E786-48AF-822F-D42C0066980E}" destId="{10065081-6701-4049-B82F-3BF3CB9644A9}" srcOrd="1" destOrd="0" presId="urn:microsoft.com/office/officeart/2005/8/layout/list1"/>
    <dgm:cxn modelId="{5DECCC33-DD29-44ED-8535-95601676D5FE}" type="presParOf" srcId="{9413F3B1-2152-4E41-B970-1BA33BE4512D}" destId="{3C4A81A0-0EC9-48AB-AB24-1021AA40AE82}" srcOrd="33" destOrd="0" presId="urn:microsoft.com/office/officeart/2005/8/layout/list1"/>
    <dgm:cxn modelId="{0288D2E3-9442-499E-9DA9-56E3D1B1BFB0}" type="presParOf" srcId="{9413F3B1-2152-4E41-B970-1BA33BE4512D}" destId="{EE76FCFB-B980-4B74-901E-90C0118EBED2}" srcOrd="34" destOrd="0" presId="urn:microsoft.com/office/officeart/2005/8/layout/list1"/>
    <dgm:cxn modelId="{B3D86FB8-2107-404E-9461-E2395EB68DC8}" type="presParOf" srcId="{9413F3B1-2152-4E41-B970-1BA33BE4512D}" destId="{BDE6641B-EB52-410C-BBB6-02162BE27B65}" srcOrd="35" destOrd="0" presId="urn:microsoft.com/office/officeart/2005/8/layout/list1"/>
    <dgm:cxn modelId="{DC7F67AC-6682-4D9B-AF38-86B21CE7111C}" type="presParOf" srcId="{9413F3B1-2152-4E41-B970-1BA33BE4512D}" destId="{A026488D-8CB5-42AE-8DDA-B1177AB574ED}" srcOrd="36" destOrd="0" presId="urn:microsoft.com/office/officeart/2005/8/layout/list1"/>
    <dgm:cxn modelId="{F1B6B9F3-864C-4B58-8877-E8A80EF83DD5}" type="presParOf" srcId="{A026488D-8CB5-42AE-8DDA-B1177AB574ED}" destId="{DC3822DA-CA5D-46C2-B739-BC7705167C5E}" srcOrd="0" destOrd="0" presId="urn:microsoft.com/office/officeart/2005/8/layout/list1"/>
    <dgm:cxn modelId="{F8782051-5B19-4A75-86DA-633651FE3B1A}" type="presParOf" srcId="{A026488D-8CB5-42AE-8DDA-B1177AB574ED}" destId="{37C4D90A-20D3-4CAF-9C4D-13AA255AA034}" srcOrd="1" destOrd="0" presId="urn:microsoft.com/office/officeart/2005/8/layout/list1"/>
    <dgm:cxn modelId="{7EAE03EA-6507-4613-8DD9-B963C4E40D9D}" type="presParOf" srcId="{9413F3B1-2152-4E41-B970-1BA33BE4512D}" destId="{35B903FC-07C6-4B81-A43B-AD87E961375E}" srcOrd="37" destOrd="0" presId="urn:microsoft.com/office/officeart/2005/8/layout/list1"/>
    <dgm:cxn modelId="{9725C479-1382-42BA-BC20-4719C6429F93}" type="presParOf" srcId="{9413F3B1-2152-4E41-B970-1BA33BE4512D}" destId="{7B2C8476-3125-4F5B-9DF3-1306D41AF291}"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9F39F-A3A3-4F12-9359-8CDE8C2A60E0}">
      <dsp:nvSpPr>
        <dsp:cNvPr id="0" name=""/>
        <dsp:cNvSpPr/>
      </dsp:nvSpPr>
      <dsp:spPr>
        <a:xfrm>
          <a:off x="0" y="259028"/>
          <a:ext cx="6263640"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284A1-DBBB-450D-90FC-400BF05F8F5D}">
      <dsp:nvSpPr>
        <dsp:cNvPr id="0" name=""/>
        <dsp:cNvSpPr/>
      </dsp:nvSpPr>
      <dsp:spPr>
        <a:xfrm>
          <a:off x="313182" y="96668"/>
          <a:ext cx="4384548"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Features (Columns/Fields)</a:t>
          </a:r>
        </a:p>
      </dsp:txBody>
      <dsp:txXfrm>
        <a:off x="329034" y="112520"/>
        <a:ext cx="4352844" cy="293016"/>
      </dsp:txXfrm>
    </dsp:sp>
    <dsp:sp modelId="{5DFF15EF-580D-4D6C-AD04-101E7F42E929}">
      <dsp:nvSpPr>
        <dsp:cNvPr id="0" name=""/>
        <dsp:cNvSpPr/>
      </dsp:nvSpPr>
      <dsp:spPr>
        <a:xfrm>
          <a:off x="0" y="757988"/>
          <a:ext cx="6263640" cy="277200"/>
        </a:xfrm>
        <a:prstGeom prst="rect">
          <a:avLst/>
        </a:prstGeom>
        <a:solidFill>
          <a:schemeClr val="lt1">
            <a:alpha val="90000"/>
            <a:hueOff val="0"/>
            <a:satOff val="0"/>
            <a:lumOff val="0"/>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FF4B17-DCE0-4685-A87B-C8A56BBB2787}">
      <dsp:nvSpPr>
        <dsp:cNvPr id="0" name=""/>
        <dsp:cNvSpPr/>
      </dsp:nvSpPr>
      <dsp:spPr>
        <a:xfrm>
          <a:off x="313182" y="595628"/>
          <a:ext cx="4384548" cy="324720"/>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Sex</a:t>
          </a:r>
        </a:p>
      </dsp:txBody>
      <dsp:txXfrm>
        <a:off x="329034" y="611480"/>
        <a:ext cx="4352844" cy="293016"/>
      </dsp:txXfrm>
    </dsp:sp>
    <dsp:sp modelId="{42AC1D17-C129-4F09-A6E6-C788B256B7B2}">
      <dsp:nvSpPr>
        <dsp:cNvPr id="0" name=""/>
        <dsp:cNvSpPr/>
      </dsp:nvSpPr>
      <dsp:spPr>
        <a:xfrm>
          <a:off x="0" y="1256948"/>
          <a:ext cx="6263640" cy="277200"/>
        </a:xfrm>
        <a:prstGeom prst="rect">
          <a:avLst/>
        </a:prstGeom>
        <a:solidFill>
          <a:schemeClr val="lt1">
            <a:alpha val="90000"/>
            <a:hueOff val="0"/>
            <a:satOff val="0"/>
            <a:lumOff val="0"/>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96640-34DF-4F26-8762-9C030FB9169A}">
      <dsp:nvSpPr>
        <dsp:cNvPr id="0" name=""/>
        <dsp:cNvSpPr/>
      </dsp:nvSpPr>
      <dsp:spPr>
        <a:xfrm>
          <a:off x="313182" y="1094588"/>
          <a:ext cx="4384548" cy="324720"/>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Medals</a:t>
          </a:r>
        </a:p>
      </dsp:txBody>
      <dsp:txXfrm>
        <a:off x="329034" y="1110440"/>
        <a:ext cx="4352844" cy="293016"/>
      </dsp:txXfrm>
    </dsp:sp>
    <dsp:sp modelId="{3644A0C8-7DC2-4F0C-BF20-4A089281687C}">
      <dsp:nvSpPr>
        <dsp:cNvPr id="0" name=""/>
        <dsp:cNvSpPr/>
      </dsp:nvSpPr>
      <dsp:spPr>
        <a:xfrm>
          <a:off x="0" y="1755908"/>
          <a:ext cx="6263640" cy="467775"/>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229108" rIns="486128"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Relationships to explore</a:t>
          </a:r>
        </a:p>
      </dsp:txBody>
      <dsp:txXfrm>
        <a:off x="0" y="1755908"/>
        <a:ext cx="6263640" cy="467775"/>
      </dsp:txXfrm>
    </dsp:sp>
    <dsp:sp modelId="{C768A344-5948-4F23-9280-F6AEB95C224B}">
      <dsp:nvSpPr>
        <dsp:cNvPr id="0" name=""/>
        <dsp:cNvSpPr/>
      </dsp:nvSpPr>
      <dsp:spPr>
        <a:xfrm>
          <a:off x="313182" y="1593548"/>
          <a:ext cx="4384548" cy="3247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Region = USA</a:t>
          </a:r>
        </a:p>
      </dsp:txBody>
      <dsp:txXfrm>
        <a:off x="329034" y="1609400"/>
        <a:ext cx="4352844" cy="293016"/>
      </dsp:txXfrm>
    </dsp:sp>
    <dsp:sp modelId="{1738CB9C-8DBE-43CA-8CA7-CBC7D9DC90EF}">
      <dsp:nvSpPr>
        <dsp:cNvPr id="0" name=""/>
        <dsp:cNvSpPr/>
      </dsp:nvSpPr>
      <dsp:spPr>
        <a:xfrm>
          <a:off x="0" y="2445443"/>
          <a:ext cx="6263640" cy="277200"/>
        </a:xfrm>
        <a:prstGeom prst="rect">
          <a:avLst/>
        </a:prstGeom>
        <a:solidFill>
          <a:schemeClr val="lt1">
            <a:alpha val="90000"/>
            <a:hueOff val="0"/>
            <a:satOff val="0"/>
            <a:lumOff val="0"/>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5B28D-2516-4DEC-A99C-FFB1ED86516E}">
      <dsp:nvSpPr>
        <dsp:cNvPr id="0" name=""/>
        <dsp:cNvSpPr/>
      </dsp:nvSpPr>
      <dsp:spPr>
        <a:xfrm>
          <a:off x="313182" y="2283083"/>
          <a:ext cx="4384548" cy="324720"/>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Male vs. Female</a:t>
          </a:r>
        </a:p>
      </dsp:txBody>
      <dsp:txXfrm>
        <a:off x="329034" y="2298935"/>
        <a:ext cx="4352844" cy="293016"/>
      </dsp:txXfrm>
    </dsp:sp>
    <dsp:sp modelId="{EFEBDDA8-9823-4512-9E60-838CC3484FDA}">
      <dsp:nvSpPr>
        <dsp:cNvPr id="0" name=""/>
        <dsp:cNvSpPr/>
      </dsp:nvSpPr>
      <dsp:spPr>
        <a:xfrm>
          <a:off x="0" y="2944403"/>
          <a:ext cx="6263640" cy="277200"/>
        </a:xfrm>
        <a:prstGeom prst="rect">
          <a:avLst/>
        </a:prstGeom>
        <a:solidFill>
          <a:schemeClr val="lt1">
            <a:alpha val="90000"/>
            <a:hueOff val="0"/>
            <a:satOff val="0"/>
            <a:lumOff val="0"/>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E32359-C3F3-4762-9FA1-5697DD0B0DAB}">
      <dsp:nvSpPr>
        <dsp:cNvPr id="0" name=""/>
        <dsp:cNvSpPr/>
      </dsp:nvSpPr>
      <dsp:spPr>
        <a:xfrm>
          <a:off x="313182" y="2782044"/>
          <a:ext cx="4384548" cy="324720"/>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Total medal count per athlete</a:t>
          </a:r>
        </a:p>
      </dsp:txBody>
      <dsp:txXfrm>
        <a:off x="329034" y="2797896"/>
        <a:ext cx="4352844" cy="293016"/>
      </dsp:txXfrm>
    </dsp:sp>
    <dsp:sp modelId="{B3D156F5-3221-424E-A4C3-0F366ED36344}">
      <dsp:nvSpPr>
        <dsp:cNvPr id="0" name=""/>
        <dsp:cNvSpPr/>
      </dsp:nvSpPr>
      <dsp:spPr>
        <a:xfrm>
          <a:off x="0" y="3443363"/>
          <a:ext cx="6263640" cy="467775"/>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229108" rIns="486128"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Metric Evaluation measure</a:t>
          </a:r>
        </a:p>
      </dsp:txBody>
      <dsp:txXfrm>
        <a:off x="0" y="3443363"/>
        <a:ext cx="6263640" cy="467775"/>
      </dsp:txXfrm>
    </dsp:sp>
    <dsp:sp modelId="{ABA42CDA-29B7-4A6C-AD4F-8AB7B659F478}">
      <dsp:nvSpPr>
        <dsp:cNvPr id="0" name=""/>
        <dsp:cNvSpPr/>
      </dsp:nvSpPr>
      <dsp:spPr>
        <a:xfrm>
          <a:off x="313182" y="3281004"/>
          <a:ext cx="4384548" cy="3247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Total medal count per year for the USA</a:t>
          </a:r>
        </a:p>
      </dsp:txBody>
      <dsp:txXfrm>
        <a:off x="329034" y="3296856"/>
        <a:ext cx="4352844" cy="293016"/>
      </dsp:txXfrm>
    </dsp:sp>
    <dsp:sp modelId="{B0521F86-7C19-48EE-A4AA-630513A02631}">
      <dsp:nvSpPr>
        <dsp:cNvPr id="0" name=""/>
        <dsp:cNvSpPr/>
      </dsp:nvSpPr>
      <dsp:spPr>
        <a:xfrm>
          <a:off x="0" y="4132898"/>
          <a:ext cx="6263640" cy="277200"/>
        </a:xfrm>
        <a:prstGeom prst="rect">
          <a:avLst/>
        </a:prstGeom>
        <a:solidFill>
          <a:schemeClr val="lt1">
            <a:alpha val="90000"/>
            <a:hueOff val="0"/>
            <a:satOff val="0"/>
            <a:lumOff val="0"/>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B7F239-A2EA-4EC5-8279-11F8C03209E0}">
      <dsp:nvSpPr>
        <dsp:cNvPr id="0" name=""/>
        <dsp:cNvSpPr/>
      </dsp:nvSpPr>
      <dsp:spPr>
        <a:xfrm>
          <a:off x="313182" y="3970539"/>
          <a:ext cx="4384548" cy="324720"/>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Percent</a:t>
          </a:r>
        </a:p>
      </dsp:txBody>
      <dsp:txXfrm>
        <a:off x="329034" y="3986391"/>
        <a:ext cx="4352844" cy="293016"/>
      </dsp:txXfrm>
    </dsp:sp>
    <dsp:sp modelId="{EE76FCFB-B980-4B74-901E-90C0118EBED2}">
      <dsp:nvSpPr>
        <dsp:cNvPr id="0" name=""/>
        <dsp:cNvSpPr/>
      </dsp:nvSpPr>
      <dsp:spPr>
        <a:xfrm>
          <a:off x="0" y="4631858"/>
          <a:ext cx="6263640" cy="277200"/>
        </a:xfrm>
        <a:prstGeom prst="rect">
          <a:avLst/>
        </a:prstGeom>
        <a:solidFill>
          <a:schemeClr val="lt1">
            <a:alpha val="90000"/>
            <a:hueOff val="0"/>
            <a:satOff val="0"/>
            <a:lumOff val="0"/>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065081-6701-4049-B82F-3BF3CB9644A9}">
      <dsp:nvSpPr>
        <dsp:cNvPr id="0" name=""/>
        <dsp:cNvSpPr/>
      </dsp:nvSpPr>
      <dsp:spPr>
        <a:xfrm>
          <a:off x="313182" y="4469499"/>
          <a:ext cx="4384548" cy="324720"/>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Sum</a:t>
          </a:r>
        </a:p>
      </dsp:txBody>
      <dsp:txXfrm>
        <a:off x="329034" y="4485351"/>
        <a:ext cx="4352844" cy="293016"/>
      </dsp:txXfrm>
    </dsp:sp>
    <dsp:sp modelId="{7B2C8476-3125-4F5B-9DF3-1306D41AF291}">
      <dsp:nvSpPr>
        <dsp:cNvPr id="0" name=""/>
        <dsp:cNvSpPr/>
      </dsp:nvSpPr>
      <dsp:spPr>
        <a:xfrm>
          <a:off x="0" y="5130819"/>
          <a:ext cx="6263640" cy="277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C4D90A-20D3-4CAF-9C4D-13AA255AA034}">
      <dsp:nvSpPr>
        <dsp:cNvPr id="0" name=""/>
        <dsp:cNvSpPr/>
      </dsp:nvSpPr>
      <dsp:spPr>
        <a:xfrm>
          <a:off x="313182" y="4968458"/>
          <a:ext cx="4384548" cy="324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488950">
            <a:lnSpc>
              <a:spcPct val="90000"/>
            </a:lnSpc>
            <a:spcBef>
              <a:spcPct val="0"/>
            </a:spcBef>
            <a:spcAft>
              <a:spcPct val="35000"/>
            </a:spcAft>
            <a:buNone/>
          </a:pPr>
          <a:r>
            <a:rPr lang="en-US" sz="1100" kern="1200"/>
            <a:t>Linear Regression</a:t>
          </a:r>
        </a:p>
      </dsp:txBody>
      <dsp:txXfrm>
        <a:off x="329034" y="4984310"/>
        <a:ext cx="435284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7D0E-6435-4C06-B360-259DE4E82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677B1-5621-49C2-9B35-26EF1386A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8C20F9-5B14-4D23-918C-F3E1D4BC9D09}"/>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8CADA508-A47F-40E6-A241-E491D254C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63659-C073-42D5-AF44-996C67FBCDE1}"/>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14689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1E22-C09D-446D-969F-754A58C43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2988D-A99F-4E17-8AC7-441551B27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42DD3-C161-4B0B-8BED-194C3792E8D2}"/>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DA97895A-1B15-47C1-BC73-1B3A9392D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5F018-B7FD-42B1-BBDC-1C60E89909E6}"/>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66823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500DE-B852-41F4-A5DC-10D20E22D5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66834-DBA3-42B3-8553-3E9D5F965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B29A8-7BB0-41DE-82A3-733E84F82A14}"/>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C0968BFE-BE1D-4135-B612-62F1C129B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5833D-03AF-4015-A1CE-E19D7493C618}"/>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58216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04EA-6001-4300-BE32-9D3C6B8DC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A0F5D-3EB7-4F91-B871-D55428675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FC94A-1899-4729-BBF4-F59D9203864F}"/>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C01FF0B9-3039-4500-9272-909C57CFB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95806-7409-4B72-AB39-90292E7741AB}"/>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3561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9D25-22B4-4D0C-B7BE-5C5529F218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72A64-A8E5-412E-8788-269149AF6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9AE88-0934-44EF-A555-294C6DB9D810}"/>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65C89415-616E-4481-9933-CD8FA7E07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A63A3-CA4A-4144-8E48-6ED76195BF43}"/>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62276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ED8D-33A5-421A-94D4-D8E3D5D9F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BCA24-AD64-4C86-9C5D-AF785A1B9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9FAFA-6FCD-41D6-BC85-48495E7FF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4432E9-699A-46CE-94A8-9AE588B5BED1}"/>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B433B1CA-D19C-43DF-BB08-A4CCA00EC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6A586-90AA-42CA-A335-3056749C0492}"/>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79580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1964-FD92-403C-8CBE-399FC4EAC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E6E45C-2E30-45FC-B39D-DAB0C5152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C4809-7C8F-4D1D-8833-80BFEF2D4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76F37-34FC-43F7-ACDD-84CDA4ADC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BAA65-9A7A-4F2A-82D1-F2F2F02BB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02DAB-FDC5-4787-89A9-C52C7271338B}"/>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8" name="Footer Placeholder 7">
            <a:extLst>
              <a:ext uri="{FF2B5EF4-FFF2-40B4-BE49-F238E27FC236}">
                <a16:creationId xmlns:a16="http://schemas.microsoft.com/office/drawing/2014/main" id="{70386A35-A947-4097-B600-FB9025D4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3FC0-4FD5-40B2-BC54-7AEE2FF4B1FA}"/>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24125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398E-6ADE-4DAB-8F89-589F531690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ED8EB-0F49-4435-9319-2409F67409D2}"/>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4" name="Footer Placeholder 3">
            <a:extLst>
              <a:ext uri="{FF2B5EF4-FFF2-40B4-BE49-F238E27FC236}">
                <a16:creationId xmlns:a16="http://schemas.microsoft.com/office/drawing/2014/main" id="{9BC02CAF-E436-4C6C-BCE0-F8EACCB946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D20F70-ED79-41A4-95A2-CFAC318D568A}"/>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18841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65129-27A1-428E-B374-5C9A5B9397DA}"/>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3" name="Footer Placeholder 2">
            <a:extLst>
              <a:ext uri="{FF2B5EF4-FFF2-40B4-BE49-F238E27FC236}">
                <a16:creationId xmlns:a16="http://schemas.microsoft.com/office/drawing/2014/main" id="{1B5C3B3C-5B22-46B6-B225-ECD21C6CF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1F88B-0EE6-4844-A934-7AF192090E34}"/>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12457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BB9-3957-419E-86F0-CB26BFBD7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9C7F9-2017-4621-8372-28EA348DA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2DE8CF-71C7-4BEA-93BF-93F582B5A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0F9A9-D566-491B-9206-FECDE57D183D}"/>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E37AF86D-40EC-4057-9888-994E9A4E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ECBD-C42E-423F-B375-C3A8A345EB54}"/>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34274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06D-A49B-4B0F-8F99-22938962C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4F7E7-4D3A-4798-A229-E85E33631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861A5-7C8D-4EFE-8E9E-9B4A0B2A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28F98-A476-47BF-9BB7-FF96DAC3CE96}"/>
              </a:ext>
            </a:extLst>
          </p:cNvPr>
          <p:cNvSpPr>
            <a:spLocks noGrp="1"/>
          </p:cNvSpPr>
          <p:nvPr>
            <p:ph type="dt" sz="half" idx="10"/>
          </p:nvPr>
        </p:nvSpPr>
        <p:spPr/>
        <p:txBody>
          <a:bodyPr/>
          <a:lstStyle/>
          <a:p>
            <a:fld id="{2E68B185-10DF-49E8-82A8-C0D8CF9DE1B2}" type="datetimeFigureOut">
              <a:rPr lang="en-US" smtClean="0"/>
              <a:t>8/16/2021</a:t>
            </a:fld>
            <a:endParaRPr lang="en-US"/>
          </a:p>
        </p:txBody>
      </p:sp>
      <p:sp>
        <p:nvSpPr>
          <p:cNvPr id="6" name="Footer Placeholder 5">
            <a:extLst>
              <a:ext uri="{FF2B5EF4-FFF2-40B4-BE49-F238E27FC236}">
                <a16:creationId xmlns:a16="http://schemas.microsoft.com/office/drawing/2014/main" id="{CE01A734-EF15-49BC-A204-ED3F66F07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36AD-606D-42D1-A174-629EA132DF2F}"/>
              </a:ext>
            </a:extLst>
          </p:cNvPr>
          <p:cNvSpPr>
            <a:spLocks noGrp="1"/>
          </p:cNvSpPr>
          <p:nvPr>
            <p:ph type="sldNum" sz="quarter" idx="12"/>
          </p:nvPr>
        </p:nvSpPr>
        <p:spPr/>
        <p:txBody>
          <a:bodyPr/>
          <a:lstStyle/>
          <a:p>
            <a:fld id="{18D5E78E-15EC-4F9C-BA0F-5F92BFD1C995}" type="slidenum">
              <a:rPr lang="en-US" smtClean="0"/>
              <a:t>‹#›</a:t>
            </a:fld>
            <a:endParaRPr lang="en-US"/>
          </a:p>
        </p:txBody>
      </p:sp>
    </p:spTree>
    <p:extLst>
      <p:ext uri="{BB962C8B-B14F-4D97-AF65-F5344CB8AC3E}">
        <p14:creationId xmlns:p14="http://schemas.microsoft.com/office/powerpoint/2010/main" val="273334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081C4-DD87-4495-B27B-10D30284C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C59104-1342-404C-9734-152017218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50E74-5D3D-4F0C-AD9D-2A0E03AA7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8B185-10DF-49E8-82A8-C0D8CF9DE1B2}" type="datetimeFigureOut">
              <a:rPr lang="en-US" smtClean="0"/>
              <a:t>8/16/2021</a:t>
            </a:fld>
            <a:endParaRPr lang="en-US"/>
          </a:p>
        </p:txBody>
      </p:sp>
      <p:sp>
        <p:nvSpPr>
          <p:cNvPr id="5" name="Footer Placeholder 4">
            <a:extLst>
              <a:ext uri="{FF2B5EF4-FFF2-40B4-BE49-F238E27FC236}">
                <a16:creationId xmlns:a16="http://schemas.microsoft.com/office/drawing/2014/main" id="{1B39D9B0-957F-4FFD-A168-BDD9BBAFB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78BE4-BB5A-4EA8-A83B-691B3EE3F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5E78E-15EC-4F9C-BA0F-5F92BFD1C995}" type="slidenum">
              <a:rPr lang="en-US" smtClean="0"/>
              <a:t>‹#›</a:t>
            </a:fld>
            <a:endParaRPr lang="en-US"/>
          </a:p>
        </p:txBody>
      </p:sp>
    </p:spTree>
    <p:extLst>
      <p:ext uri="{BB962C8B-B14F-4D97-AF65-F5344CB8AC3E}">
        <p14:creationId xmlns:p14="http://schemas.microsoft.com/office/powerpoint/2010/main" val="14345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wpeters58/The-Olympics-120-Years-of-Data/blob/main/Olympics_120_Years.ipynb"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1523999" y="1122363"/>
            <a:ext cx="9256889" cy="1011237"/>
          </a:xfrm>
        </p:spPr>
        <p:txBody>
          <a:bodyPr>
            <a:noAutofit/>
          </a:bodyPr>
          <a:lstStyle/>
          <a:p>
            <a:r>
              <a:rPr lang="en-US" sz="8800" b="1" dirty="0">
                <a:solidFill>
                  <a:srgbClr val="FF0000"/>
                </a:solidFill>
              </a:rPr>
              <a:t>REPORT OUT</a:t>
            </a: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1828798" y="2306637"/>
            <a:ext cx="8647289" cy="3086457"/>
          </a:xfrm>
        </p:spPr>
        <p:txBody>
          <a:bodyPr>
            <a:noAutofit/>
          </a:bodyPr>
          <a:lstStyle/>
          <a:p>
            <a:r>
              <a:rPr lang="en-US" sz="3200" dirty="0">
                <a:solidFill>
                  <a:srgbClr val="FF0000"/>
                </a:solidFill>
              </a:rPr>
              <a:t>Data Analysis Project for SQL for Data Science Capstone Project</a:t>
            </a:r>
          </a:p>
          <a:p>
            <a:r>
              <a:rPr lang="en-US" sz="3200" dirty="0">
                <a:solidFill>
                  <a:srgbClr val="FF0000"/>
                </a:solidFill>
              </a:rPr>
              <a:t>August 2021</a:t>
            </a:r>
          </a:p>
          <a:p>
            <a:r>
              <a:rPr lang="en-US" sz="3200" dirty="0">
                <a:solidFill>
                  <a:srgbClr val="FF0000"/>
                </a:solidFill>
              </a:rPr>
              <a:t>Ken Peters</a:t>
            </a:r>
          </a:p>
        </p:txBody>
      </p:sp>
    </p:spTree>
    <p:extLst>
      <p:ext uri="{BB962C8B-B14F-4D97-AF65-F5344CB8AC3E}">
        <p14:creationId xmlns:p14="http://schemas.microsoft.com/office/powerpoint/2010/main" val="379537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graphicFrame>
        <p:nvGraphicFramePr>
          <p:cNvPr id="18" name="Content Placeholder 2">
            <a:extLst>
              <a:ext uri="{FF2B5EF4-FFF2-40B4-BE49-F238E27FC236}">
                <a16:creationId xmlns:a16="http://schemas.microsoft.com/office/drawing/2014/main" id="{8F8932E1-F3EC-4E8F-A685-4DD4ACA3AF8D}"/>
              </a:ext>
            </a:extLst>
          </p:cNvPr>
          <p:cNvGraphicFramePr>
            <a:graphicFrameLocks noGrp="1"/>
          </p:cNvGraphicFramePr>
          <p:nvPr>
            <p:ph idx="1"/>
            <p:extLst>
              <p:ext uri="{D42A27DB-BD31-4B8C-83A1-F6EECF244321}">
                <p14:modId xmlns:p14="http://schemas.microsoft.com/office/powerpoint/2010/main" val="398119472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2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6" name="Content Placeholder 5" descr="A picture containing table&#10;&#10;Description automatically generated">
            <a:extLst>
              <a:ext uri="{FF2B5EF4-FFF2-40B4-BE49-F238E27FC236}">
                <a16:creationId xmlns:a16="http://schemas.microsoft.com/office/drawing/2014/main" id="{0B11409F-6F0B-474A-A1B0-3D05ED945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957" y="1825625"/>
            <a:ext cx="3560843" cy="4351338"/>
          </a:xfrm>
        </p:spPr>
      </p:pic>
    </p:spTree>
    <p:extLst>
      <p:ext uri="{BB962C8B-B14F-4D97-AF65-F5344CB8AC3E}">
        <p14:creationId xmlns:p14="http://schemas.microsoft.com/office/powerpoint/2010/main" val="231673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7" name="Content Placeholder 6" descr="Graphical user interface, text, application&#10;&#10;Description automatically generated">
            <a:extLst>
              <a:ext uri="{FF2B5EF4-FFF2-40B4-BE49-F238E27FC236}">
                <a16:creationId xmlns:a16="http://schemas.microsoft.com/office/drawing/2014/main" id="{AD521D4B-FBE0-4E5B-9EDA-2F015E7783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59" r="34292"/>
          <a:stretch/>
        </p:blipFill>
        <p:spPr>
          <a:xfrm>
            <a:off x="5321003" y="1098908"/>
            <a:ext cx="6769397" cy="4547656"/>
          </a:xfrm>
        </p:spPr>
      </p:pic>
    </p:spTree>
    <p:extLst>
      <p:ext uri="{BB962C8B-B14F-4D97-AF65-F5344CB8AC3E}">
        <p14:creationId xmlns:p14="http://schemas.microsoft.com/office/powerpoint/2010/main" val="226189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latin typeface="OpenSans"/>
              </a:rPr>
              <a:t>I</a:t>
            </a:r>
            <a:r>
              <a:rPr lang="en-US" sz="6000" b="0" i="0" dirty="0">
                <a:solidFill>
                  <a:schemeClr val="bg1"/>
                </a:solidFill>
                <a:effectLst/>
                <a:latin typeface="OpenSans"/>
              </a:rPr>
              <a:t>nitial exploration of data </a:t>
            </a:r>
            <a:endParaRPr lang="en-US" sz="6000" dirty="0">
              <a:solidFill>
                <a:schemeClr val="bg1"/>
              </a:solidFill>
            </a:endParaRPr>
          </a:p>
        </p:txBody>
      </p:sp>
      <p:pic>
        <p:nvPicPr>
          <p:cNvPr id="6" name="Content Placeholder 5" descr="Chart, line chart&#10;&#10;Description automatically generated">
            <a:extLst>
              <a:ext uri="{FF2B5EF4-FFF2-40B4-BE49-F238E27FC236}">
                <a16:creationId xmlns:a16="http://schemas.microsoft.com/office/drawing/2014/main" id="{827096C7-EDF2-4CB7-8DF6-80211BEE4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209" y="1846869"/>
            <a:ext cx="4085714" cy="2638095"/>
          </a:xfrm>
        </p:spPr>
      </p:pic>
    </p:spTree>
    <p:extLst>
      <p:ext uri="{BB962C8B-B14F-4D97-AF65-F5344CB8AC3E}">
        <p14:creationId xmlns:p14="http://schemas.microsoft.com/office/powerpoint/2010/main" val="19313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b="0" i="0" dirty="0">
                <a:solidFill>
                  <a:srgbClr val="1F1F1F"/>
                </a:solidFill>
                <a:effectLst/>
                <a:latin typeface="OpenSans"/>
              </a:rPr>
              <a:t>Entity Relationship Diagram (ERD)</a:t>
            </a:r>
            <a:endParaRPr lang="en-US" dirty="0"/>
          </a:p>
        </p:txBody>
      </p:sp>
      <p:pic>
        <p:nvPicPr>
          <p:cNvPr id="7" name="Content Placeholder 6" descr="Graphical user interface, application&#10;&#10;Description automatically generated">
            <a:extLst>
              <a:ext uri="{FF2B5EF4-FFF2-40B4-BE49-F238E27FC236}">
                <a16:creationId xmlns:a16="http://schemas.microsoft.com/office/drawing/2014/main" id="{C602FD50-9248-40E9-8E75-2C269AE4F3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6450" y="1834356"/>
            <a:ext cx="8039100" cy="4333875"/>
          </a:xfrm>
        </p:spPr>
      </p:pic>
    </p:spTree>
    <p:extLst>
      <p:ext uri="{BB962C8B-B14F-4D97-AF65-F5344CB8AC3E}">
        <p14:creationId xmlns:p14="http://schemas.microsoft.com/office/powerpoint/2010/main" val="195376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pic>
        <p:nvPicPr>
          <p:cNvPr id="15" name="Content Placeholder 14" descr="Graphical user interface, application&#10;&#10;Description automatically generated">
            <a:extLst>
              <a:ext uri="{FF2B5EF4-FFF2-40B4-BE49-F238E27FC236}">
                <a16:creationId xmlns:a16="http://schemas.microsoft.com/office/drawing/2014/main" id="{633BFA27-F689-4E5C-8EC7-52D85D0077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16568" y="30589"/>
            <a:ext cx="5867173" cy="4351338"/>
          </a:xfrm>
        </p:spPr>
      </p:pic>
      <p:pic>
        <p:nvPicPr>
          <p:cNvPr id="17" name="Picture 16" descr="Chart&#10;&#10;Description automatically generated">
            <a:extLst>
              <a:ext uri="{FF2B5EF4-FFF2-40B4-BE49-F238E27FC236}">
                <a16:creationId xmlns:a16="http://schemas.microsoft.com/office/drawing/2014/main" id="{5C796337-3501-4A60-A21F-E0EC2F655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97996"/>
            <a:ext cx="3313922" cy="2211924"/>
          </a:xfrm>
          <a:prstGeom prst="rect">
            <a:avLst/>
          </a:prstGeom>
        </p:spPr>
      </p:pic>
      <p:pic>
        <p:nvPicPr>
          <p:cNvPr id="19" name="Picture 18" descr="Chart, box and whisker chart&#10;&#10;Description automatically generated">
            <a:extLst>
              <a:ext uri="{FF2B5EF4-FFF2-40B4-BE49-F238E27FC236}">
                <a16:creationId xmlns:a16="http://schemas.microsoft.com/office/drawing/2014/main" id="{7A10631A-D188-463C-AB5B-E7283E3168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295" y="3429000"/>
            <a:ext cx="4777273" cy="3487174"/>
          </a:xfrm>
          <a:prstGeom prst="rect">
            <a:avLst/>
          </a:prstGeom>
        </p:spPr>
      </p:pic>
      <p:pic>
        <p:nvPicPr>
          <p:cNvPr id="21" name="Picture 20" descr="Chart, histogram&#10;&#10;Description automatically generated">
            <a:extLst>
              <a:ext uri="{FF2B5EF4-FFF2-40B4-BE49-F238E27FC236}">
                <a16:creationId xmlns:a16="http://schemas.microsoft.com/office/drawing/2014/main" id="{AF7A280A-24F9-4935-B53F-CAE8BC053A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919" y="3696396"/>
            <a:ext cx="4219048" cy="2952381"/>
          </a:xfrm>
          <a:prstGeom prst="rect">
            <a:avLst/>
          </a:prstGeom>
        </p:spPr>
      </p:pic>
    </p:spTree>
    <p:extLst>
      <p:ext uri="{BB962C8B-B14F-4D97-AF65-F5344CB8AC3E}">
        <p14:creationId xmlns:p14="http://schemas.microsoft.com/office/powerpoint/2010/main" val="377132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r>
              <a:rPr lang="en-US" dirty="0"/>
              <a:t>In the previous charts, the exploratory analysis shows nothing unexpected.</a:t>
            </a:r>
          </a:p>
          <a:p>
            <a:r>
              <a:rPr lang="en-US" dirty="0"/>
              <a:t>We examined both the total number of medals won by year and the top ten countries with total medals won. What jumped out was the total started going down by a large amount and then back up every other 2 years, starting in 1994. With some investigation, this was when the Summer and Winter Olympics were split and alternated every 2 years. See the following:</a:t>
            </a:r>
          </a:p>
          <a:p>
            <a:endParaRPr lang="en-US" dirty="0"/>
          </a:p>
        </p:txBody>
      </p:sp>
    </p:spTree>
    <p:extLst>
      <p:ext uri="{BB962C8B-B14F-4D97-AF65-F5344CB8AC3E}">
        <p14:creationId xmlns:p14="http://schemas.microsoft.com/office/powerpoint/2010/main" val="398122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Initial Findings</a:t>
            </a:r>
          </a:p>
        </p:txBody>
      </p:sp>
      <p:pic>
        <p:nvPicPr>
          <p:cNvPr id="3" name="Content Placeholder 2">
            <a:extLst>
              <a:ext uri="{FF2B5EF4-FFF2-40B4-BE49-F238E27FC236}">
                <a16:creationId xmlns:a16="http://schemas.microsoft.com/office/drawing/2014/main" id="{BA905F5A-5345-48B6-A591-A0C2DCBE9DA8}"/>
              </a:ext>
            </a:extLst>
          </p:cNvPr>
          <p:cNvPicPr>
            <a:picLocks noGrp="1" noChangeAspect="1"/>
          </p:cNvPicPr>
          <p:nvPr>
            <p:ph idx="1"/>
          </p:nvPr>
        </p:nvPicPr>
        <p:blipFill>
          <a:blip r:embed="rId3"/>
          <a:stretch>
            <a:fillRect/>
          </a:stretch>
        </p:blipFill>
        <p:spPr>
          <a:xfrm>
            <a:off x="1239159" y="1538194"/>
            <a:ext cx="5944115" cy="1548518"/>
          </a:xfrm>
          <a:prstGeom prst="rect">
            <a:avLst/>
          </a:prstGeom>
        </p:spPr>
      </p:pic>
      <p:pic>
        <p:nvPicPr>
          <p:cNvPr id="5" name="Picture 4">
            <a:extLst>
              <a:ext uri="{FF2B5EF4-FFF2-40B4-BE49-F238E27FC236}">
                <a16:creationId xmlns:a16="http://schemas.microsoft.com/office/drawing/2014/main" id="{7E54F0AA-32E1-4D1B-893C-42922F49A581}"/>
              </a:ext>
            </a:extLst>
          </p:cNvPr>
          <p:cNvPicPr>
            <a:picLocks noChangeAspect="1"/>
          </p:cNvPicPr>
          <p:nvPr/>
        </p:nvPicPr>
        <p:blipFill>
          <a:blip r:embed="rId4"/>
          <a:stretch>
            <a:fillRect/>
          </a:stretch>
        </p:blipFill>
        <p:spPr>
          <a:xfrm>
            <a:off x="5620277" y="3304391"/>
            <a:ext cx="3993226" cy="3188484"/>
          </a:xfrm>
          <a:prstGeom prst="rect">
            <a:avLst/>
          </a:prstGeom>
        </p:spPr>
      </p:pic>
    </p:spTree>
    <p:extLst>
      <p:ext uri="{BB962C8B-B14F-4D97-AF65-F5344CB8AC3E}">
        <p14:creationId xmlns:p14="http://schemas.microsoft.com/office/powerpoint/2010/main" val="119445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Deeper Analysis</a:t>
            </a: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r>
              <a:rPr lang="en-US" sz="1800" dirty="0">
                <a:solidFill>
                  <a:srgbClr val="1F1F1F"/>
                </a:solidFill>
                <a:latin typeface="Arial" panose="020B0604020202020204" pitchFamily="34" charset="0"/>
                <a:ea typeface="Times New Roman" panose="02020603050405020304" pitchFamily="18" charset="0"/>
                <a:cs typeface="Arial" panose="020B0604020202020204" pitchFamily="34" charset="0"/>
              </a:rPr>
              <a:t>We</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looked at the Correlation between Genders (the number of participants). The ‘Year’ and the percent of Female participants had a </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0.79 as the correlation between the scores of Year and Percent of Female participants. This indicates that the two columns are somewhat highly correlated in a positive direction. That is, for a higher value in Years we are observing a higher value in Percent of Female participants and vice versa.</a:t>
            </a:r>
          </a:p>
          <a:p>
            <a:r>
              <a:rPr lang="en-US" sz="1800" dirty="0">
                <a:solidFill>
                  <a:srgbClr val="000000"/>
                </a:solidFill>
                <a:latin typeface="Helvetica" panose="020B0604020202020204" pitchFamily="34" charset="0"/>
                <a:ea typeface="Calibri" panose="020F0502020204030204" pitchFamily="34" charset="0"/>
                <a:cs typeface="Arial" panose="020B0604020202020204" pitchFamily="34" charset="0"/>
              </a:rPr>
              <a:t>We</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 also ran a Linear Regression on the Total number of Medals won by the USA in the Summer Olympics and the Year. The intercept (not really meaningful) and the slope were both statistically significant (~.001) but the R</a:t>
            </a:r>
            <a:r>
              <a:rPr lang="en-US" sz="1800" baseline="300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2</a:t>
            </a:r>
            <a:r>
              <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 was only .36 – meaning only about 36% of the data is explained by the regression line. This indicates that Linear Regression might not be a suitable model.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7381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t>Deeper Analysis</a:t>
            </a:r>
          </a:p>
        </p:txBody>
      </p:sp>
      <p:sp>
        <p:nvSpPr>
          <p:cNvPr id="3" name="Text Placeholder 2">
            <a:extLst>
              <a:ext uri="{FF2B5EF4-FFF2-40B4-BE49-F238E27FC236}">
                <a16:creationId xmlns:a16="http://schemas.microsoft.com/office/drawing/2014/main" id="{F4119775-FDEC-4084-9F39-5B733DBE4FF0}"/>
              </a:ext>
            </a:extLst>
          </p:cNvPr>
          <p:cNvSpPr>
            <a:spLocks noGrp="1"/>
          </p:cNvSpPr>
          <p:nvPr>
            <p:ph type="body" idx="1"/>
          </p:nvPr>
        </p:nvSpPr>
        <p:spPr>
          <a:xfrm>
            <a:off x="796973" y="1311876"/>
            <a:ext cx="5157787" cy="823912"/>
          </a:xfrm>
        </p:spPr>
        <p:txBody>
          <a:bodyPr>
            <a:normAutofit fontScale="70000" lnSpcReduction="20000"/>
          </a:bodyPr>
          <a:lstStyle/>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We created the top total medals winners by individual:</a:t>
            </a:r>
          </a:p>
          <a:p>
            <a:endParaRPr lang="en-US" dirty="0"/>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sz="half" idx="2"/>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281F21ED-2058-42F8-837F-B5F48695763E}"/>
              </a:ext>
            </a:extLst>
          </p:cNvPr>
          <p:cNvSpPr>
            <a:spLocks noGrp="1"/>
          </p:cNvSpPr>
          <p:nvPr>
            <p:ph type="body" sz="quarter" idx="3"/>
          </p:nvPr>
        </p:nvSpPr>
        <p:spPr>
          <a:xfrm>
            <a:off x="6063480" y="1273970"/>
            <a:ext cx="5183188" cy="823912"/>
          </a:xfrm>
        </p:spPr>
        <p:txBody>
          <a:bodyPr>
            <a:normAutofit fontScale="70000" lnSpcReduction="20000"/>
          </a:bodyPr>
          <a:lstStyle/>
          <a:p>
            <a:r>
              <a:rPr lang="en-US" dirty="0">
                <a:solidFill>
                  <a:srgbClr val="1F1F1F"/>
                </a:solidFill>
                <a:latin typeface="Arial" panose="020B0604020202020204" pitchFamily="34" charset="0"/>
                <a:cs typeface="Arial" panose="020B0604020202020204" pitchFamily="34" charset="0"/>
              </a:rPr>
              <a:t>And since Gold Medals are the most prestigious, I did the same for just Gold Medals:</a:t>
            </a:r>
          </a:p>
          <a:p>
            <a:endParaRPr lang="en-US" dirty="0"/>
          </a:p>
        </p:txBody>
      </p:sp>
      <p:pic>
        <p:nvPicPr>
          <p:cNvPr id="8" name="Content Placeholder 7">
            <a:extLst>
              <a:ext uri="{FF2B5EF4-FFF2-40B4-BE49-F238E27FC236}">
                <a16:creationId xmlns:a16="http://schemas.microsoft.com/office/drawing/2014/main" id="{75C3F917-EC8A-4C6C-990D-64996095A505}"/>
              </a:ext>
            </a:extLst>
          </p:cNvPr>
          <p:cNvPicPr>
            <a:picLocks noGrp="1" noChangeAspect="1"/>
          </p:cNvPicPr>
          <p:nvPr>
            <p:ph sz="quarter" idx="4"/>
          </p:nvPr>
        </p:nvPicPr>
        <p:blipFill>
          <a:blip r:embed="rId3"/>
          <a:stretch>
            <a:fillRect/>
          </a:stretch>
        </p:blipFill>
        <p:spPr>
          <a:xfrm>
            <a:off x="5890775" y="2335919"/>
            <a:ext cx="3819130" cy="4240639"/>
          </a:xfrm>
          <a:prstGeom prst="rect">
            <a:avLst/>
          </a:prstGeom>
        </p:spPr>
      </p:pic>
      <p:pic>
        <p:nvPicPr>
          <p:cNvPr id="5" name="Picture 4" descr="Table&#10;&#10;Description automatically generated with medium confidence">
            <a:extLst>
              <a:ext uri="{FF2B5EF4-FFF2-40B4-BE49-F238E27FC236}">
                <a16:creationId xmlns:a16="http://schemas.microsoft.com/office/drawing/2014/main" id="{997EBCBA-D63D-477A-8A2C-5D3F63BD33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6973" y="2335919"/>
            <a:ext cx="3819130" cy="4386069"/>
          </a:xfrm>
          <a:prstGeom prst="rect">
            <a:avLst/>
          </a:prstGeom>
          <a:noFill/>
          <a:ln>
            <a:noFill/>
          </a:ln>
        </p:spPr>
      </p:pic>
    </p:spTree>
    <p:extLst>
      <p:ext uri="{BB962C8B-B14F-4D97-AF65-F5344CB8AC3E}">
        <p14:creationId xmlns:p14="http://schemas.microsoft.com/office/powerpoint/2010/main" val="25597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1523999" y="513185"/>
            <a:ext cx="9256889" cy="1620416"/>
          </a:xfrm>
        </p:spPr>
        <p:txBody>
          <a:bodyPr>
            <a:noAutofit/>
          </a:bodyPr>
          <a:lstStyle/>
          <a:p>
            <a:r>
              <a:rPr lang="en-US" sz="5400" b="1" i="0" dirty="0">
                <a:solidFill>
                  <a:srgbClr val="1F1F1F"/>
                </a:solidFill>
                <a:effectLst/>
                <a:latin typeface="OpenSans-Bold"/>
              </a:rPr>
              <a:t>Olympics Dataset - 120 years of Data</a:t>
            </a:r>
            <a:endParaRPr lang="en-US" sz="5400" b="1" dirty="0">
              <a:solidFill>
                <a:srgbClr val="FF0000"/>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1828798" y="2306637"/>
            <a:ext cx="8647289" cy="3086457"/>
          </a:xfrm>
        </p:spPr>
        <p:txBody>
          <a:bodyPr>
            <a:noAutofit/>
          </a:bodyPr>
          <a:lstStyle/>
          <a:p>
            <a:r>
              <a:rPr lang="en-US" sz="3200" dirty="0"/>
              <a:t>Client:</a:t>
            </a:r>
          </a:p>
          <a:p>
            <a:r>
              <a:rPr lang="en-US" sz="2400" b="0" i="0" dirty="0" err="1">
                <a:solidFill>
                  <a:srgbClr val="1F1F1F"/>
                </a:solidFill>
                <a:effectLst/>
                <a:latin typeface="OpenSans"/>
              </a:rPr>
              <a:t>SportsStats</a:t>
            </a:r>
            <a:r>
              <a:rPr lang="en-US" sz="2400" b="0" i="0" dirty="0">
                <a:solidFill>
                  <a:srgbClr val="1F1F1F"/>
                </a:solidFill>
                <a:effectLst/>
                <a:latin typeface="OpenSans"/>
              </a:rPr>
              <a:t> is a sports analysis firm partnering with local news and elite personal trainers to provide “interesting” insights to help their partners.  Insights could be patterns/trends highlighting certain groups/events/countries, etc. for the purpose of developing a news story or discovering key health insights.</a:t>
            </a:r>
            <a:endParaRPr lang="en-US" sz="3200" dirty="0">
              <a:solidFill>
                <a:srgbClr val="FF0000"/>
              </a:solidFill>
            </a:endParaRPr>
          </a:p>
        </p:txBody>
      </p:sp>
    </p:spTree>
    <p:extLst>
      <p:ext uri="{BB962C8B-B14F-4D97-AF65-F5344CB8AC3E}">
        <p14:creationId xmlns:p14="http://schemas.microsoft.com/office/powerpoint/2010/main" val="17896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CC29C93A-A66E-4D3A-8AC5-AD758FBD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 y="2932509"/>
            <a:ext cx="3067356" cy="3106183"/>
          </a:xfrm>
          <a:prstGeom prst="rect">
            <a:avLst/>
          </a:prstGeom>
        </p:spPr>
      </p:pic>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hart, line chart, histogram&#10;&#10;Description automatically generated">
            <a:extLst>
              <a:ext uri="{FF2B5EF4-FFF2-40B4-BE49-F238E27FC236}">
                <a16:creationId xmlns:a16="http://schemas.microsoft.com/office/drawing/2014/main" id="{9E867EC1-F55E-46E4-81B0-32B93F140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8970" y="2978761"/>
            <a:ext cx="3067358" cy="3013678"/>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Q1</a:t>
            </a:r>
          </a:p>
          <a:p>
            <a:pPr marL="0" indent="0">
              <a:buNone/>
            </a:pPr>
            <a:r>
              <a:rPr lang="en-US" sz="2400" dirty="0">
                <a:ln>
                  <a:solidFill>
                    <a:schemeClr val="accent1"/>
                  </a:solidFill>
                </a:ln>
                <a:solidFill>
                  <a:srgbClr val="FFFFFF"/>
                </a:solidFill>
              </a:rPr>
              <a:t>What are the trends of the number of Women Competing.</a:t>
            </a:r>
          </a:p>
          <a:p>
            <a:pPr marL="0" indent="0">
              <a:buNone/>
            </a:pPr>
            <a:r>
              <a:rPr lang="en-US" sz="2400" dirty="0">
                <a:solidFill>
                  <a:srgbClr val="FF0000"/>
                </a:solidFill>
              </a:rPr>
              <a:t>H1-The percent of women competing is usually increasing</a:t>
            </a:r>
          </a:p>
          <a:p>
            <a:pPr marL="0" indent="0">
              <a:buNone/>
            </a:pPr>
            <a:endParaRPr lang="en-US" sz="2400" dirty="0">
              <a:ln>
                <a:solidFill>
                  <a:schemeClr val="accent1"/>
                </a:solidFill>
              </a:ln>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404001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3B4A4E"/>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777240" y="694944"/>
            <a:ext cx="6610388" cy="1042416"/>
          </a:xfrm>
        </p:spPr>
        <p:txBody>
          <a:bodyPr>
            <a:normAutofit/>
          </a:bodyPr>
          <a:lstStyle/>
          <a:p>
            <a:r>
              <a:rPr lang="en-US" sz="4200">
                <a:solidFill>
                  <a:srgbClr val="FFFFFF"/>
                </a:solidFill>
              </a:rPr>
              <a:t>Hypothesis Results</a:t>
            </a: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5B45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5B45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Graphical user interface, application&#10;&#10;Description automatically generated">
            <a:extLst>
              <a:ext uri="{FF2B5EF4-FFF2-40B4-BE49-F238E27FC236}">
                <a16:creationId xmlns:a16="http://schemas.microsoft.com/office/drawing/2014/main" id="{F854B9BB-973B-4703-8B6B-636B23A16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42" y="3482771"/>
            <a:ext cx="6795370" cy="1562934"/>
          </a:xfrm>
          <a:prstGeom prst="rect">
            <a:avLst/>
          </a:prstGeom>
        </p:spPr>
      </p:pic>
      <p:sp>
        <p:nvSpPr>
          <p:cNvPr id="19" name="Rectangle 1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8109311" y="2393792"/>
            <a:ext cx="3360212" cy="3740893"/>
          </a:xfrm>
        </p:spPr>
        <p:txBody>
          <a:bodyPr anchor="ctr">
            <a:normAutofit/>
          </a:bodyPr>
          <a:lstStyle/>
          <a:p>
            <a:r>
              <a:rPr lang="en-US" sz="1800">
                <a:ln>
                  <a:solidFill>
                    <a:schemeClr val="accent1"/>
                  </a:solidFill>
                </a:ln>
              </a:rPr>
              <a:t>Q1</a:t>
            </a:r>
          </a:p>
          <a:p>
            <a:pPr marL="0" indent="0">
              <a:buNone/>
            </a:pPr>
            <a:r>
              <a:rPr lang="en-US" sz="1800">
                <a:ln>
                  <a:solidFill>
                    <a:schemeClr val="accent1"/>
                  </a:solidFill>
                </a:ln>
              </a:rPr>
              <a:t>What are the trends of the number of Women Competing.</a:t>
            </a:r>
          </a:p>
          <a:p>
            <a:endParaRPr lang="en-US" sz="1800"/>
          </a:p>
        </p:txBody>
      </p:sp>
    </p:spTree>
    <p:extLst>
      <p:ext uri="{BB962C8B-B14F-4D97-AF65-F5344CB8AC3E}">
        <p14:creationId xmlns:p14="http://schemas.microsoft.com/office/powerpoint/2010/main" val="100764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Q2</a:t>
            </a:r>
          </a:p>
          <a:p>
            <a:pPr marL="0" indent="0">
              <a:buNone/>
            </a:pPr>
            <a:r>
              <a:rPr lang="en-US" sz="2400" dirty="0">
                <a:ln>
                  <a:solidFill>
                    <a:schemeClr val="accent1"/>
                  </a:solidFill>
                </a:ln>
                <a:solidFill>
                  <a:srgbClr val="FFFFFF"/>
                </a:solidFill>
              </a:rPr>
              <a:t>Who are the Top Athletes.</a:t>
            </a:r>
          </a:p>
          <a:p>
            <a:r>
              <a:rPr lang="en-US" sz="2400" dirty="0">
                <a:ln>
                  <a:solidFill>
                    <a:schemeClr val="accent1"/>
                  </a:solidFill>
                </a:ln>
                <a:solidFill>
                  <a:srgbClr val="FFFFFF"/>
                </a:solidFill>
              </a:rPr>
              <a:t>We created the top total medals winners by individual:</a:t>
            </a:r>
          </a:p>
          <a:p>
            <a:r>
              <a:rPr lang="en-US" sz="2400" dirty="0">
                <a:ln>
                  <a:solidFill>
                    <a:schemeClr val="accent1"/>
                  </a:solidFill>
                </a:ln>
                <a:solidFill>
                  <a:srgbClr val="FFFFFF"/>
                </a:solidFill>
              </a:rPr>
              <a:t>And since Gold Medals are the most prestigious, I did the same for just Gold Medals:</a:t>
            </a:r>
          </a:p>
          <a:p>
            <a:r>
              <a:rPr lang="en-US" sz="2400" dirty="0">
                <a:solidFill>
                  <a:srgbClr val="FF0000"/>
                </a:solidFill>
              </a:rPr>
              <a:t>H2-Which athletes have won the most medals?</a:t>
            </a: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3" name="Picture 2">
            <a:extLst>
              <a:ext uri="{FF2B5EF4-FFF2-40B4-BE49-F238E27FC236}">
                <a16:creationId xmlns:a16="http://schemas.microsoft.com/office/drawing/2014/main" id="{9D976A25-EC13-487A-9078-03857FB39A57}"/>
              </a:ext>
            </a:extLst>
          </p:cNvPr>
          <p:cNvPicPr>
            <a:picLocks noChangeAspect="1"/>
          </p:cNvPicPr>
          <p:nvPr/>
        </p:nvPicPr>
        <p:blipFill>
          <a:blip r:embed="rId2"/>
          <a:stretch>
            <a:fillRect/>
          </a:stretch>
        </p:blipFill>
        <p:spPr>
          <a:xfrm>
            <a:off x="238836" y="2285998"/>
            <a:ext cx="2952233" cy="4270281"/>
          </a:xfrm>
          <a:prstGeom prst="rect">
            <a:avLst/>
          </a:prstGeom>
        </p:spPr>
      </p:pic>
      <p:pic>
        <p:nvPicPr>
          <p:cNvPr id="6" name="Picture 5">
            <a:extLst>
              <a:ext uri="{FF2B5EF4-FFF2-40B4-BE49-F238E27FC236}">
                <a16:creationId xmlns:a16="http://schemas.microsoft.com/office/drawing/2014/main" id="{541C6550-832A-42B1-AE0D-DD7C117584FC}"/>
              </a:ext>
            </a:extLst>
          </p:cNvPr>
          <p:cNvPicPr>
            <a:picLocks noChangeAspect="1"/>
          </p:cNvPicPr>
          <p:nvPr/>
        </p:nvPicPr>
        <p:blipFill>
          <a:blip r:embed="rId3"/>
          <a:stretch>
            <a:fillRect/>
          </a:stretch>
        </p:blipFill>
        <p:spPr>
          <a:xfrm>
            <a:off x="4000745" y="2411603"/>
            <a:ext cx="3322608" cy="3682303"/>
          </a:xfrm>
          <a:prstGeom prst="rect">
            <a:avLst/>
          </a:prstGeom>
        </p:spPr>
      </p:pic>
    </p:spTree>
    <p:extLst>
      <p:ext uri="{BB962C8B-B14F-4D97-AF65-F5344CB8AC3E}">
        <p14:creationId xmlns:p14="http://schemas.microsoft.com/office/powerpoint/2010/main" val="12548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Q3</a:t>
            </a:r>
          </a:p>
          <a:p>
            <a:pPr marL="0" indent="0">
              <a:buNone/>
            </a:pPr>
            <a:r>
              <a:rPr lang="en-US" sz="2400" dirty="0">
                <a:ln>
                  <a:solidFill>
                    <a:schemeClr val="accent1"/>
                  </a:solidFill>
                </a:ln>
                <a:solidFill>
                  <a:srgbClr val="FFFFFF"/>
                </a:solidFill>
              </a:rPr>
              <a:t>Since I am from the USA, how is the total number of medals won by the USA changing.</a:t>
            </a:r>
          </a:p>
          <a:p>
            <a:pPr marL="0" indent="0">
              <a:buNone/>
            </a:pPr>
            <a:r>
              <a:rPr lang="en-US" sz="2400" dirty="0">
                <a:solidFill>
                  <a:srgbClr val="FF0000"/>
                </a:solidFill>
              </a:rPr>
              <a:t>H3-The numbers of medals won by USA athletes is consistently increasing. Does this fit a Linear Regression model?</a:t>
            </a:r>
          </a:p>
          <a:p>
            <a:pPr marL="0" indent="0">
              <a:buNone/>
            </a:pPr>
            <a:endParaRPr lang="en-US" sz="2400" dirty="0">
              <a:ln>
                <a:solidFill>
                  <a:schemeClr val="accent1"/>
                </a:solidFill>
              </a:ln>
              <a:solidFill>
                <a:srgbClr val="FFFFFF"/>
              </a:solidFill>
            </a:endParaRP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5" name="Picture 4">
            <a:extLst>
              <a:ext uri="{FF2B5EF4-FFF2-40B4-BE49-F238E27FC236}">
                <a16:creationId xmlns:a16="http://schemas.microsoft.com/office/drawing/2014/main" id="{B82F5A96-2202-478A-9A0C-578D999B90F9}"/>
              </a:ext>
            </a:extLst>
          </p:cNvPr>
          <p:cNvPicPr>
            <a:picLocks noChangeAspect="1"/>
          </p:cNvPicPr>
          <p:nvPr/>
        </p:nvPicPr>
        <p:blipFill rotWithShape="1">
          <a:blip r:embed="rId2"/>
          <a:srcRect r="7491"/>
          <a:stretch/>
        </p:blipFill>
        <p:spPr>
          <a:xfrm>
            <a:off x="321732" y="2454901"/>
            <a:ext cx="3399923" cy="2360380"/>
          </a:xfrm>
          <a:prstGeom prst="rect">
            <a:avLst/>
          </a:prstGeom>
        </p:spPr>
      </p:pic>
      <p:sp>
        <p:nvSpPr>
          <p:cNvPr id="13" name="TextBox 12">
            <a:extLst>
              <a:ext uri="{FF2B5EF4-FFF2-40B4-BE49-F238E27FC236}">
                <a16:creationId xmlns:a16="http://schemas.microsoft.com/office/drawing/2014/main" id="{0365DFEF-6A44-4DAE-8CFD-A13426D2F113}"/>
              </a:ext>
            </a:extLst>
          </p:cNvPr>
          <p:cNvSpPr txBox="1"/>
          <p:nvPr/>
        </p:nvSpPr>
        <p:spPr>
          <a:xfrm>
            <a:off x="3918177" y="2666747"/>
            <a:ext cx="3439257" cy="2151999"/>
          </a:xfrm>
          <a:prstGeom prst="rect">
            <a:avLst/>
          </a:prstGeom>
          <a:noFill/>
        </p:spPr>
        <p:txBody>
          <a:bodyPr wrap="square">
            <a:spAutoFit/>
          </a:bodyPr>
          <a:lstStyle/>
          <a:p>
            <a:pPr marL="0" marR="0">
              <a:lnSpc>
                <a:spcPts val="1575"/>
              </a:lnSpc>
              <a:spcBef>
                <a:spcPts val="0"/>
              </a:spcBef>
              <a:spcAft>
                <a:spcPts val="15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The correlation coefficient is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0.60 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and the two-tailed  p-value is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.0008</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Meaning there is a fairly high positive correlation and since this p-value is less than .05, we would conclude that there is a statistically significant correlation between the two variables. (see next slide)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270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491260"/>
            <a:ext cx="6594189" cy="1625210"/>
          </a:xfrm>
        </p:spPr>
        <p:txBody>
          <a:bodyPr>
            <a:normAutofit/>
          </a:bodyPr>
          <a:lstStyle/>
          <a:p>
            <a:r>
              <a:rPr lang="en-US" dirty="0">
                <a:solidFill>
                  <a:srgbClr val="FFFFFF"/>
                </a:solidFill>
              </a:rPr>
              <a:t>Hypothesis Results</a:t>
            </a:r>
          </a:p>
        </p:txBody>
      </p:sp>
      <p:sp>
        <p:nvSpPr>
          <p:cNvPr id="14" name="Rectangle 13">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FA34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7956057" y="762983"/>
            <a:ext cx="3515128" cy="5330923"/>
          </a:xfrm>
        </p:spPr>
        <p:txBody>
          <a:bodyPr anchor="ctr">
            <a:normAutofit/>
          </a:bodyPr>
          <a:lstStyle/>
          <a:p>
            <a:r>
              <a:rPr lang="en-US" sz="2400" dirty="0">
                <a:ln>
                  <a:solidFill>
                    <a:schemeClr val="accent1"/>
                  </a:solidFill>
                </a:ln>
                <a:solidFill>
                  <a:srgbClr val="FFFFFF"/>
                </a:solidFill>
              </a:rPr>
              <a:t>Q3</a:t>
            </a:r>
          </a:p>
          <a:p>
            <a:pPr marL="0" indent="0">
              <a:buNone/>
            </a:pPr>
            <a:r>
              <a:rPr lang="en-US" sz="2400" dirty="0">
                <a:ln>
                  <a:solidFill>
                    <a:schemeClr val="accent1"/>
                  </a:solidFill>
                </a:ln>
                <a:solidFill>
                  <a:srgbClr val="FFFFFF"/>
                </a:solidFill>
              </a:rPr>
              <a:t>Since I am from the USA, how is the total number of medals won by the USA changing.</a:t>
            </a:r>
          </a:p>
          <a:p>
            <a:pPr marL="0" indent="0">
              <a:buNone/>
            </a:pPr>
            <a:r>
              <a:rPr lang="en-US" sz="2400" dirty="0">
                <a:solidFill>
                  <a:srgbClr val="FF0000"/>
                </a:solidFill>
              </a:rPr>
              <a:t>H3-The numbers of medals won by USA athletes is consistently increasing. Does this fit a Linear Regression model?</a:t>
            </a:r>
          </a:p>
          <a:p>
            <a:pPr marL="0" indent="0">
              <a:buNone/>
            </a:pPr>
            <a:endParaRPr lang="en-US" sz="2400" dirty="0">
              <a:ln>
                <a:solidFill>
                  <a:schemeClr val="accent1"/>
                </a:solidFill>
              </a:ln>
              <a:solidFill>
                <a:srgbClr val="FFFFFF"/>
              </a:solidFill>
            </a:endParaRPr>
          </a:p>
          <a:p>
            <a:endParaRPr lang="en-US" sz="24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400" dirty="0">
              <a:solidFill>
                <a:srgbClr val="FFFFFF"/>
              </a:solidFill>
            </a:endParaRPr>
          </a:p>
        </p:txBody>
      </p:sp>
      <p:pic>
        <p:nvPicPr>
          <p:cNvPr id="3" name="Picture 2">
            <a:extLst>
              <a:ext uri="{FF2B5EF4-FFF2-40B4-BE49-F238E27FC236}">
                <a16:creationId xmlns:a16="http://schemas.microsoft.com/office/drawing/2014/main" id="{7874E1E2-CB38-4615-B5D8-120574C81ECD}"/>
              </a:ext>
            </a:extLst>
          </p:cNvPr>
          <p:cNvPicPr>
            <a:picLocks noChangeAspect="1"/>
          </p:cNvPicPr>
          <p:nvPr/>
        </p:nvPicPr>
        <p:blipFill>
          <a:blip r:embed="rId2"/>
          <a:stretch>
            <a:fillRect/>
          </a:stretch>
        </p:blipFill>
        <p:spPr>
          <a:xfrm>
            <a:off x="540291" y="2369976"/>
            <a:ext cx="6578154" cy="4165179"/>
          </a:xfrm>
          <a:prstGeom prst="rect">
            <a:avLst/>
          </a:prstGeom>
        </p:spPr>
      </p:pic>
    </p:spTree>
    <p:extLst>
      <p:ext uri="{BB962C8B-B14F-4D97-AF65-F5344CB8AC3E}">
        <p14:creationId xmlns:p14="http://schemas.microsoft.com/office/powerpoint/2010/main" val="76099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94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Hypothesis Results</a:t>
            </a:r>
          </a:p>
        </p:txBody>
      </p:sp>
      <p:sp>
        <p:nvSpPr>
          <p:cNvPr id="25" name="Rectangle 24">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47003B-AB21-4457-B2C9-DE9924248A0F}"/>
              </a:ext>
            </a:extLst>
          </p:cNvPr>
          <p:cNvPicPr>
            <a:picLocks noChangeAspect="1"/>
          </p:cNvPicPr>
          <p:nvPr/>
        </p:nvPicPr>
        <p:blipFill>
          <a:blip r:embed="rId2"/>
          <a:stretch>
            <a:fillRect/>
          </a:stretch>
        </p:blipFill>
        <p:spPr>
          <a:xfrm>
            <a:off x="566744" y="2945676"/>
            <a:ext cx="6579910" cy="3076108"/>
          </a:xfrm>
          <a:prstGeom prst="rect">
            <a:avLst/>
          </a:prstGeom>
        </p:spPr>
      </p:pic>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a:xfrm>
            <a:off x="8029319" y="917725"/>
            <a:ext cx="3424739" cy="4852362"/>
          </a:xfrm>
        </p:spPr>
        <p:txBody>
          <a:bodyPr anchor="ctr">
            <a:normAutofit/>
          </a:bodyPr>
          <a:lstStyle/>
          <a:p>
            <a:r>
              <a:rPr lang="en-US" sz="2000">
                <a:ln>
                  <a:solidFill>
                    <a:schemeClr val="accent1"/>
                  </a:solidFill>
                </a:ln>
                <a:solidFill>
                  <a:srgbClr val="FFFFFF"/>
                </a:solidFill>
              </a:rPr>
              <a:t>Q3</a:t>
            </a:r>
          </a:p>
          <a:p>
            <a:pPr marL="0" indent="0">
              <a:buNone/>
            </a:pPr>
            <a:r>
              <a:rPr lang="en-US" sz="2000">
                <a:ln>
                  <a:solidFill>
                    <a:schemeClr val="accent1"/>
                  </a:solidFill>
                </a:ln>
                <a:solidFill>
                  <a:srgbClr val="FFFFFF"/>
                </a:solidFill>
              </a:rPr>
              <a:t>Since I am from the USA, how is the total number of medals won by the USA changing.</a:t>
            </a:r>
          </a:p>
          <a:p>
            <a:pPr marL="0" indent="0">
              <a:buNone/>
            </a:pPr>
            <a:r>
              <a:rPr lang="en-US" sz="2000">
                <a:solidFill>
                  <a:srgbClr val="FFFFFF"/>
                </a:solidFill>
              </a:rPr>
              <a:t>H3-The numbers of medals won by USA athletes is consistently increasing. Does this fit a Linear Regression model?</a:t>
            </a:r>
          </a:p>
          <a:p>
            <a:pPr marL="0" indent="0">
              <a:buNone/>
            </a:pPr>
            <a:endParaRPr lang="en-US" sz="2000">
              <a:ln>
                <a:solidFill>
                  <a:schemeClr val="accent1"/>
                </a:solidFill>
              </a:ln>
              <a:solidFill>
                <a:srgbClr val="FFFFFF"/>
              </a:solidFill>
            </a:endParaRPr>
          </a:p>
          <a:p>
            <a:endParaRPr lang="en-US" sz="2000">
              <a:solidFill>
                <a:srgbClr val="FFFFFF"/>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solidFill>
                <a:srgbClr val="FFFFFF"/>
              </a:solidFill>
            </a:endParaRPr>
          </a:p>
        </p:txBody>
      </p:sp>
    </p:spTree>
    <p:extLst>
      <p:ext uri="{BB962C8B-B14F-4D97-AF65-F5344CB8AC3E}">
        <p14:creationId xmlns:p14="http://schemas.microsoft.com/office/powerpoint/2010/main" val="879222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normAutofit/>
          </a:bodyPr>
          <a:lstStyle/>
          <a:p>
            <a:r>
              <a:rPr lang="en-US" dirty="0"/>
              <a:t>Link to </a:t>
            </a:r>
            <a:r>
              <a:rPr lang="en-US" dirty="0" err="1"/>
              <a:t>Jupyter</a:t>
            </a:r>
            <a:r>
              <a:rPr lang="en-US" dirty="0"/>
              <a:t> Notebook:</a:t>
            </a:r>
            <a:br>
              <a:rPr lang="en-US" dirty="0"/>
            </a:br>
            <a:r>
              <a:rPr lang="en-US" sz="1800" dirty="0">
                <a:hlinkClick r:id="rId3"/>
              </a:rPr>
              <a:t>The-Olympics-120-Years-of-Data/Olympics_120_Years.ipynb at main · kwpeters58/The-Olympics-120-Years-of-Data (github.com)</a:t>
            </a:r>
            <a:endParaRPr lang="en-US" sz="1800" dirty="0"/>
          </a:p>
        </p:txBody>
      </p:sp>
      <p:sp>
        <p:nvSpPr>
          <p:cNvPr id="4" name="Content Placeholder 3">
            <a:extLst>
              <a:ext uri="{FF2B5EF4-FFF2-40B4-BE49-F238E27FC236}">
                <a16:creationId xmlns:a16="http://schemas.microsoft.com/office/drawing/2014/main" id="{C53C41EC-ED63-43A5-9DE1-E82605BF4FF6}"/>
              </a:ext>
            </a:extLst>
          </p:cNvPr>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sz="6600" dirty="0"/>
              <a:t>END</a:t>
            </a:r>
          </a:p>
        </p:txBody>
      </p:sp>
    </p:spTree>
    <p:extLst>
      <p:ext uri="{BB962C8B-B14F-4D97-AF65-F5344CB8AC3E}">
        <p14:creationId xmlns:p14="http://schemas.microsoft.com/office/powerpoint/2010/main" val="33507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a:solidFill>
                  <a:srgbClr val="FFFFFF"/>
                </a:solidFill>
                <a:effectLst/>
                <a:latin typeface="OpenSans-Bold"/>
              </a:rPr>
              <a:t>Import Data</a:t>
            </a:r>
            <a:endParaRPr lang="en-US" sz="4000" b="1">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D80C3F3F-CC2B-4DAA-9257-8A501CD47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5" y="2266689"/>
            <a:ext cx="11327549" cy="3851367"/>
          </a:xfrm>
          <a:prstGeom prst="rect">
            <a:avLst/>
          </a:prstGeom>
        </p:spPr>
      </p:pic>
    </p:spTree>
    <p:extLst>
      <p:ext uri="{BB962C8B-B14F-4D97-AF65-F5344CB8AC3E}">
        <p14:creationId xmlns:p14="http://schemas.microsoft.com/office/powerpoint/2010/main" val="121720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a:solidFill>
                  <a:srgbClr val="FFFFFF"/>
                </a:solidFill>
                <a:effectLst/>
                <a:latin typeface="OpenSans-Bold"/>
              </a:rPr>
              <a:t>Explore Data</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61EC698-CE7B-46C6-9FFE-F541DB516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05" y="2071857"/>
            <a:ext cx="10276190" cy="2714286"/>
          </a:xfrm>
          <a:prstGeom prst="rect">
            <a:avLst/>
          </a:prstGeom>
        </p:spPr>
      </p:pic>
    </p:spTree>
    <p:extLst>
      <p:ext uri="{BB962C8B-B14F-4D97-AF65-F5344CB8AC3E}">
        <p14:creationId xmlns:p14="http://schemas.microsoft.com/office/powerpoint/2010/main" val="98068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dirty="0">
                <a:solidFill>
                  <a:srgbClr val="FFFFFF"/>
                </a:solidFill>
                <a:effectLst/>
                <a:latin typeface="OpenSans-Bold"/>
              </a:rPr>
              <a:t>Explore Data (Continued)</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5" name="Picture 4" descr="Table&#10;&#10;Description automatically generated">
            <a:extLst>
              <a:ext uri="{FF2B5EF4-FFF2-40B4-BE49-F238E27FC236}">
                <a16:creationId xmlns:a16="http://schemas.microsoft.com/office/drawing/2014/main" id="{CA9F13B6-352C-4B77-819F-7F3D66B0A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238" y="2395666"/>
            <a:ext cx="4246362" cy="2734305"/>
          </a:xfrm>
          <a:prstGeom prst="rect">
            <a:avLst/>
          </a:prstGeom>
        </p:spPr>
      </p:pic>
    </p:spTree>
    <p:extLst>
      <p:ext uri="{BB962C8B-B14F-4D97-AF65-F5344CB8AC3E}">
        <p14:creationId xmlns:p14="http://schemas.microsoft.com/office/powerpoint/2010/main" val="5849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C89EB-AFFB-415E-B293-EA201E76BD1F}"/>
              </a:ext>
            </a:extLst>
          </p:cNvPr>
          <p:cNvSpPr>
            <a:spLocks noGrp="1"/>
          </p:cNvSpPr>
          <p:nvPr>
            <p:ph type="ctrTitle"/>
          </p:nvPr>
        </p:nvSpPr>
        <p:spPr>
          <a:xfrm>
            <a:off x="699713" y="248038"/>
            <a:ext cx="7063721" cy="1159200"/>
          </a:xfrm>
        </p:spPr>
        <p:txBody>
          <a:bodyPr anchor="ctr">
            <a:normAutofit/>
          </a:bodyPr>
          <a:lstStyle/>
          <a:p>
            <a:pPr algn="l"/>
            <a:r>
              <a:rPr lang="en-US" sz="4000" b="1" i="0" dirty="0">
                <a:solidFill>
                  <a:srgbClr val="FFFFFF"/>
                </a:solidFill>
                <a:effectLst/>
                <a:latin typeface="OpenSans-Bold"/>
              </a:rPr>
              <a:t>Explore Data (Continued)</a:t>
            </a:r>
            <a:endParaRPr lang="en-US" sz="4000" b="1" dirty="0">
              <a:solidFill>
                <a:srgbClr val="FFFFFF"/>
              </a:solidFill>
            </a:endParaRPr>
          </a:p>
        </p:txBody>
      </p:sp>
      <p:sp>
        <p:nvSpPr>
          <p:cNvPr id="3" name="Subtitle 2">
            <a:extLst>
              <a:ext uri="{FF2B5EF4-FFF2-40B4-BE49-F238E27FC236}">
                <a16:creationId xmlns:a16="http://schemas.microsoft.com/office/drawing/2014/main" id="{FFE0A9C8-8A5C-4362-8064-BCAA6258608C}"/>
              </a:ext>
            </a:extLst>
          </p:cNvPr>
          <p:cNvSpPr>
            <a:spLocks noGrp="1"/>
          </p:cNvSpPr>
          <p:nvPr>
            <p:ph type="subTitle" idx="1"/>
          </p:nvPr>
        </p:nvSpPr>
        <p:spPr>
          <a:xfrm>
            <a:off x="8572499" y="390832"/>
            <a:ext cx="3233585" cy="873612"/>
          </a:xfrm>
        </p:spPr>
        <p:txBody>
          <a:bodyPr anchor="ctr">
            <a:normAutofit/>
          </a:bodyPr>
          <a:lstStyle/>
          <a:p>
            <a:pPr algn="l"/>
            <a:endParaRPr lang="en-US" sz="2000" dirty="0">
              <a:solidFill>
                <a:srgbClr val="FFFFFF"/>
              </a:solidFill>
            </a:endParaRPr>
          </a:p>
        </p:txBody>
      </p:sp>
      <p:pic>
        <p:nvPicPr>
          <p:cNvPr id="6" name="Picture 5" descr="Table&#10;&#10;Description automatically generated">
            <a:extLst>
              <a:ext uri="{FF2B5EF4-FFF2-40B4-BE49-F238E27FC236}">
                <a16:creationId xmlns:a16="http://schemas.microsoft.com/office/drawing/2014/main" id="{B33A13C8-E374-412C-BF85-6032CA41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619" y="1914714"/>
            <a:ext cx="2104762" cy="3028571"/>
          </a:xfrm>
          <a:prstGeom prst="rect">
            <a:avLst/>
          </a:prstGeom>
        </p:spPr>
      </p:pic>
      <p:sp>
        <p:nvSpPr>
          <p:cNvPr id="7" name="TextBox 6">
            <a:extLst>
              <a:ext uri="{FF2B5EF4-FFF2-40B4-BE49-F238E27FC236}">
                <a16:creationId xmlns:a16="http://schemas.microsoft.com/office/drawing/2014/main" id="{6AC75D25-603E-4421-A133-1C92A86ED291}"/>
              </a:ext>
            </a:extLst>
          </p:cNvPr>
          <p:cNvSpPr txBox="1"/>
          <p:nvPr/>
        </p:nvSpPr>
        <p:spPr>
          <a:xfrm>
            <a:off x="936978" y="5475111"/>
            <a:ext cx="9956800" cy="646331"/>
          </a:xfrm>
          <a:prstGeom prst="rect">
            <a:avLst/>
          </a:prstGeom>
          <a:noFill/>
        </p:spPr>
        <p:txBody>
          <a:bodyPr wrap="square" rtlCol="0">
            <a:spAutoFit/>
          </a:bodyPr>
          <a:lstStyle/>
          <a:p>
            <a:r>
              <a:rPr lang="en-US" dirty="0">
                <a:solidFill>
                  <a:srgbClr val="0070C0"/>
                </a:solidFill>
              </a:rPr>
              <a:t>All the Features have the same number of values except Medal. When an athlete does not win a medal, the table has “</a:t>
            </a:r>
            <a:r>
              <a:rPr lang="en-US" dirty="0" err="1">
                <a:solidFill>
                  <a:srgbClr val="0070C0"/>
                </a:solidFill>
              </a:rPr>
              <a:t>NaN</a:t>
            </a:r>
            <a:r>
              <a:rPr lang="en-US" dirty="0">
                <a:solidFill>
                  <a:srgbClr val="0070C0"/>
                </a:solidFill>
              </a:rPr>
              <a:t>”. This is okay because that will be treated as “0” in counts. </a:t>
            </a:r>
          </a:p>
        </p:txBody>
      </p:sp>
    </p:spTree>
    <p:extLst>
      <p:ext uri="{BB962C8B-B14F-4D97-AF65-F5344CB8AC3E}">
        <p14:creationId xmlns:p14="http://schemas.microsoft.com/office/powerpoint/2010/main" val="112636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4596-B085-4314-8C6E-02D6F8AEE0F3}"/>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2F9E0146-176C-4215-AAF0-8A0A6CF735F5}"/>
              </a:ext>
            </a:extLst>
          </p:cNvPr>
          <p:cNvSpPr>
            <a:spLocks noGrp="1"/>
          </p:cNvSpPr>
          <p:nvPr>
            <p:ph sz="half" idx="1"/>
          </p:nvPr>
        </p:nvSpPr>
        <p:spPr>
          <a:xfrm>
            <a:off x="4383832" y="2118372"/>
            <a:ext cx="3220616" cy="4351338"/>
          </a:xfrm>
        </p:spPr>
        <p:txBody>
          <a:bodyPr/>
          <a:lstStyle/>
          <a:p>
            <a:r>
              <a:rPr lang="en-US" dirty="0">
                <a:ln>
                  <a:solidFill>
                    <a:schemeClr val="accent1"/>
                  </a:solidFill>
                </a:ln>
              </a:rPr>
              <a:t>Q2</a:t>
            </a:r>
          </a:p>
          <a:p>
            <a:pPr marL="0" indent="0">
              <a:buNone/>
            </a:pPr>
            <a:r>
              <a:rPr lang="en-US" dirty="0">
                <a:ln>
                  <a:solidFill>
                    <a:schemeClr val="accent1"/>
                  </a:solidFill>
                </a:ln>
              </a:rPr>
              <a:t>Who are the Top Athletes.</a:t>
            </a:r>
          </a:p>
        </p:txBody>
      </p:sp>
      <p:sp>
        <p:nvSpPr>
          <p:cNvPr id="6" name="Content Placeholder 2">
            <a:extLst>
              <a:ext uri="{FF2B5EF4-FFF2-40B4-BE49-F238E27FC236}">
                <a16:creationId xmlns:a16="http://schemas.microsoft.com/office/drawing/2014/main" id="{1AFA0065-6991-49F6-866B-7C5B5B5D9B74}"/>
              </a:ext>
            </a:extLst>
          </p:cNvPr>
          <p:cNvSpPr txBox="1">
            <a:spLocks/>
          </p:cNvSpPr>
          <p:nvPr/>
        </p:nvSpPr>
        <p:spPr>
          <a:xfrm>
            <a:off x="838200" y="2141537"/>
            <a:ext cx="32206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n>
                  <a:solidFill>
                    <a:schemeClr val="accent1"/>
                  </a:solidFill>
                </a:ln>
              </a:rPr>
              <a:t>Q1</a:t>
            </a:r>
          </a:p>
          <a:p>
            <a:pPr marL="0" indent="0">
              <a:buNone/>
            </a:pPr>
            <a:r>
              <a:rPr lang="en-US" dirty="0">
                <a:ln>
                  <a:solidFill>
                    <a:schemeClr val="accent1"/>
                  </a:solidFill>
                </a:ln>
              </a:rPr>
              <a:t>What are the trends of the number of Women Competing.</a:t>
            </a:r>
          </a:p>
        </p:txBody>
      </p:sp>
      <p:sp>
        <p:nvSpPr>
          <p:cNvPr id="7" name="Content Placeholder 2">
            <a:extLst>
              <a:ext uri="{FF2B5EF4-FFF2-40B4-BE49-F238E27FC236}">
                <a16:creationId xmlns:a16="http://schemas.microsoft.com/office/drawing/2014/main" id="{349B7721-84AF-4B83-951F-666B3B6A2035}"/>
              </a:ext>
            </a:extLst>
          </p:cNvPr>
          <p:cNvSpPr txBox="1">
            <a:spLocks/>
          </p:cNvSpPr>
          <p:nvPr/>
        </p:nvSpPr>
        <p:spPr>
          <a:xfrm>
            <a:off x="7604448" y="2141537"/>
            <a:ext cx="32206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n>
                  <a:solidFill>
                    <a:schemeClr val="accent1"/>
                  </a:solidFill>
                </a:ln>
              </a:rPr>
              <a:t>Q3</a:t>
            </a:r>
          </a:p>
          <a:p>
            <a:pPr marL="0" indent="0">
              <a:buNone/>
            </a:pPr>
            <a:r>
              <a:rPr lang="en-US" dirty="0">
                <a:ln>
                  <a:solidFill>
                    <a:schemeClr val="accent1"/>
                  </a:solidFill>
                </a:ln>
              </a:rPr>
              <a:t>Since I am from the USA, how is the total number of medals won by the USA changing.</a:t>
            </a:r>
          </a:p>
          <a:p>
            <a:pPr marL="0" indent="0">
              <a:buNone/>
            </a:pPr>
            <a:r>
              <a:rPr lang="en-US" sz="1800" dirty="0">
                <a:ln>
                  <a:solidFill>
                    <a:schemeClr val="accent1"/>
                  </a:solidFill>
                </a:ln>
              </a:rPr>
              <a:t>-Obviously likely increasing because participation and the number of events are increasing. But, let’s examine this.</a:t>
            </a:r>
          </a:p>
        </p:txBody>
      </p:sp>
    </p:spTree>
    <p:extLst>
      <p:ext uri="{BB962C8B-B14F-4D97-AF65-F5344CB8AC3E}">
        <p14:creationId xmlns:p14="http://schemas.microsoft.com/office/powerpoint/2010/main" val="4696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solidFill>
                  <a:srgbClr val="FF0000"/>
                </a:solidFill>
              </a:rPr>
              <a:t>Initial Hypotheses</a:t>
            </a:r>
          </a:p>
        </p:txBody>
      </p:sp>
      <p:sp>
        <p:nvSpPr>
          <p:cNvPr id="3" name="Content Placeholder 2">
            <a:extLst>
              <a:ext uri="{FF2B5EF4-FFF2-40B4-BE49-F238E27FC236}">
                <a16:creationId xmlns:a16="http://schemas.microsoft.com/office/drawing/2014/main" id="{2F5291A9-FF16-43D8-BD33-79325B60BA12}"/>
              </a:ext>
            </a:extLst>
          </p:cNvPr>
          <p:cNvSpPr>
            <a:spLocks noGrp="1"/>
          </p:cNvSpPr>
          <p:nvPr>
            <p:ph idx="1"/>
          </p:nvPr>
        </p:nvSpPr>
        <p:spPr/>
        <p:txBody>
          <a:bodyPr/>
          <a:lstStyle/>
          <a:p>
            <a:pPr marL="514350" indent="-514350">
              <a:buFont typeface="+mj-lt"/>
              <a:buAutoNum type="alphaLcParenR"/>
            </a:pPr>
            <a:r>
              <a:rPr lang="en-US" dirty="0">
                <a:solidFill>
                  <a:srgbClr val="FF0000"/>
                </a:solidFill>
              </a:rPr>
              <a:t>Q1-The percent of women competing is usually increasing</a:t>
            </a:r>
          </a:p>
          <a:p>
            <a:pPr marL="514350" indent="-514350">
              <a:buFont typeface="+mj-lt"/>
              <a:buAutoNum type="alphaLcParenR"/>
            </a:pPr>
            <a:r>
              <a:rPr lang="en-US" dirty="0">
                <a:solidFill>
                  <a:srgbClr val="FF0000"/>
                </a:solidFill>
              </a:rPr>
              <a:t>Q2-Which athletes have won the most medals?</a:t>
            </a:r>
          </a:p>
          <a:p>
            <a:pPr marL="514350" indent="-514350">
              <a:buFont typeface="+mj-lt"/>
              <a:buAutoNum type="alphaLcParenR"/>
            </a:pPr>
            <a:r>
              <a:rPr lang="en-US" dirty="0">
                <a:solidFill>
                  <a:srgbClr val="FF0000"/>
                </a:solidFill>
              </a:rPr>
              <a:t>Q3-The numbers of medals won by USA athletes is consistently increasing. Does this fit a Linear Regression model.</a:t>
            </a:r>
          </a:p>
        </p:txBody>
      </p:sp>
    </p:spTree>
    <p:extLst>
      <p:ext uri="{BB962C8B-B14F-4D97-AF65-F5344CB8AC3E}">
        <p14:creationId xmlns:p14="http://schemas.microsoft.com/office/powerpoint/2010/main" val="98523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B0C-18F5-46D2-9CA9-48F6DE29563E}"/>
              </a:ext>
            </a:extLst>
          </p:cNvPr>
          <p:cNvSpPr>
            <a:spLocks noGrp="1"/>
          </p:cNvSpPr>
          <p:nvPr>
            <p:ph type="title"/>
          </p:nvPr>
        </p:nvSpPr>
        <p:spPr/>
        <p:txBody>
          <a:bodyPr/>
          <a:lstStyle/>
          <a:p>
            <a:r>
              <a:rPr lang="en-US" dirty="0">
                <a:solidFill>
                  <a:srgbClr val="0070C0"/>
                </a:solidFill>
              </a:rPr>
              <a:t>Data Analysis Approach</a:t>
            </a:r>
          </a:p>
        </p:txBody>
      </p:sp>
      <p:sp>
        <p:nvSpPr>
          <p:cNvPr id="3" name="Content Placeholder 2">
            <a:extLst>
              <a:ext uri="{FF2B5EF4-FFF2-40B4-BE49-F238E27FC236}">
                <a16:creationId xmlns:a16="http://schemas.microsoft.com/office/drawing/2014/main" id="{2F5291A9-FF16-43D8-BD33-79325B60BA12}"/>
              </a:ext>
            </a:extLst>
          </p:cNvPr>
          <p:cNvSpPr>
            <a:spLocks noGrp="1"/>
          </p:cNvSpPr>
          <p:nvPr>
            <p:ph idx="1"/>
          </p:nvPr>
        </p:nvSpPr>
        <p:spPr/>
        <p:txBody>
          <a:bodyPr>
            <a:normAutofit/>
          </a:bodyPr>
          <a:lstStyle/>
          <a:p>
            <a:pPr marL="514350" indent="-514350">
              <a:buFont typeface="+mj-lt"/>
              <a:buAutoNum type="alphaLcParenR"/>
            </a:pPr>
            <a:r>
              <a:rPr lang="en-US" sz="2000" dirty="0">
                <a:solidFill>
                  <a:srgbClr val="0070C0"/>
                </a:solidFill>
              </a:rPr>
              <a:t>Features (Columns/Fields)</a:t>
            </a:r>
          </a:p>
          <a:p>
            <a:pPr lvl="1"/>
            <a:r>
              <a:rPr lang="en-US" sz="2000" dirty="0">
                <a:solidFill>
                  <a:srgbClr val="0070C0"/>
                </a:solidFill>
              </a:rPr>
              <a:t>Sex</a:t>
            </a:r>
          </a:p>
          <a:p>
            <a:pPr lvl="1"/>
            <a:r>
              <a:rPr lang="en-US" sz="2000" dirty="0">
                <a:solidFill>
                  <a:srgbClr val="0070C0"/>
                </a:solidFill>
              </a:rPr>
              <a:t>Medals</a:t>
            </a:r>
          </a:p>
          <a:p>
            <a:pPr lvl="1"/>
            <a:r>
              <a:rPr lang="en-US" sz="2000" dirty="0">
                <a:solidFill>
                  <a:srgbClr val="0070C0"/>
                </a:solidFill>
              </a:rPr>
              <a:t>Region = USA</a:t>
            </a:r>
          </a:p>
          <a:p>
            <a:pPr marL="514350" indent="-514350">
              <a:buFont typeface="+mj-lt"/>
              <a:buAutoNum type="alphaLcParenR"/>
            </a:pPr>
            <a:r>
              <a:rPr lang="en-US" sz="2000" dirty="0">
                <a:solidFill>
                  <a:srgbClr val="0070C0"/>
                </a:solidFill>
              </a:rPr>
              <a:t>Relationships to explore</a:t>
            </a:r>
          </a:p>
          <a:p>
            <a:pPr lvl="1"/>
            <a:r>
              <a:rPr lang="en-US" sz="2000" dirty="0">
                <a:solidFill>
                  <a:srgbClr val="0070C0"/>
                </a:solidFill>
              </a:rPr>
              <a:t>Male vs. Female</a:t>
            </a:r>
          </a:p>
          <a:p>
            <a:pPr lvl="1"/>
            <a:r>
              <a:rPr lang="en-US" sz="2000" dirty="0">
                <a:solidFill>
                  <a:srgbClr val="0070C0"/>
                </a:solidFill>
              </a:rPr>
              <a:t>Total medal count per athlete</a:t>
            </a:r>
          </a:p>
          <a:p>
            <a:pPr lvl="1"/>
            <a:r>
              <a:rPr lang="en-US" sz="2000" dirty="0">
                <a:solidFill>
                  <a:srgbClr val="0070C0"/>
                </a:solidFill>
              </a:rPr>
              <a:t>Total medal count per year for the USA</a:t>
            </a:r>
          </a:p>
          <a:p>
            <a:pPr marL="514350" indent="-514350">
              <a:buFont typeface="+mj-lt"/>
              <a:buAutoNum type="alphaLcParenR"/>
            </a:pPr>
            <a:r>
              <a:rPr lang="en-US" sz="2000" dirty="0">
                <a:solidFill>
                  <a:srgbClr val="0070C0"/>
                </a:solidFill>
              </a:rPr>
              <a:t>Metric Evaluation measure</a:t>
            </a:r>
          </a:p>
          <a:p>
            <a:pPr lvl="1"/>
            <a:r>
              <a:rPr lang="en-US" sz="1600" dirty="0">
                <a:solidFill>
                  <a:srgbClr val="0070C0"/>
                </a:solidFill>
              </a:rPr>
              <a:t>Percent</a:t>
            </a:r>
          </a:p>
          <a:p>
            <a:pPr lvl="1"/>
            <a:r>
              <a:rPr lang="en-US" sz="1600" dirty="0">
                <a:solidFill>
                  <a:srgbClr val="0070C0"/>
                </a:solidFill>
              </a:rPr>
              <a:t>Sum</a:t>
            </a:r>
          </a:p>
          <a:p>
            <a:pPr lvl="1"/>
            <a:r>
              <a:rPr lang="en-US" sz="1600" dirty="0">
                <a:solidFill>
                  <a:srgbClr val="0070C0"/>
                </a:solidFill>
              </a:rPr>
              <a:t>Linear Regression</a:t>
            </a:r>
          </a:p>
          <a:p>
            <a:pPr lvl="1"/>
            <a:endParaRPr lang="en-US" sz="1600" dirty="0">
              <a:solidFill>
                <a:srgbClr val="0070C0"/>
              </a:solidFill>
            </a:endParaRPr>
          </a:p>
        </p:txBody>
      </p:sp>
    </p:spTree>
    <p:extLst>
      <p:ext uri="{BB962C8B-B14F-4D97-AF65-F5344CB8AC3E}">
        <p14:creationId xmlns:p14="http://schemas.microsoft.com/office/powerpoint/2010/main" val="339304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4673</TotalTime>
  <Words>902</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OpenSans</vt:lpstr>
      <vt:lpstr>OpenSans-Bold</vt:lpstr>
      <vt:lpstr>Office Theme</vt:lpstr>
      <vt:lpstr>REPORT OUT</vt:lpstr>
      <vt:lpstr>Olympics Dataset - 120 years of Data</vt:lpstr>
      <vt:lpstr>Import Data</vt:lpstr>
      <vt:lpstr>Explore Data</vt:lpstr>
      <vt:lpstr>Explore Data (Continued)</vt:lpstr>
      <vt:lpstr>Explore Data (Continued)</vt:lpstr>
      <vt:lpstr>QUESTIONS TO ANSWER</vt:lpstr>
      <vt:lpstr>Initial Hypotheses</vt:lpstr>
      <vt:lpstr>Data Analysis Approach</vt:lpstr>
      <vt:lpstr>Initial exploration of data </vt:lpstr>
      <vt:lpstr>Initial exploration of data </vt:lpstr>
      <vt:lpstr>Initial exploration of data </vt:lpstr>
      <vt:lpstr>Initial exploration of data </vt:lpstr>
      <vt:lpstr>Entity Relationship Diagram (ERD)</vt:lpstr>
      <vt:lpstr>Initial Findings</vt:lpstr>
      <vt:lpstr>Initial Findings</vt:lpstr>
      <vt:lpstr>Initial Findings</vt:lpstr>
      <vt:lpstr>Deeper Analysis</vt:lpstr>
      <vt:lpstr>Deeper Analysis</vt:lpstr>
      <vt:lpstr>Hypothesis Results</vt:lpstr>
      <vt:lpstr>Hypothesis Results</vt:lpstr>
      <vt:lpstr>Hypothesis Results</vt:lpstr>
      <vt:lpstr>Hypothesis Results</vt:lpstr>
      <vt:lpstr>Hypothesis Results</vt:lpstr>
      <vt:lpstr>Hypothesis Results</vt:lpstr>
      <vt:lpstr>Link to Jupyter Notebook: The-Olympics-120-Years-of-Data/Olympics_120_Years.ipynb at main · kwpeters58/The-Olympics-120-Years-of-Data (github.com)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Ken Peters</dc:creator>
  <cp:lastModifiedBy>Ken Peters</cp:lastModifiedBy>
  <cp:revision>2</cp:revision>
  <dcterms:created xsi:type="dcterms:W3CDTF">2021-08-07T14:06:05Z</dcterms:created>
  <dcterms:modified xsi:type="dcterms:W3CDTF">2021-08-16T20:08:35Z</dcterms:modified>
</cp:coreProperties>
</file>