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C4DFAB-7248-424F-B17A-C69474BC1DBB}">
  <a:tblStyle styleId="{97C4DFAB-7248-424F-B17A-C69474BC1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7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4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{97C4DFAB-7248-424F-B17A-C69474BC1DBB}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Google Shape;32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Google Shape;32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Google Shape;35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Google Shape;36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Google Shape;38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Google Shape;43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