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1"/>
  </p:normalViewPr>
  <p:slideViewPr>
    <p:cSldViewPr snapToGrid="0" snapToObjects="1">
      <p:cViewPr varScale="1">
        <p:scale>
          <a:sx n="136" d="100"/>
          <a:sy n="136" d="100"/>
        </p:scale>
        <p:origin x="1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44AB9-E295-EA43-9FB3-07D20F3D03B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5506B-5B8E-E148-B846-2758AFE6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6B4-02F1-4C48-996B-BC6FFA8F781D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166A-5A36-AA40-B123-913BD2D66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6B4-02F1-4C48-996B-BC6FFA8F781D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166A-5A36-AA40-B123-913BD2D66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6B4-02F1-4C48-996B-BC6FFA8F781D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166A-5A36-AA40-B123-913BD2D66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6B4-02F1-4C48-996B-BC6FFA8F781D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166A-5A36-AA40-B123-913BD2D66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6B4-02F1-4C48-996B-BC6FFA8F781D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166A-5A36-AA40-B123-913BD2D66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6B4-02F1-4C48-996B-BC6FFA8F781D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166A-5A36-AA40-B123-913BD2D66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6B4-02F1-4C48-996B-BC6FFA8F781D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166A-5A36-AA40-B123-913BD2D66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6B4-02F1-4C48-996B-BC6FFA8F781D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166A-5A36-AA40-B123-913BD2D66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6B4-02F1-4C48-996B-BC6FFA8F781D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166A-5A36-AA40-B123-913BD2D66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6B4-02F1-4C48-996B-BC6FFA8F781D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166A-5A36-AA40-B123-913BD2D66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6B4-02F1-4C48-996B-BC6FFA8F781D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166A-5A36-AA40-B123-913BD2D66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F6B4-02F1-4C48-996B-BC6FFA8F781D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5166A-5A36-AA40-B123-913BD2D6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090" y="1931768"/>
            <a:ext cx="274320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" y="3800460"/>
            <a:ext cx="27432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730" y="0"/>
            <a:ext cx="27432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730" y="3800460"/>
            <a:ext cx="2743200" cy="27432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2" idx="3"/>
          </p:cNvCxnSpPr>
          <p:nvPr/>
        </p:nvCxnSpPr>
        <p:spPr>
          <a:xfrm flipH="1" flipV="1">
            <a:off x="2743200" y="1371600"/>
            <a:ext cx="1611984" cy="583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1"/>
          </p:cNvCxnSpPr>
          <p:nvPr/>
        </p:nvCxnSpPr>
        <p:spPr>
          <a:xfrm flipV="1">
            <a:off x="4971462" y="1371600"/>
            <a:ext cx="1422268" cy="560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3"/>
          </p:cNvCxnSpPr>
          <p:nvPr/>
        </p:nvCxnSpPr>
        <p:spPr>
          <a:xfrm flipH="1">
            <a:off x="2752627" y="4602525"/>
            <a:ext cx="1376313" cy="569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1"/>
          </p:cNvCxnSpPr>
          <p:nvPr/>
        </p:nvCxnSpPr>
        <p:spPr>
          <a:xfrm>
            <a:off x="5024487" y="4627327"/>
            <a:ext cx="1369243" cy="544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0082" y="2743200"/>
            <a:ext cx="192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Reference image 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526464" y="4968598"/>
            <a:ext cx="33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?</a:t>
            </a:r>
            <a:endParaRPr 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3326090" y="1233056"/>
            <a:ext cx="33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?</a:t>
            </a:r>
            <a:endParaRPr 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3252247" y="4968598"/>
            <a:ext cx="33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?</a:t>
            </a:r>
            <a:endParaRPr lang="en-US" sz="2400"/>
          </a:p>
        </p:txBody>
      </p:sp>
      <p:sp>
        <p:nvSpPr>
          <p:cNvPr id="26" name="TextBox 25"/>
          <p:cNvSpPr txBox="1"/>
          <p:nvPr/>
        </p:nvSpPr>
        <p:spPr>
          <a:xfrm>
            <a:off x="4128940" y="4652130"/>
            <a:ext cx="121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Test image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83258" y="1270933"/>
            <a:ext cx="33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?</a:t>
            </a:r>
            <a:endParaRPr lang="en-US" sz="2400"/>
          </a:p>
        </p:txBody>
      </p:sp>
      <p:sp>
        <p:nvSpPr>
          <p:cNvPr id="32" name="TextBox 31"/>
          <p:cNvSpPr txBox="1"/>
          <p:nvPr/>
        </p:nvSpPr>
        <p:spPr>
          <a:xfrm>
            <a:off x="6811455" y="6488668"/>
            <a:ext cx="192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image 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0655" y="6543660"/>
            <a:ext cx="192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image 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05722" y="2733717"/>
            <a:ext cx="192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image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18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Jifu Zhao</dc:creator>
  <cp:lastModifiedBy>Jifu Zhao</cp:lastModifiedBy>
  <cp:revision>3</cp:revision>
  <dcterms:created xsi:type="dcterms:W3CDTF">2018-03-10T21:54:17Z</dcterms:created>
  <dcterms:modified xsi:type="dcterms:W3CDTF">2018-03-13T03:18:44Z</dcterms:modified>
</cp:coreProperties>
</file>