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61" r:id="rId4"/>
    <p:sldId id="259" r:id="rId5"/>
    <p:sldId id="264" r:id="rId6"/>
    <p:sldId id="263" r:id="rId7"/>
    <p:sldId id="265" r:id="rId8"/>
    <p:sldId id="266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11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60" r:id="rId14"/>
    <p:sldLayoutId id="2147483687" r:id="rId15"/>
    <p:sldLayoutId id="2147483688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\\163.239.201.219\cspcsamba\배지성\인터넷프로그래밍 term_project\bitcoin-perfecth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64" y="0"/>
            <a:ext cx="920492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32038" y="3871669"/>
            <a:ext cx="42484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팀명</a:t>
            </a:r>
            <a:r>
              <a:rPr kumimoji="0" lang="ko-KR" alt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kumimoji="0" lang="ko-KR" alt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평화</a:t>
            </a:r>
            <a:endParaRPr kumimoji="0" lang="en-US" altLang="ko-KR" sz="20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팀원 </a:t>
            </a:r>
            <a:r>
              <a:rPr kumimoji="0" lang="en-US" altLang="ko-KR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kumimoji="0" lang="ko-KR" altLang="en-US" sz="2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고원섭</a:t>
            </a:r>
            <a:r>
              <a:rPr kumimoji="0" lang="en-US" altLang="ko-KR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kumimoji="0" lang="ko-KR" altLang="en-US" sz="2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장우석</a:t>
            </a:r>
            <a:r>
              <a:rPr lang="en-US" altLang="ko-KR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배지성</a:t>
            </a:r>
            <a:endParaRPr kumimoji="0" lang="en-US" altLang="ko-KR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-30464" y="0"/>
            <a:ext cx="48600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GAZUAlarm</a:t>
            </a:r>
            <a:endParaRPr lang="en-US" altLang="ko-KR" sz="6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1. </a:t>
            </a:r>
            <a:r>
              <a:rPr lang="ko-KR" altLang="en-US" sz="3200" dirty="0" smtClean="0"/>
              <a:t>구상 및 아이디어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03598"/>
            <a:ext cx="8568952" cy="356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1. </a:t>
            </a:r>
            <a:r>
              <a:rPr lang="ko-KR" altLang="en-US" sz="3200" dirty="0" smtClean="0"/>
              <a:t>구상 및 아이디어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78409"/>
            <a:ext cx="4392487" cy="3028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>
            <a:stCxn id="16" idx="1"/>
          </p:cNvCxnSpPr>
          <p:nvPr/>
        </p:nvCxnSpPr>
        <p:spPr>
          <a:xfrm flipH="1" flipV="1">
            <a:off x="467544" y="2492448"/>
            <a:ext cx="1484830" cy="20003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339752" y="3047319"/>
            <a:ext cx="2161376" cy="100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4572000" y="1527634"/>
            <a:ext cx="864096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5436096" y="1326433"/>
            <a:ext cx="2880320" cy="81326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등록한 </a:t>
            </a:r>
            <a:r>
              <a:rPr lang="en-US" altLang="ko-KR" sz="1600" dirty="0"/>
              <a:t>SMS </a:t>
            </a:r>
            <a:r>
              <a:rPr lang="ko-KR" altLang="en-US" sz="1600" dirty="0"/>
              <a:t>알림 정보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100" dirty="0"/>
              <a:t>(</a:t>
            </a:r>
            <a:r>
              <a:rPr lang="ko-KR" altLang="en-US" sz="1100" dirty="0"/>
              <a:t>거래소</a:t>
            </a:r>
            <a:r>
              <a:rPr lang="en-US" altLang="ko-KR" sz="1100" dirty="0"/>
              <a:t>, </a:t>
            </a:r>
            <a:r>
              <a:rPr lang="ko-KR" altLang="en-US" sz="1100" dirty="0"/>
              <a:t>코인</a:t>
            </a:r>
            <a:r>
              <a:rPr lang="en-US" altLang="ko-KR" sz="1100" dirty="0"/>
              <a:t>, </a:t>
            </a:r>
            <a:r>
              <a:rPr lang="ko-KR" altLang="en-US" sz="1100" dirty="0"/>
              <a:t>상한</a:t>
            </a:r>
            <a:r>
              <a:rPr lang="en-US" altLang="ko-KR" sz="1100" dirty="0"/>
              <a:t> or </a:t>
            </a:r>
            <a:r>
              <a:rPr lang="ko-KR" altLang="en-US" sz="1100" dirty="0"/>
              <a:t>하한</a:t>
            </a:r>
            <a:r>
              <a:rPr lang="en-US" altLang="ko-KR" sz="1100" dirty="0"/>
              <a:t>, </a:t>
            </a:r>
            <a:r>
              <a:rPr lang="ko-KR" altLang="en-US" sz="1100" dirty="0"/>
              <a:t>가격</a:t>
            </a:r>
            <a:r>
              <a:rPr lang="en-US" altLang="ko-KR" sz="1100" dirty="0"/>
              <a:t>, DELETE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451224" y="2643758"/>
            <a:ext cx="2442764" cy="1008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알림 등록 기능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- </a:t>
            </a:r>
            <a:r>
              <a:rPr lang="ko-KR" altLang="en-US" sz="1100" dirty="0" smtClean="0"/>
              <a:t>각 거래소 및 코인 클릭 시 자동 </a:t>
            </a:r>
            <a:r>
              <a:rPr lang="en-US" altLang="ko-KR" sz="1100" dirty="0" smtClean="0"/>
              <a:t>tag</a:t>
            </a:r>
            <a:br>
              <a:rPr lang="en-US" altLang="ko-KR" sz="1100" dirty="0" smtClean="0"/>
            </a:br>
            <a:r>
              <a:rPr lang="en-US" altLang="ko-KR" sz="1100" dirty="0" smtClean="0"/>
              <a:t>- </a:t>
            </a:r>
            <a:r>
              <a:rPr lang="ko-KR" altLang="en-US" sz="1100" dirty="0" smtClean="0"/>
              <a:t>가격 설정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- </a:t>
            </a:r>
            <a:r>
              <a:rPr lang="ko-KR" altLang="en-US" sz="1100" dirty="0" smtClean="0"/>
              <a:t>상한가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하한가 설정</a:t>
            </a:r>
            <a:endParaRPr lang="ko-KR" altLang="en-US" sz="11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952374" y="3965566"/>
            <a:ext cx="3024336" cy="10544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실시간 거래소에 따른 </a:t>
            </a:r>
            <a:r>
              <a:rPr lang="ko-KR" altLang="en-US" sz="1100" dirty="0" smtClean="0"/>
              <a:t>가격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- </a:t>
            </a:r>
            <a:r>
              <a:rPr lang="ko-KR" altLang="en-US" sz="1100" dirty="0" smtClean="0"/>
              <a:t>거래소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err="1" smtClean="0"/>
              <a:t>Bithumb</a:t>
            </a:r>
            <a:r>
              <a:rPr lang="en-US" altLang="ko-KR" sz="1100" dirty="0" smtClean="0"/>
              <a:t> / </a:t>
            </a:r>
            <a:r>
              <a:rPr lang="en-US" altLang="ko-KR" sz="1100" dirty="0" err="1" smtClean="0"/>
              <a:t>Coinone</a:t>
            </a:r>
            <a:r>
              <a:rPr lang="en-US" altLang="ko-KR" sz="1100" dirty="0" smtClean="0"/>
              <a:t> / </a:t>
            </a:r>
            <a:r>
              <a:rPr lang="en-US" altLang="ko-KR" sz="1100" dirty="0" err="1" smtClean="0"/>
              <a:t>Korbit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 smtClean="0"/>
              <a:t>- </a:t>
            </a:r>
            <a:r>
              <a:rPr lang="ko-KR" altLang="en-US" sz="1100" dirty="0" smtClean="0"/>
              <a:t>코인 종류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BTC / BCH / ETH / ETC / XRP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8030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1100"/>
            <a:ext cx="9144000" cy="884466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2. </a:t>
            </a:r>
            <a:r>
              <a:rPr lang="ko-KR" altLang="en-US" sz="3200" dirty="0" smtClean="0"/>
              <a:t>페이지 소개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메인 페이지</a:t>
            </a:r>
            <a:endParaRPr lang="ko-KR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139702"/>
            <a:ext cx="3496896" cy="1753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94803"/>
            <a:ext cx="3359611" cy="1711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219822"/>
            <a:ext cx="3246081" cy="1711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1100"/>
            <a:ext cx="9144000" cy="884466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2. </a:t>
            </a:r>
            <a:r>
              <a:rPr lang="ko-KR" altLang="en-US" sz="3200" dirty="0" smtClean="0"/>
              <a:t>페이지 소개 </a:t>
            </a:r>
            <a:r>
              <a:rPr lang="en-US" altLang="ko-KR" sz="3200" dirty="0" smtClean="0"/>
              <a:t>- </a:t>
            </a:r>
            <a:r>
              <a:rPr lang="ko-KR" altLang="en-US" sz="3200" dirty="0" smtClean="0"/>
              <a:t>로그인 및 회원가입 </a:t>
            </a:r>
            <a:endParaRPr lang="ko-KR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7574"/>
            <a:ext cx="535679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699792"/>
            <a:ext cx="535679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9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1100"/>
            <a:ext cx="9144000" cy="884466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2. </a:t>
            </a:r>
            <a:r>
              <a:rPr lang="ko-KR" altLang="en-US" sz="3200" dirty="0" smtClean="0"/>
              <a:t>페이지 소개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내 페이지</a:t>
            </a:r>
            <a:r>
              <a:rPr lang="en-US" altLang="ko-KR" sz="3200" dirty="0" smtClean="0"/>
              <a:t>(</a:t>
            </a:r>
            <a:r>
              <a:rPr lang="ko-KR" altLang="en-US" sz="3200" dirty="0" err="1" smtClean="0"/>
              <a:t>알림등록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80004"/>
            <a:ext cx="3240440" cy="168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39980"/>
            <a:ext cx="3237052" cy="1735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843379"/>
            <a:ext cx="3057745" cy="166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00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1100"/>
            <a:ext cx="9144000" cy="884466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2. </a:t>
            </a:r>
            <a:r>
              <a:rPr lang="ko-KR" altLang="en-US" sz="3200" dirty="0" smtClean="0"/>
              <a:t>페이지 소개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내 페이지</a:t>
            </a:r>
            <a:r>
              <a:rPr lang="en-US" altLang="ko-KR" sz="3200" dirty="0" smtClean="0"/>
              <a:t>(</a:t>
            </a:r>
            <a:r>
              <a:rPr lang="ko-KR" altLang="en-US" sz="3200" dirty="0" err="1" smtClean="0"/>
              <a:t>알림삭제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9582"/>
            <a:ext cx="3210446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839" y="1923678"/>
            <a:ext cx="3300329" cy="18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147814"/>
            <a:ext cx="3153004" cy="172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44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3. </a:t>
            </a:r>
            <a:r>
              <a:rPr lang="ko-KR" altLang="en-US" sz="3200" dirty="0" smtClean="0"/>
              <a:t>페이지 소개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보내고 </a:t>
            </a:r>
            <a:r>
              <a:rPr lang="en-US" altLang="ko-KR" sz="3200" dirty="0" smtClean="0"/>
              <a:t>(SMS) </a:t>
            </a:r>
            <a:r>
              <a:rPr lang="ko-KR" altLang="en-US" sz="3200" dirty="0" smtClean="0"/>
              <a:t>전송</a:t>
            </a:r>
            <a:endParaRPr lang="ko-KR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9622"/>
            <a:ext cx="4032448" cy="2432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2" descr="image (1242×2208)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5" name="Picture 3" descr="C:\Users\cspclab\Downloads\747A680C-0206-48F6-B021-0FA2E19E535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419622"/>
            <a:ext cx="162018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56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</TotalTime>
  <Words>77</Words>
  <Application>Microsoft Office PowerPoint</Application>
  <PresentationFormat>화면 슬라이드 쇼(16:9)</PresentationFormat>
  <Paragraphs>14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Custom Design</vt:lpstr>
      <vt:lpstr>PowerPoint 프레젠테이션</vt:lpstr>
      <vt:lpstr>1. 구상 및 아이디어 </vt:lpstr>
      <vt:lpstr>1. 구상 및 아이디어 </vt:lpstr>
      <vt:lpstr>2. 페이지 소개 – 메인 페이지</vt:lpstr>
      <vt:lpstr>2. 페이지 소개 - 로그인 및 회원가입 </vt:lpstr>
      <vt:lpstr>2. 페이지 소개 – 내 페이지(알림등록)</vt:lpstr>
      <vt:lpstr>2. 페이지 소개 – 내 페이지(알림삭제)</vt:lpstr>
      <vt:lpstr>3. 페이지 소개 – 보내고 (SMS) 전송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cspclab</cp:lastModifiedBy>
  <cp:revision>51</cp:revision>
  <dcterms:created xsi:type="dcterms:W3CDTF">2014-04-01T16:27:38Z</dcterms:created>
  <dcterms:modified xsi:type="dcterms:W3CDTF">2017-12-25T14:00:14Z</dcterms:modified>
</cp:coreProperties>
</file>