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9" r:id="rId3"/>
    <p:sldId id="305" r:id="rId4"/>
    <p:sldId id="290" r:id="rId5"/>
    <p:sldId id="306" r:id="rId6"/>
    <p:sldId id="307" r:id="rId7"/>
    <p:sldId id="308" r:id="rId8"/>
    <p:sldId id="309" r:id="rId9"/>
    <p:sldId id="298" r:id="rId10"/>
    <p:sldId id="310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03"/>
    <a:srgbClr val="F671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9409" autoAdjust="0"/>
  </p:normalViewPr>
  <p:slideViewPr>
    <p:cSldViewPr snapToGrid="0">
      <p:cViewPr varScale="1">
        <p:scale>
          <a:sx n="104" d="100"/>
          <a:sy n="104" d="100"/>
        </p:scale>
        <p:origin x="9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1~4: x, y, width</a:t>
            </a:r>
            <a:r>
              <a:rPr lang="en-US" altLang="ko-KR" baseline="0"/>
              <a:t>, height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6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9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8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6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5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8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6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1~4: x, y, width</a:t>
            </a:r>
            <a:r>
              <a:rPr lang="en-US" altLang="ko-KR" baseline="0"/>
              <a:t>, height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1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Modules for Segmentation of</a:t>
            </a:r>
            <a:b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Medical Scans</a:t>
            </a:r>
            <a:r>
              <a:rPr lang="en-US" altLang="ko-KR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 Lab.</a:t>
            </a: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2164475"/>
            <a:ext cx="6981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Squeeze &amp; Excitation ( SE ) module and variation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채널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공간적으로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recalibration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하여 모델의 복잡도를 최소화하면서 성능 개선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SE module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이미지에 중점을 둠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 ( PE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volumetric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이미지에 중점을 둔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module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확장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사용하지 않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다른 </a:t>
            </a:r>
            <a:r>
              <a:rPr lang="ko-KR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슬라이스를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별도로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squeeze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함으로써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단계에서 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더 많은 공간적인 정보를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유지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31" y="4424218"/>
            <a:ext cx="4890369" cy="17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endParaRPr lang="en-US" altLang="ko-K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Whole-brain segmentation of MRI scans.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MALC dataset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Whole-body segmentation of CT scans.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Visceral dataset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the segmentation performance ( Small Object ).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 blocks minimally increase the model complexity.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‘Project &amp; Excite’ Module</a:t>
            </a: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‘Project &amp; Excite’ Module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의해 제대로 얻지 못하는 공간 정보를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얻는 것을 목표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각각 다른 채널에 걸쳐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사이의 상호 의존성을 학습하는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 operation.</a:t>
            </a:r>
          </a:p>
          <a:p>
            <a:pPr lvl="1"/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recalibration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위한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context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결합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49" y="3749964"/>
            <a:ext cx="6813651" cy="23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U-Net</a:t>
            </a:r>
          </a:p>
          <a:p>
            <a:pPr lvl="1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Decoder.</a:t>
            </a:r>
          </a:p>
          <a:p>
            <a:pPr lvl="2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up-sampling.</a:t>
            </a:r>
          </a:p>
          <a:p>
            <a:pPr lvl="2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1/2.</a:t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복잡도 감소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D U-Net. 이 글은 Review: 3D U-Net — Volumetric… | by Taekyu Lee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11" y="2947901"/>
            <a:ext cx="5846989" cy="32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module position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57" y="2221997"/>
            <a:ext cx="6818410" cy="28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‘Project &amp; Excite’ module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02" y="2262467"/>
            <a:ext cx="5635014" cy="27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421650"/>
            <a:ext cx="733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222</Words>
  <Application>Microsoft Office PowerPoint</Application>
  <PresentationFormat>와이드스크린</PresentationFormat>
  <Paragraphs>53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Wingdings</vt:lpstr>
      <vt:lpstr>Office 테마</vt:lpstr>
      <vt:lpstr>‘Project &amp; Excite’ Modules for Segmentation of Volumetric Medical Scans  RTOS Lab.  Sang-hyun Kim</vt:lpstr>
      <vt:lpstr>Abstract</vt:lpstr>
      <vt:lpstr>Abstract</vt:lpstr>
      <vt:lpstr>‘Project &amp; Excite’ module</vt:lpstr>
      <vt:lpstr>‘Project &amp; Excite’ module</vt:lpstr>
      <vt:lpstr>‘Project &amp; Excite’ module</vt:lpstr>
      <vt:lpstr>‘Project &amp; Excite’ module</vt:lpstr>
      <vt:lpstr>‘Project &amp; Excite’ module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464</cp:revision>
  <cp:lastPrinted>2019-07-18T04:53:18Z</cp:lastPrinted>
  <dcterms:created xsi:type="dcterms:W3CDTF">2016-06-28T09:32:35Z</dcterms:created>
  <dcterms:modified xsi:type="dcterms:W3CDTF">2020-11-18T06:26:33Z</dcterms:modified>
</cp:coreProperties>
</file>