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303"/>
    <a:srgbClr val="F671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9409" autoAdjust="0"/>
  </p:normalViewPr>
  <p:slideViewPr>
    <p:cSldViewPr snapToGrid="0">
      <p:cViewPr varScale="1">
        <p:scale>
          <a:sx n="82" d="100"/>
          <a:sy n="82" d="100"/>
        </p:scale>
        <p:origin x="9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1~4: x, y, width, height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1~4: x, y, width</a:t>
            </a:r>
            <a:r>
              <a:rPr lang="en-US" altLang="ko-KR" baseline="0" smtClean="0"/>
              <a:t>, height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1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8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3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5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8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9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5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Skull R-CNN: A CNN-based network for</a:t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skull fracture detection</a:t>
            </a:r>
            <a: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RTOS Lab.</a:t>
            </a:r>
            <a: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 R-CNN ( Cont. )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altLang="ko-KR" sz="1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통해 선택되어진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얻는다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x’_c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prediction,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x_c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candidate box 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92" y="4344135"/>
            <a:ext cx="7344508" cy="2173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519138" y="4344135"/>
            <a:ext cx="468924" cy="1669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348" y="3012593"/>
            <a:ext cx="38671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보다 더 효율적인 계산과 추출 방법을 사용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object detection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위한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resolution network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구축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156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 fracture</a:t>
            </a:r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특징</a:t>
            </a:r>
            <a:endParaRPr lang="en-US" altLang="ko-KR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골절은 주로 좁은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으로 나타남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슬릿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(slit)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좁고 긴 트임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이라는 의미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골절의 위치와 길이가 다양함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골절의 크기가 매우 작음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수동적 탐지가 힘듦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26" y="1438669"/>
            <a:ext cx="2446446" cy="236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354" y="3798769"/>
            <a:ext cx="2446446" cy="23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 R-CNN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the Skull R-CNN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11" y="2947776"/>
            <a:ext cx="7787545" cy="230430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72708" y="2947775"/>
            <a:ext cx="1896698" cy="954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86708" y="2239730"/>
            <a:ext cx="3036277" cy="4016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multi-scale feature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12" idx="1"/>
            <a:endCxn id="9" idx="0"/>
          </p:cNvCxnSpPr>
          <p:nvPr/>
        </p:nvCxnSpPr>
        <p:spPr>
          <a:xfrm rot="10800000" flipH="1" flipV="1">
            <a:off x="2086707" y="2440535"/>
            <a:ext cx="3234349" cy="507239"/>
          </a:xfrm>
          <a:prstGeom prst="bentConnector4">
            <a:avLst>
              <a:gd name="adj1" fmla="val -7068"/>
              <a:gd name="adj2" fmla="val 697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72706" y="4036195"/>
            <a:ext cx="1896700" cy="670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38200" y="4959092"/>
            <a:ext cx="3036277" cy="4016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all coordinate region boxes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16" idx="1"/>
            <a:endCxn id="15" idx="2"/>
          </p:cNvCxnSpPr>
          <p:nvPr/>
        </p:nvCxnSpPr>
        <p:spPr>
          <a:xfrm rot="10800000" flipH="1">
            <a:off x="838200" y="4706432"/>
            <a:ext cx="4482856" cy="453467"/>
          </a:xfrm>
          <a:prstGeom prst="bentConnector4">
            <a:avLst>
              <a:gd name="adj1" fmla="val -5099"/>
              <a:gd name="adj2" fmla="val 721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424246" y="2947775"/>
            <a:ext cx="379779" cy="1758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04025" y="5264406"/>
            <a:ext cx="3036277" cy="4016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dimension </a:t>
            </a:r>
            <a:r>
              <a:rPr lang="ko-KR" altLang="en-US" dirty="0" smtClean="0">
                <a:solidFill>
                  <a:schemeClr val="tx1"/>
                </a:solidFill>
              </a:rPr>
              <a:t>조정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stCxn id="34" idx="1"/>
            <a:endCxn id="25" idx="2"/>
          </p:cNvCxnSpPr>
          <p:nvPr/>
        </p:nvCxnSpPr>
        <p:spPr>
          <a:xfrm rot="10800000">
            <a:off x="6614137" y="4706432"/>
            <a:ext cx="189889" cy="75878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017857" y="2947774"/>
            <a:ext cx="544627" cy="1758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917830" y="2186363"/>
            <a:ext cx="2093790" cy="7266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candidate box</a:t>
            </a:r>
            <a:r>
              <a:rPr lang="ko-KR" altLang="en-US" dirty="0" smtClean="0">
                <a:solidFill>
                  <a:schemeClr val="tx1"/>
                </a:solidFill>
              </a:rPr>
              <a:t>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score </a:t>
            </a:r>
            <a:r>
              <a:rPr lang="ko-KR" altLang="en-US" dirty="0" smtClean="0">
                <a:solidFill>
                  <a:schemeClr val="tx1"/>
                </a:solidFill>
              </a:rPr>
              <a:t>부여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선</a:t>
            </a:r>
            <a:r>
              <a:rPr lang="ko-KR" altLang="en-US" dirty="0" smtClean="0">
                <a:solidFill>
                  <a:schemeClr val="tx1"/>
                </a:solidFill>
              </a:rPr>
              <a:t>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40" idx="1"/>
            <a:endCxn id="39" idx="0"/>
          </p:cNvCxnSpPr>
          <p:nvPr/>
        </p:nvCxnSpPr>
        <p:spPr>
          <a:xfrm rot="10800000" flipV="1">
            <a:off x="7290172" y="2549684"/>
            <a:ext cx="627659" cy="3980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6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 R-CNN ( Cont. )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Skeleton-based region proposal</a:t>
            </a:r>
          </a:p>
          <a:p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R-CNN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경우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boxes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개수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feature map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모든 지점을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anchor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간주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Down sampling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과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step length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증가함에 따라 작은 물체를 포함 못함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92" y="4344135"/>
            <a:ext cx="7344508" cy="2173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32585" y="5389707"/>
            <a:ext cx="1887415" cy="600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246" y="2295963"/>
            <a:ext cx="2654246" cy="4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 R-CNN </a:t>
            </a:r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Cont. )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Skeleton-based region proposal ( Cont. )</a:t>
            </a:r>
          </a:p>
          <a:p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바로 생성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R-CNN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생성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Ac(D): anchor box,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(B): Skull skeletons, Sg(C): grid.</a:t>
            </a:r>
            <a:endParaRPr lang="en-US" altLang="ko-KR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01" y="4389969"/>
            <a:ext cx="6962408" cy="182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356" y="3817616"/>
            <a:ext cx="2478099" cy="5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 R-CNN ( Cont. )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resolution feature network</a:t>
            </a:r>
          </a:p>
          <a:p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더 좋은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feature map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얻기 위해 사용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U-Net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과 유사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92" y="4344135"/>
            <a:ext cx="7344508" cy="2173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32585" y="4344135"/>
            <a:ext cx="1887415" cy="91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2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 R-CNN ( Cont. )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resolution feature network ( Cont. )</a:t>
            </a:r>
          </a:p>
          <a:p>
            <a:pPr>
              <a:lnSpc>
                <a:spcPct val="100000"/>
              </a:lnSpc>
            </a:pPr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ownsampling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&amp;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upsampling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번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* 1 convolution layer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추가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00000"/>
              </a:lnSpc>
            </a:pPr>
            <a:endParaRPr lang="en-US" altLang="ko-KR" sz="18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개의 </a:t>
            </a:r>
            <a:r>
              <a:rPr lang="en-US" altLang="ko-K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upsampling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결과의 채널 크기를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줄이고 동일하게 만듦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871" y="2293838"/>
            <a:ext cx="4755929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5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 R-CNN ( Cont. )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-Align</a:t>
            </a:r>
          </a:p>
          <a:p>
            <a:pPr marL="457200" lvl="1" indent="0">
              <a:buNone/>
            </a:pP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모든 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candidate box</a:t>
            </a: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origin image</a:t>
            </a: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생성되기 때문에 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box</a:t>
            </a: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좌표가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정수가 아닐 수도 있음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914400" lvl="2" indent="0">
              <a:buNone/>
            </a:pPr>
            <a:endParaRPr lang="en-US" altLang="ko-KR" sz="1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92" y="4344135"/>
            <a:ext cx="7344508" cy="2173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31723" y="4344135"/>
            <a:ext cx="492369" cy="1669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1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 R-CNN ( Cont. )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모든 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box</a:t>
            </a: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score</a:t>
            </a: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메기고 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NMS(Non Maximum Suppression)</a:t>
            </a: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채택하여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가장 높은 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score</a:t>
            </a: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받은 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box</a:t>
            </a:r>
            <a:r>
              <a:rPr lang="ko-K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얻</a:t>
            </a:r>
            <a:r>
              <a:rPr lang="ko-KR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음</a:t>
            </a:r>
            <a:r>
              <a:rPr lang="en-US" altLang="ko-K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92" y="4344135"/>
            <a:ext cx="7344508" cy="2173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64769" y="4344135"/>
            <a:ext cx="1101969" cy="1669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305</Words>
  <Application>Microsoft Office PowerPoint</Application>
  <PresentationFormat>와이드스크린</PresentationFormat>
  <Paragraphs>75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Times New Roman</vt:lpstr>
      <vt:lpstr>Wingdings</vt:lpstr>
      <vt:lpstr>Office 테마</vt:lpstr>
      <vt:lpstr>Skull R-CNN: A CNN-based network for the skull fracture detection  RTOS Lab.  Sang-hyun Kim</vt:lpstr>
      <vt:lpstr>Introduction</vt:lpstr>
      <vt:lpstr>Skull R-CNN</vt:lpstr>
      <vt:lpstr>Skull R-CNN ( Cont. )</vt:lpstr>
      <vt:lpstr>Skull R-CNN ( Cont. )</vt:lpstr>
      <vt:lpstr>Skull R-CNN ( Cont. )</vt:lpstr>
      <vt:lpstr>Skull R-CNN ( Cont. )</vt:lpstr>
      <vt:lpstr>Skull R-CNN ( Cont. )</vt:lpstr>
      <vt:lpstr>Skull R-CNN ( Cont. )</vt:lpstr>
      <vt:lpstr>Skull R-CNN ( Cont. 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437</cp:revision>
  <cp:lastPrinted>2019-07-18T04:53:18Z</cp:lastPrinted>
  <dcterms:created xsi:type="dcterms:W3CDTF">2016-06-28T09:32:35Z</dcterms:created>
  <dcterms:modified xsi:type="dcterms:W3CDTF">2020-11-05T08:09:55Z</dcterms:modified>
</cp:coreProperties>
</file>