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21" r:id="rId3"/>
    <p:sldId id="323" r:id="rId4"/>
    <p:sldId id="325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8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2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0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Aortic annulus measurements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 Lab.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Aortic annulus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스캔에서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(coronal view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기준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잠재적으로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포함할 것으로 예상되는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이미지 검출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Coronal view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본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포함 기준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45378"/>
            <a:ext cx="2506133" cy="2369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76" y="3445377"/>
            <a:ext cx="2506133" cy="23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Aortic annulus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찾아낸 후보군 이미지를 대상으로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&amp; post-processing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적용해서 정확한 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추출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추출된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대상으로 검출 알고리즘을 적용하여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검출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&amp; post-processing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적용한 이미지에서의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포함 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기준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57" y="3938014"/>
            <a:ext cx="1984996" cy="18764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184" y="3937797"/>
            <a:ext cx="1985225" cy="18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Aortic annulus</a:t>
            </a:r>
            <a:endParaRPr lang="en-US" altLang="ko-KR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809" y="1438669"/>
            <a:ext cx="10515600" cy="43757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검출된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기준으로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axial view 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생성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단계</a:t>
            </a:r>
            <a:endParaRPr lang="en-US" altLang="ko-KR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post-processing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적용해서 나머지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검출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정확한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ko-KR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추출 및 계산</a:t>
            </a:r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lvl="1">
              <a:lnSpc>
                <a:spcPct val="160000"/>
              </a:lnSpc>
              <a:buFontTx/>
              <a:buChar char="-"/>
            </a:pP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개의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hinge point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결정된 상태에서 나머지 한 점을 어디로 잡느냐에 따라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 annulus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절단면이 달라질 수 있는데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때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나머지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hinge point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결정하기 위한 조건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147050" y="4808146"/>
            <a:ext cx="809897" cy="13193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906103">
            <a:off x="6876160" y="5183861"/>
            <a:ext cx="1096577" cy="47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7199302" y="5551278"/>
            <a:ext cx="101600" cy="943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7450398" y="5159755"/>
            <a:ext cx="101600" cy="943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8648928" y="4813586"/>
            <a:ext cx="809897" cy="13193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78038" y="5189301"/>
            <a:ext cx="1096577" cy="472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8701180" y="5574863"/>
            <a:ext cx="101600" cy="943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952276" y="5165195"/>
            <a:ext cx="101600" cy="943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 14"/>
          <p:cNvSpPr/>
          <p:nvPr/>
        </p:nvSpPr>
        <p:spPr>
          <a:xfrm>
            <a:off x="10196874" y="4797259"/>
            <a:ext cx="809897" cy="13193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20734877">
            <a:off x="9914245" y="5174459"/>
            <a:ext cx="1096577" cy="3781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0249126" y="5540391"/>
            <a:ext cx="101600" cy="943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10500222" y="5119836"/>
            <a:ext cx="101600" cy="943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66737" y="6150767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Case #1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00321" y="6139317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Case #2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89488" y="6127494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Case #3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225828" y="5136784"/>
            <a:ext cx="449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728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16581</TotalTime>
  <Words>140</Words>
  <Application>Microsoft Office PowerPoint</Application>
  <PresentationFormat>와이드스크린</PresentationFormat>
  <Paragraphs>30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 Aortic annulus measurements Question  RTOS Lab.  Sang-hyun Kim</vt:lpstr>
      <vt:lpstr>Aortic annulus</vt:lpstr>
      <vt:lpstr>Aortic annulus</vt:lpstr>
      <vt:lpstr>Aortic annulus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422</cp:revision>
  <cp:lastPrinted>2019-07-24T20:22:16Z</cp:lastPrinted>
  <dcterms:created xsi:type="dcterms:W3CDTF">2016-06-28T09:32:35Z</dcterms:created>
  <dcterms:modified xsi:type="dcterms:W3CDTF">2020-12-14T12:27:50Z</dcterms:modified>
</cp:coreProperties>
</file>