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18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BB83-160A-47C5-9394-CDDFC09C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0FA94-827E-4454-8A97-602A5817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2271C-DA8F-4860-8A26-F1497FC5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FA6CE-91C0-4121-BBE7-3C3A50BC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5ECC-0D7E-45A6-B21F-0FD2D592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8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C5B0A-57AF-4C61-9ABF-6E0274BA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1A1FA-DB59-492A-83B5-740BE2ACD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A431D-6D5A-4A9E-947A-8F380694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44891-ECFE-4A17-8B64-1B8CC9DA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C34E9-051E-4894-B0CA-D6CDAB72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34BB96-96B0-45F4-828A-A40FC1E62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C67B3-11A2-4FFF-843D-99FA3179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214C6-983D-4229-AB93-B47C2CC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B8963-8A68-431A-A61B-84FBB3CE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6042F-422A-4788-A530-A0C59E7B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3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646E3-4294-4853-A5C2-8B359F18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86768-0821-4D39-9F15-447B3A01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D8A8F-31C1-4F65-87EA-F77A6681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1892-542E-48C1-BD9B-C4F6204F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D37D5-9FDC-4241-B32D-70F1BBE5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D7D07-03E4-494C-912B-80561245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21AD4-1518-44A7-A405-FC24AC42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9ADAB-AEA5-45F6-B0ED-C622A27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E647C-D6DE-400C-A29E-337CC289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730C-C315-42ED-9F45-18A3FA5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5E38-1BCC-46A5-A2D4-2060382B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4D417-A201-42C6-9DA0-D1AD39DE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4CF68-775C-4268-8896-43F0DF0A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A0B8B-9E88-45EB-8EDF-D8848C28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3D31D-D4EC-49EB-B7E8-19231C6E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6BBD5-FD0C-435B-B2E2-3B883442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B4F66-ABB3-40CD-94C3-CA72A9A9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C3F03-8158-4A84-85D3-772DB919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43C33-E780-48C4-BD2D-CD5839F1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C70ACF-3570-4B9F-BC51-963928F8D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32F245-6693-49D8-B5BB-3385B855F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5359F9-F356-4C62-823D-7282CF61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60D8F0-E703-43BA-80AC-21D8E227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BBC43A-C48B-4450-B22E-3D8E4886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0178-4660-4EA3-B9CF-A0A94C2C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F4360-5C0F-4CD9-A387-7159DC6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8ED94-7471-4FDD-A0A5-DCA46507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43BA0-3DC9-422F-92F3-4D0C60F3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83891-75C8-405A-8E2C-15302E16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16CF3B-6F94-49AC-9F86-B4F6491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33E88-0056-4942-811B-95E7524A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6F58-76BA-41BC-A10E-1699D2E5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CD236-D62C-485A-A879-34AA2A9D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33A38-C6E8-47F7-8752-8CA2FF67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A3F96-22E1-4919-B6A6-5151C5EB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D4F28-F70E-4A30-82AD-B8918F7D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453E9-766D-4712-91F5-A3521DF3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0278-6D44-4D98-B9BE-449BB422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466E96-AC24-47EA-9361-6B02237CB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57159-5FD5-4594-8184-F0131B9C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842AD-9B6B-4616-BE56-C114E4CC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E355-FD49-4A95-9F90-BAD1EF37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06A59-E531-43FA-8890-87480355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4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C9CB35-2305-4DE9-BA80-3342E5B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2F65C-1448-426C-8CD7-8E10EA27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A2610-9451-4229-A86F-AB19CED03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4B7A-F62E-4A12-8A47-4C640175B50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C8001-AD7C-48C1-92D9-793F7A70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6D2E2-1E92-434A-AD81-9E0B39FB7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9203-E876-48FA-BA00-BB52B4F5E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5C258D5-C038-4B12-A371-B7143AE07A83}"/>
              </a:ext>
            </a:extLst>
          </p:cNvPr>
          <p:cNvGrpSpPr/>
          <p:nvPr/>
        </p:nvGrpSpPr>
        <p:grpSpPr>
          <a:xfrm>
            <a:off x="3291840" y="2240282"/>
            <a:ext cx="1394460" cy="1257298"/>
            <a:chOff x="3291840" y="2240282"/>
            <a:chExt cx="1394460" cy="125729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87C330D-D437-4A28-AA74-B07DEC13B460}"/>
                </a:ext>
              </a:extLst>
            </p:cNvPr>
            <p:cNvCxnSpPr/>
            <p:nvPr/>
          </p:nvCxnSpPr>
          <p:spPr>
            <a:xfrm>
              <a:off x="3291840" y="2868930"/>
              <a:ext cx="1394460" cy="0"/>
            </a:xfrm>
            <a:prstGeom prst="line">
              <a:avLst/>
            </a:prstGeom>
            <a:ln w="2063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BFAE67D-9474-45F5-A5E1-76D1C93AC8D4}"/>
                </a:ext>
              </a:extLst>
            </p:cNvPr>
            <p:cNvCxnSpPr>
              <a:cxnSpLocks/>
            </p:cNvCxnSpPr>
            <p:nvPr/>
          </p:nvCxnSpPr>
          <p:spPr>
            <a:xfrm>
              <a:off x="3291840" y="2868930"/>
              <a:ext cx="628650" cy="628650"/>
            </a:xfrm>
            <a:prstGeom prst="line">
              <a:avLst/>
            </a:prstGeom>
            <a:ln w="2063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83D2EA7-3ABB-493E-BD05-06BAD766B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1840" y="2240282"/>
              <a:ext cx="628650" cy="628650"/>
            </a:xfrm>
            <a:prstGeom prst="line">
              <a:avLst/>
            </a:prstGeom>
            <a:ln w="2063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F41A2B1-1FA6-4351-B4DB-F5EBDD0E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04" y="-3229051"/>
            <a:ext cx="5942229" cy="103270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782D68-43DE-41F7-B2AE-7DD45ADDC212}"/>
              </a:ext>
            </a:extLst>
          </p:cNvPr>
          <p:cNvSpPr/>
          <p:nvPr/>
        </p:nvSpPr>
        <p:spPr>
          <a:xfrm>
            <a:off x="1757082" y="842682"/>
            <a:ext cx="833718" cy="537883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7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7598</dc:creator>
  <cp:lastModifiedBy>7598</cp:lastModifiedBy>
  <cp:revision>6</cp:revision>
  <dcterms:created xsi:type="dcterms:W3CDTF">2020-04-23T02:25:07Z</dcterms:created>
  <dcterms:modified xsi:type="dcterms:W3CDTF">2020-04-23T09:00:16Z</dcterms:modified>
</cp:coreProperties>
</file>