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2534F-43D7-4ACB-A112-3B657E497E2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43CED-242C-4605-996C-8493F7F7B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5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43CED-242C-4605-996C-8493F7F7B5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2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F86A5-2777-5B0E-A3A7-1BB11A19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F09A9E-25E5-E26D-7270-873B7BDE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1E129-0B0D-4826-24F4-E4F8899E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2542B-56D5-3381-96DA-EFE5EA02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2D03E-29C4-5CB4-E0B5-CF143DA2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8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7A184-2822-7AA8-9BC3-77168F8C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B571D-2639-597B-FCF3-92A5506E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3516C-024D-9281-FED4-045F590E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7A7B-EADC-013F-2952-6B0560F3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39DEC-5019-D0C2-F882-C9AB3A24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7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3A3645-8756-74EB-FDB0-D81835DA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4C2D0-9F54-11B4-3242-D47882E67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BE9B-298F-840B-85C9-3FF63FAE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CCD9B-BF11-5569-4E77-A47DBE01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93A3E-3925-4A54-9A98-2372ADD2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1ECE-0524-C6D7-591B-8499FF18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E8614-3283-D019-528B-5C4E6086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AEE67-2EA7-0813-2808-ACC3F080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47386-2362-1E80-598E-613BC389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5D20D-8E00-A52F-993A-2F301AD5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6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42BE1-3A61-0A6F-70C8-E023E389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B2DED-2B1C-CA22-A1AF-D038F3F9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F35AD-9657-816E-6665-52EAEBF3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5554D-6F1A-27F7-8C27-CBE95FC7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A9C66-178F-1ABB-6196-94CD3314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FA36-C844-0005-76F1-E42912DD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280DC-7752-7687-C995-8166C274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C409D8-1C21-5B89-ACF4-ABC4BF800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34BC7-651F-B014-38D2-05466CA4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37DE9-3935-9F35-0D6A-7AD79227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A3FB1-03C0-6746-7A08-8C1F22CA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94F5C-C7FB-94AE-90AF-B8C2F948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F0C9A-769F-D120-2834-916763BF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B9537-0E0C-F5AE-F9C6-AFB384240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9A8D0A-4ED8-0A05-A279-544889E4E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95C543-A93A-E246-8DD2-8D4ED361D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C5F480-D3AE-5F99-64E0-86BCC94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285568-D6E3-DB71-6D11-D8D397C1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B8B65-4843-FFE0-10D2-2F95D28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D8A1A-BBBC-2AF1-D770-6028EC6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99A514-B234-87D3-625E-5D132FE1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98756F-04E9-9717-D363-18806F8B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DF892-E3C6-FB6A-6C38-E8E51EA5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2E3F5D-BD01-7B01-D99E-CFB2456B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A200A-5F67-A3A7-1EE0-C65336A0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77C68-49C8-6775-D094-5026F58C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0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FD21-ABF1-8A4C-4B1F-02A3B1D2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BEDF3-D8D4-9A12-E6D3-549FFE0B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880F9-17D2-F6B0-BF66-11E1E179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F0AED-6957-01E6-EDC1-C75DFD12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8C808-1B95-5CF1-EF34-80230D78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5BD15-99B7-28D6-7782-E7C6FC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6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703C1-AA23-1859-4F91-8339BE16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670DB7-BB5A-0387-CB85-9DA8E4ECF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9D1299-7BC0-109F-5B0B-093C2B5A9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86F16-6047-BD71-9BE3-C80DFBF5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A3F40-1540-228C-C236-B0F65138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3CC95-76F5-EEAC-DBA1-242BD704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9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D271FC-1769-70F8-D2A7-8AB577C0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D71B1-6A50-0F14-BD3A-81F45D0F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90CBD-620B-3EE4-7EBD-A17710D3B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5DC91-34F8-4043-AFFB-D86BA1A6CFA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C7A57-3167-267C-0378-F1B85F7DA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DE1AA-7AB1-0D88-6E48-C800A311C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A48D3-8E90-42F2-95DF-F3347429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245B0-98D6-8E8A-C576-8DFB4D7AC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475A7-D0CA-AC8A-B683-516C1FAA5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3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AE329E-8387-080A-C53F-D904C570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813" y="466311"/>
            <a:ext cx="3572374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0CB74D-986D-6B23-B138-8A186607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111" y="1201175"/>
            <a:ext cx="5348899" cy="4601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4AA3FD-8B50-5A53-11E9-D1073E4ED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56" y="908583"/>
            <a:ext cx="5527665" cy="48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8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0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10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09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8A91539-95B0-DAC1-E5E0-56FCF9CC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29" y="643467"/>
            <a:ext cx="73545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44174B-AC8A-609D-0022-C10CAD3C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57" y="0"/>
            <a:ext cx="4908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4DA29-5B25-84BD-2005-25B42DCA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56" y="1258226"/>
            <a:ext cx="7154273" cy="619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6F450B-072C-3175-76DB-960412B38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68" y="1906197"/>
            <a:ext cx="744006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DF40CF-3F89-D221-E5DD-B6F25F9B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77" y="202428"/>
            <a:ext cx="5919195" cy="6453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87BDCE-11F4-4628-09E1-8C8ED899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79" y="1751972"/>
            <a:ext cx="3810088" cy="16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BA46B-9AB3-89C2-AA8A-7B3E6D2B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80" y="434824"/>
            <a:ext cx="4892943" cy="5778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A91014-11F9-92C7-B655-7641A3BA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44" y="734677"/>
            <a:ext cx="4089476" cy="554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1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931BB-2E10-DFE9-C86C-50764412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8" y="157935"/>
            <a:ext cx="464884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8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53616-B5F0-2C51-E47A-ABECAA0E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78" y="880974"/>
            <a:ext cx="6709265" cy="45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8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C41D132-B9F4-BB4A-1C75-F7DF19BE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0" y="643467"/>
            <a:ext cx="3635120" cy="5571066"/>
          </a:xfrm>
          <a:prstGeom prst="rect">
            <a:avLst/>
          </a:prstGeom>
        </p:spPr>
      </p:pic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5950541-407E-4C42-35F4-B8DCCEC9B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19" y="643467"/>
            <a:ext cx="37047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Office PowerPoint</Application>
  <PresentationFormat>와이드스크린</PresentationFormat>
  <Paragraphs>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상헌 권</dc:creator>
  <cp:lastModifiedBy>상헌 권</cp:lastModifiedBy>
  <cp:revision>2</cp:revision>
  <dcterms:created xsi:type="dcterms:W3CDTF">2024-07-03T07:30:59Z</dcterms:created>
  <dcterms:modified xsi:type="dcterms:W3CDTF">2024-07-05T08:04:34Z</dcterms:modified>
</cp:coreProperties>
</file>