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065713"/>
  <p:notesSz cx="6858000" cy="9144000"/>
  <p:defaultTextStyle>
    <a:defPPr>
      <a:defRPr lang="en-US"/>
    </a:defPPr>
    <a:lvl1pPr marL="0" algn="l" defTabSz="40591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5916" algn="l" defTabSz="40591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1834" algn="l" defTabSz="40591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7749" algn="l" defTabSz="40591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23665" algn="l" defTabSz="40591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29583" algn="l" defTabSz="40591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35499" algn="l" defTabSz="40591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41417" algn="l" defTabSz="40591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47333" algn="l" defTabSz="40591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178" d="100"/>
          <a:sy n="178" d="100"/>
        </p:scale>
        <p:origin x="512" y="-400"/>
      </p:cViewPr>
      <p:guideLst>
        <p:guide orient="horz" pos="159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3653"/>
            <a:ext cx="7772400" cy="10858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70572"/>
            <a:ext cx="6400800" cy="129457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5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1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7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23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29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35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41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47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3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5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2863"/>
            <a:ext cx="2057400" cy="43222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2863"/>
            <a:ext cx="6019800" cy="43222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0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7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55191"/>
            <a:ext cx="7772400" cy="1006106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47068"/>
            <a:ext cx="7772400" cy="1108124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059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18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177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236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295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354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414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4733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2001"/>
            <a:ext cx="4038600" cy="3343136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2001"/>
            <a:ext cx="4038600" cy="3343136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33924"/>
            <a:ext cx="4040188" cy="47256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5916" indent="0">
              <a:buNone/>
              <a:defRPr sz="1900" b="1"/>
            </a:lvl2pPr>
            <a:lvl3pPr marL="811834" indent="0">
              <a:buNone/>
              <a:defRPr sz="1600" b="1"/>
            </a:lvl3pPr>
            <a:lvl4pPr marL="1217749" indent="0">
              <a:buNone/>
              <a:defRPr sz="1400" b="1"/>
            </a:lvl4pPr>
            <a:lvl5pPr marL="1623665" indent="0">
              <a:buNone/>
              <a:defRPr sz="1400" b="1"/>
            </a:lvl5pPr>
            <a:lvl6pPr marL="2029583" indent="0">
              <a:buNone/>
              <a:defRPr sz="1400" b="1"/>
            </a:lvl6pPr>
            <a:lvl7pPr marL="2435499" indent="0">
              <a:buNone/>
              <a:defRPr sz="1400" b="1"/>
            </a:lvl7pPr>
            <a:lvl8pPr marL="2841417" indent="0">
              <a:buNone/>
              <a:defRPr sz="1400" b="1"/>
            </a:lvl8pPr>
            <a:lvl9pPr marL="324733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06489"/>
            <a:ext cx="4040188" cy="291864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33924"/>
            <a:ext cx="4041775" cy="47256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5916" indent="0">
              <a:buNone/>
              <a:defRPr sz="1900" b="1"/>
            </a:lvl2pPr>
            <a:lvl3pPr marL="811834" indent="0">
              <a:buNone/>
              <a:defRPr sz="1600" b="1"/>
            </a:lvl3pPr>
            <a:lvl4pPr marL="1217749" indent="0">
              <a:buNone/>
              <a:defRPr sz="1400" b="1"/>
            </a:lvl4pPr>
            <a:lvl5pPr marL="1623665" indent="0">
              <a:buNone/>
              <a:defRPr sz="1400" b="1"/>
            </a:lvl5pPr>
            <a:lvl6pPr marL="2029583" indent="0">
              <a:buNone/>
              <a:defRPr sz="1400" b="1"/>
            </a:lvl6pPr>
            <a:lvl7pPr marL="2435499" indent="0">
              <a:buNone/>
              <a:defRPr sz="1400" b="1"/>
            </a:lvl7pPr>
            <a:lvl8pPr marL="2841417" indent="0">
              <a:buNone/>
              <a:defRPr sz="1400" b="1"/>
            </a:lvl8pPr>
            <a:lvl9pPr marL="324733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6489"/>
            <a:ext cx="4041775" cy="291864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5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5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5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1691"/>
            <a:ext cx="3008313" cy="85835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1691"/>
            <a:ext cx="5111750" cy="4323446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60048"/>
            <a:ext cx="3008313" cy="3465089"/>
          </a:xfrm>
        </p:spPr>
        <p:txBody>
          <a:bodyPr/>
          <a:lstStyle>
            <a:lvl1pPr marL="0" indent="0">
              <a:buNone/>
              <a:defRPr sz="1200"/>
            </a:lvl1pPr>
            <a:lvl2pPr marL="405916" indent="0">
              <a:buNone/>
              <a:defRPr sz="1200"/>
            </a:lvl2pPr>
            <a:lvl3pPr marL="811834" indent="0">
              <a:buNone/>
              <a:defRPr sz="900"/>
            </a:lvl3pPr>
            <a:lvl4pPr marL="1217749" indent="0">
              <a:buNone/>
              <a:defRPr sz="700"/>
            </a:lvl4pPr>
            <a:lvl5pPr marL="1623665" indent="0">
              <a:buNone/>
              <a:defRPr sz="700"/>
            </a:lvl5pPr>
            <a:lvl6pPr marL="2029583" indent="0">
              <a:buNone/>
              <a:defRPr sz="700"/>
            </a:lvl6pPr>
            <a:lvl7pPr marL="2435499" indent="0">
              <a:buNone/>
              <a:defRPr sz="700"/>
            </a:lvl7pPr>
            <a:lvl8pPr marL="2841417" indent="0">
              <a:buNone/>
              <a:defRPr sz="700"/>
            </a:lvl8pPr>
            <a:lvl9pPr marL="324733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1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45999"/>
            <a:ext cx="5486400" cy="41862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2631"/>
            <a:ext cx="5486400" cy="3039428"/>
          </a:xfrm>
        </p:spPr>
        <p:txBody>
          <a:bodyPr/>
          <a:lstStyle>
            <a:lvl1pPr marL="0" indent="0">
              <a:buNone/>
              <a:defRPr sz="2800"/>
            </a:lvl1pPr>
            <a:lvl2pPr marL="405916" indent="0">
              <a:buNone/>
              <a:defRPr sz="2600"/>
            </a:lvl2pPr>
            <a:lvl3pPr marL="811834" indent="0">
              <a:buNone/>
              <a:defRPr sz="2100"/>
            </a:lvl3pPr>
            <a:lvl4pPr marL="1217749" indent="0">
              <a:buNone/>
              <a:defRPr sz="1900"/>
            </a:lvl4pPr>
            <a:lvl5pPr marL="1623665" indent="0">
              <a:buNone/>
              <a:defRPr sz="1900"/>
            </a:lvl5pPr>
            <a:lvl6pPr marL="2029583" indent="0">
              <a:buNone/>
              <a:defRPr sz="1900"/>
            </a:lvl6pPr>
            <a:lvl7pPr marL="2435499" indent="0">
              <a:buNone/>
              <a:defRPr sz="1900"/>
            </a:lvl7pPr>
            <a:lvl8pPr marL="2841417" indent="0">
              <a:buNone/>
              <a:defRPr sz="1900"/>
            </a:lvl8pPr>
            <a:lvl9pPr marL="3247333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64625"/>
            <a:ext cx="5486400" cy="594518"/>
          </a:xfrm>
        </p:spPr>
        <p:txBody>
          <a:bodyPr/>
          <a:lstStyle>
            <a:lvl1pPr marL="0" indent="0">
              <a:buNone/>
              <a:defRPr sz="1200"/>
            </a:lvl1pPr>
            <a:lvl2pPr marL="405916" indent="0">
              <a:buNone/>
              <a:defRPr sz="1200"/>
            </a:lvl2pPr>
            <a:lvl3pPr marL="811834" indent="0">
              <a:buNone/>
              <a:defRPr sz="900"/>
            </a:lvl3pPr>
            <a:lvl4pPr marL="1217749" indent="0">
              <a:buNone/>
              <a:defRPr sz="700"/>
            </a:lvl4pPr>
            <a:lvl5pPr marL="1623665" indent="0">
              <a:buNone/>
              <a:defRPr sz="700"/>
            </a:lvl5pPr>
            <a:lvl6pPr marL="2029583" indent="0">
              <a:buNone/>
              <a:defRPr sz="700"/>
            </a:lvl6pPr>
            <a:lvl7pPr marL="2435499" indent="0">
              <a:buNone/>
              <a:defRPr sz="700"/>
            </a:lvl7pPr>
            <a:lvl8pPr marL="2841417" indent="0">
              <a:buNone/>
              <a:defRPr sz="700"/>
            </a:lvl8pPr>
            <a:lvl9pPr marL="324733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4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2863"/>
            <a:ext cx="8229600" cy="844286"/>
          </a:xfrm>
          <a:prstGeom prst="rect">
            <a:avLst/>
          </a:prstGeom>
        </p:spPr>
        <p:txBody>
          <a:bodyPr vert="horz" lIns="81182" tIns="40592" rIns="81182" bIns="4059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2001"/>
            <a:ext cx="8229600" cy="3343136"/>
          </a:xfrm>
          <a:prstGeom prst="rect">
            <a:avLst/>
          </a:prstGeom>
        </p:spPr>
        <p:txBody>
          <a:bodyPr vert="horz" lIns="81182" tIns="40592" rIns="81182" bIns="4059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95166"/>
            <a:ext cx="2133600" cy="269702"/>
          </a:xfrm>
          <a:prstGeom prst="rect">
            <a:avLst/>
          </a:prstGeom>
        </p:spPr>
        <p:txBody>
          <a:bodyPr vert="horz" lIns="81182" tIns="40592" rIns="81182" bIns="4059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FB82A-F71F-9A4B-9D61-9948328340F0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95166"/>
            <a:ext cx="2895600" cy="269702"/>
          </a:xfrm>
          <a:prstGeom prst="rect">
            <a:avLst/>
          </a:prstGeom>
        </p:spPr>
        <p:txBody>
          <a:bodyPr vert="horz" lIns="81182" tIns="40592" rIns="81182" bIns="4059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95166"/>
            <a:ext cx="2133600" cy="269702"/>
          </a:xfrm>
          <a:prstGeom prst="rect">
            <a:avLst/>
          </a:prstGeom>
        </p:spPr>
        <p:txBody>
          <a:bodyPr vert="horz" lIns="81182" tIns="40592" rIns="81182" bIns="4059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2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5916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39" indent="-304439" algn="l" defTabSz="40591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9613" indent="-253698" algn="l" defTabSz="405916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14790" indent="-202959" algn="l" defTabSz="40591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0708" indent="-202959" algn="l" defTabSz="405916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624" indent="-202959" algn="l" defTabSz="405916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32540" indent="-202959" algn="l" defTabSz="40591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638458" indent="-202959" algn="l" defTabSz="40591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044374" indent="-202959" algn="l" defTabSz="40591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450292" indent="-202959" algn="l" defTabSz="40591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59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916" algn="l" defTabSz="4059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1834" algn="l" defTabSz="4059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7749" algn="l" defTabSz="4059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3665" algn="l" defTabSz="4059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9583" algn="l" defTabSz="4059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5499" algn="l" defTabSz="4059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1417" algn="l" defTabSz="4059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7333" algn="l" defTabSz="4059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lsinore_fault_KML_vie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" y="9923"/>
            <a:ext cx="9140577" cy="506571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50488" y="841193"/>
            <a:ext cx="7678074" cy="700994"/>
          </a:xfrm>
          <a:prstGeom prst="straightConnector1">
            <a:avLst/>
          </a:prstGeom>
          <a:ln w="57150" cmpd="sng">
            <a:solidFill>
              <a:srgbClr val="FFFF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63792" y="672343"/>
            <a:ext cx="131318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Elsinore Fault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3612240" y="2119476"/>
            <a:ext cx="3018449" cy="280398"/>
          </a:xfrm>
          <a:prstGeom prst="straightConnector1">
            <a:avLst/>
          </a:prstGeom>
          <a:ln w="57150" cmpd="sng">
            <a:solidFill>
              <a:srgbClr val="FFFF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054251" y="2515760"/>
            <a:ext cx="270839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Julian Section of Elsinore Fault</a:t>
            </a:r>
            <a:endParaRPr lang="en-US" dirty="0"/>
          </a:p>
        </p:txBody>
      </p:sp>
      <p:sp>
        <p:nvSpPr>
          <p:cNvPr id="15" name="Parallelogram 14"/>
          <p:cNvSpPr/>
          <p:nvPr/>
        </p:nvSpPr>
        <p:spPr>
          <a:xfrm rot="246353" flipH="1">
            <a:off x="2247402" y="1422335"/>
            <a:ext cx="147551" cy="123705"/>
          </a:xfrm>
          <a:prstGeom prst="parallelogram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1427697" y="2061320"/>
            <a:ext cx="134103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fault element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968767" y="1590794"/>
            <a:ext cx="347171" cy="470526"/>
          </a:xfrm>
          <a:prstGeom prst="straightConnector1">
            <a:avLst/>
          </a:prstGeom>
          <a:ln w="38100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033567" y="1964324"/>
            <a:ext cx="54863" cy="5486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978704" y="2064613"/>
            <a:ext cx="54863" cy="5486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116805" y="2064613"/>
            <a:ext cx="54863" cy="5486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8158535" y="1964324"/>
            <a:ext cx="54863" cy="5486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7680506" y="2515760"/>
            <a:ext cx="872598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vertices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7866227" y="2218925"/>
            <a:ext cx="167340" cy="325601"/>
          </a:xfrm>
          <a:prstGeom prst="straightConnector1">
            <a:avLst/>
          </a:prstGeom>
          <a:ln w="38100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606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Kasey Schultz</dc:creator>
  <cp:lastModifiedBy>Kasey Schultz</cp:lastModifiedBy>
  <cp:revision>152</cp:revision>
  <dcterms:created xsi:type="dcterms:W3CDTF">2016-03-13T21:58:25Z</dcterms:created>
  <dcterms:modified xsi:type="dcterms:W3CDTF">2016-03-14T22:38:15Z</dcterms:modified>
</cp:coreProperties>
</file>