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405063"/>
  <p:notesSz cx="6858000" cy="9144000"/>
  <p:defaultTextStyle>
    <a:defPPr>
      <a:defRPr lang="en-US"/>
    </a:defPPr>
    <a:lvl1pPr marL="0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3187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6375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9562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92749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65937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39124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12312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85499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320" d="100"/>
          <a:sy n="320" d="100"/>
        </p:scale>
        <p:origin x="-96" y="-464"/>
      </p:cViewPr>
      <p:guideLst>
        <p:guide orient="horz" pos="758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747128"/>
            <a:ext cx="3108960" cy="5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362869"/>
            <a:ext cx="2560320" cy="6146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9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2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5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5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96314"/>
            <a:ext cx="822960" cy="2052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96314"/>
            <a:ext cx="2407920" cy="2052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545476"/>
            <a:ext cx="3108960" cy="477672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019369"/>
            <a:ext cx="3108960" cy="52610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31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637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956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9274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6593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3912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123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8549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561182"/>
            <a:ext cx="1615440" cy="158723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561182"/>
            <a:ext cx="1615440" cy="158723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538356"/>
            <a:ext cx="1616075" cy="224361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3187" indent="0">
              <a:buNone/>
              <a:defRPr sz="800" b="1"/>
            </a:lvl2pPr>
            <a:lvl3pPr marL="346375" indent="0">
              <a:buNone/>
              <a:defRPr sz="700" b="1"/>
            </a:lvl3pPr>
            <a:lvl4pPr marL="519562" indent="0">
              <a:buNone/>
              <a:defRPr sz="600" b="1"/>
            </a:lvl4pPr>
            <a:lvl5pPr marL="692749" indent="0">
              <a:buNone/>
              <a:defRPr sz="600" b="1"/>
            </a:lvl5pPr>
            <a:lvl6pPr marL="865937" indent="0">
              <a:buNone/>
              <a:defRPr sz="600" b="1"/>
            </a:lvl6pPr>
            <a:lvl7pPr marL="1039124" indent="0">
              <a:buNone/>
              <a:defRPr sz="600" b="1"/>
            </a:lvl7pPr>
            <a:lvl8pPr marL="1212312" indent="0">
              <a:buNone/>
              <a:defRPr sz="600" b="1"/>
            </a:lvl8pPr>
            <a:lvl9pPr marL="138549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762717"/>
            <a:ext cx="1616075" cy="138569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538356"/>
            <a:ext cx="1616710" cy="224361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3187" indent="0">
              <a:buNone/>
              <a:defRPr sz="800" b="1"/>
            </a:lvl2pPr>
            <a:lvl3pPr marL="346375" indent="0">
              <a:buNone/>
              <a:defRPr sz="700" b="1"/>
            </a:lvl3pPr>
            <a:lvl4pPr marL="519562" indent="0">
              <a:buNone/>
              <a:defRPr sz="600" b="1"/>
            </a:lvl4pPr>
            <a:lvl5pPr marL="692749" indent="0">
              <a:buNone/>
              <a:defRPr sz="600" b="1"/>
            </a:lvl5pPr>
            <a:lvl6pPr marL="865937" indent="0">
              <a:buNone/>
              <a:defRPr sz="600" b="1"/>
            </a:lvl6pPr>
            <a:lvl7pPr marL="1039124" indent="0">
              <a:buNone/>
              <a:defRPr sz="600" b="1"/>
            </a:lvl7pPr>
            <a:lvl8pPr marL="1212312" indent="0">
              <a:buNone/>
              <a:defRPr sz="600" b="1"/>
            </a:lvl8pPr>
            <a:lvl9pPr marL="138549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762717"/>
            <a:ext cx="1616710" cy="138569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5757"/>
            <a:ext cx="1203325" cy="40752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95757"/>
            <a:ext cx="2044700" cy="205265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03282"/>
            <a:ext cx="1203325" cy="1645130"/>
          </a:xfrm>
        </p:spPr>
        <p:txBody>
          <a:bodyPr/>
          <a:lstStyle>
            <a:lvl1pPr marL="0" indent="0">
              <a:buNone/>
              <a:defRPr sz="500"/>
            </a:lvl1pPr>
            <a:lvl2pPr marL="173187" indent="0">
              <a:buNone/>
              <a:defRPr sz="500"/>
            </a:lvl2pPr>
            <a:lvl3pPr marL="346375" indent="0">
              <a:buNone/>
              <a:defRPr sz="400"/>
            </a:lvl3pPr>
            <a:lvl4pPr marL="519562" indent="0">
              <a:buNone/>
              <a:defRPr sz="300"/>
            </a:lvl4pPr>
            <a:lvl5pPr marL="692749" indent="0">
              <a:buNone/>
              <a:defRPr sz="300"/>
            </a:lvl5pPr>
            <a:lvl6pPr marL="865937" indent="0">
              <a:buNone/>
              <a:defRPr sz="300"/>
            </a:lvl6pPr>
            <a:lvl7pPr marL="1039124" indent="0">
              <a:buNone/>
              <a:defRPr sz="300"/>
            </a:lvl7pPr>
            <a:lvl8pPr marL="1212312" indent="0">
              <a:buNone/>
              <a:defRPr sz="300"/>
            </a:lvl8pPr>
            <a:lvl9pPr marL="138549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683544"/>
            <a:ext cx="2194560" cy="19875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14897"/>
            <a:ext cx="2194560" cy="1443038"/>
          </a:xfrm>
        </p:spPr>
        <p:txBody>
          <a:bodyPr/>
          <a:lstStyle>
            <a:lvl1pPr marL="0" indent="0">
              <a:buNone/>
              <a:defRPr sz="1200"/>
            </a:lvl1pPr>
            <a:lvl2pPr marL="173187" indent="0">
              <a:buNone/>
              <a:defRPr sz="1100"/>
            </a:lvl2pPr>
            <a:lvl3pPr marL="346375" indent="0">
              <a:buNone/>
              <a:defRPr sz="900"/>
            </a:lvl3pPr>
            <a:lvl4pPr marL="519562" indent="0">
              <a:buNone/>
              <a:defRPr sz="800"/>
            </a:lvl4pPr>
            <a:lvl5pPr marL="692749" indent="0">
              <a:buNone/>
              <a:defRPr sz="800"/>
            </a:lvl5pPr>
            <a:lvl6pPr marL="865937" indent="0">
              <a:buNone/>
              <a:defRPr sz="800"/>
            </a:lvl6pPr>
            <a:lvl7pPr marL="1039124" indent="0">
              <a:buNone/>
              <a:defRPr sz="800"/>
            </a:lvl7pPr>
            <a:lvl8pPr marL="1212312" indent="0">
              <a:buNone/>
              <a:defRPr sz="800"/>
            </a:lvl8pPr>
            <a:lvl9pPr marL="1385499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1882296"/>
            <a:ext cx="2194560" cy="282261"/>
          </a:xfrm>
        </p:spPr>
        <p:txBody>
          <a:bodyPr/>
          <a:lstStyle>
            <a:lvl1pPr marL="0" indent="0">
              <a:buNone/>
              <a:defRPr sz="500"/>
            </a:lvl1pPr>
            <a:lvl2pPr marL="173187" indent="0">
              <a:buNone/>
              <a:defRPr sz="500"/>
            </a:lvl2pPr>
            <a:lvl3pPr marL="346375" indent="0">
              <a:buNone/>
              <a:defRPr sz="400"/>
            </a:lvl3pPr>
            <a:lvl4pPr marL="519562" indent="0">
              <a:buNone/>
              <a:defRPr sz="300"/>
            </a:lvl4pPr>
            <a:lvl5pPr marL="692749" indent="0">
              <a:buNone/>
              <a:defRPr sz="300"/>
            </a:lvl5pPr>
            <a:lvl6pPr marL="865937" indent="0">
              <a:buNone/>
              <a:defRPr sz="300"/>
            </a:lvl6pPr>
            <a:lvl7pPr marL="1039124" indent="0">
              <a:buNone/>
              <a:defRPr sz="300"/>
            </a:lvl7pPr>
            <a:lvl8pPr marL="1212312" indent="0">
              <a:buNone/>
              <a:defRPr sz="300"/>
            </a:lvl8pPr>
            <a:lvl9pPr marL="138549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6314"/>
            <a:ext cx="3291840" cy="400844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561182"/>
            <a:ext cx="3291840" cy="1587230"/>
          </a:xfrm>
          <a:prstGeom prst="rect">
            <a:avLst/>
          </a:prstGeom>
        </p:spPr>
        <p:txBody>
          <a:bodyPr vert="horz" lIns="34637" tIns="17319" rIns="34637" bIns="17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229137"/>
            <a:ext cx="853440" cy="128047"/>
          </a:xfrm>
          <a:prstGeom prst="rect">
            <a:avLst/>
          </a:prstGeom>
        </p:spPr>
        <p:txBody>
          <a:bodyPr vert="horz" lIns="34637" tIns="17319" rIns="34637" bIns="1731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229137"/>
            <a:ext cx="1158240" cy="128047"/>
          </a:xfrm>
          <a:prstGeom prst="rect">
            <a:avLst/>
          </a:prstGeom>
        </p:spPr>
        <p:txBody>
          <a:bodyPr vert="horz" lIns="34637" tIns="17319" rIns="34637" bIns="1731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229137"/>
            <a:ext cx="853440" cy="128047"/>
          </a:xfrm>
          <a:prstGeom prst="rect">
            <a:avLst/>
          </a:prstGeom>
        </p:spPr>
        <p:txBody>
          <a:bodyPr vert="horz" lIns="34637" tIns="17319" rIns="34637" bIns="1731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3187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891" indent="-129891" algn="l" defTabSz="17318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1429" indent="-108242" algn="l" defTabSz="173187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968" indent="-86594" algn="l" defTabSz="17318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6156" indent="-86594" algn="l" defTabSz="173187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9343" indent="-86594" algn="l" defTabSz="173187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2530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25718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8905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72093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3187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6375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9562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2749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5937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9124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12312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85499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707853" y="56814"/>
            <a:ext cx="93090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8756" y="-66297"/>
            <a:ext cx="55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Strike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22906" y="166329"/>
            <a:ext cx="1583610" cy="1089690"/>
            <a:chOff x="122906" y="166329"/>
            <a:chExt cx="1583610" cy="1089690"/>
          </a:xfrm>
        </p:grpSpPr>
        <p:grpSp>
          <p:nvGrpSpPr>
            <p:cNvPr id="37" name="Group 36"/>
            <p:cNvGrpSpPr/>
            <p:nvPr/>
          </p:nvGrpSpPr>
          <p:grpSpPr>
            <a:xfrm>
              <a:off x="122906" y="166329"/>
              <a:ext cx="1583610" cy="1089690"/>
              <a:chOff x="122906" y="462477"/>
              <a:chExt cx="1583610" cy="108969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22906" y="682625"/>
                <a:ext cx="1583610" cy="869542"/>
                <a:chOff x="122906" y="682625"/>
                <a:chExt cx="1583610" cy="86954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22906" y="682625"/>
                  <a:ext cx="1583610" cy="869542"/>
                </a:xfrm>
                <a:prstGeom prst="rect">
                  <a:avLst/>
                </a:prstGeom>
                <a:noFill/>
                <a:ln w="381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914711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97292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19438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" idx="1"/>
                  <a:endCxn id="2" idx="3"/>
                </p:cNvCxnSpPr>
                <p:nvPr/>
              </p:nvCxnSpPr>
              <p:spPr>
                <a:xfrm>
                  <a:off x="122906" y="1117396"/>
                  <a:ext cx="158361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223317" y="469928"/>
                <a:ext cx="726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Section A</a:t>
                </a:r>
                <a:endParaRPr lang="en-US" sz="1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67142" y="462477"/>
                <a:ext cx="726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Section B</a:t>
                </a:r>
                <a:endParaRPr lang="en-US" sz="10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56154" y="44765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45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781" y="88698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46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8054" y="451593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47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054" y="88698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48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39859" y="451593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49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39859" y="882005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8680" y="45556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34008" y="885974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52</a:t>
              </a:r>
              <a:endParaRPr lang="en-US" sz="1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820" y="163977"/>
            <a:ext cx="1583610" cy="1092042"/>
            <a:chOff x="122906" y="163977"/>
            <a:chExt cx="1583610" cy="1092042"/>
          </a:xfrm>
        </p:grpSpPr>
        <p:grpSp>
          <p:nvGrpSpPr>
            <p:cNvPr id="67" name="Group 66"/>
            <p:cNvGrpSpPr/>
            <p:nvPr/>
          </p:nvGrpSpPr>
          <p:grpSpPr>
            <a:xfrm>
              <a:off x="122906" y="163977"/>
              <a:ext cx="1583610" cy="1092042"/>
              <a:chOff x="122906" y="460125"/>
              <a:chExt cx="1583610" cy="1092042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2906" y="682625"/>
                <a:ext cx="1583610" cy="869542"/>
                <a:chOff x="122906" y="682625"/>
                <a:chExt cx="1583610" cy="869542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22906" y="682625"/>
                  <a:ext cx="1583610" cy="869542"/>
                </a:xfrm>
                <a:prstGeom prst="rect">
                  <a:avLst/>
                </a:prstGeom>
                <a:noFill/>
                <a:ln w="381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/>
                <p:cNvCxnSpPr>
                  <a:stCxn id="79" idx="0"/>
                  <a:endCxn id="79" idx="2"/>
                </p:cNvCxnSpPr>
                <p:nvPr/>
              </p:nvCxnSpPr>
              <p:spPr>
                <a:xfrm>
                  <a:off x="914711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297292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19438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79" idx="1"/>
                  <a:endCxn id="79" idx="3"/>
                </p:cNvCxnSpPr>
                <p:nvPr/>
              </p:nvCxnSpPr>
              <p:spPr>
                <a:xfrm>
                  <a:off x="122906" y="1117396"/>
                  <a:ext cx="158361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68060" y="460125"/>
                <a:ext cx="726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Section A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57226" y="464985"/>
                <a:ext cx="726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Section B</a:t>
                </a:r>
                <a:endParaRPr lang="en-US" sz="1000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56154" y="44765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51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2781" y="88698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054" y="451593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49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8054" y="88698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39859" y="451593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45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39859" y="882005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8680" y="45556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47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4008" y="885974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48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39483" y="731621"/>
            <a:ext cx="1820" cy="248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28616" y="687963"/>
            <a:ext cx="210338" cy="329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22065" y="731621"/>
            <a:ext cx="1820" cy="248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8839" y="746249"/>
            <a:ext cx="544311" cy="329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717" y="1298139"/>
            <a:ext cx="1785885" cy="207005"/>
            <a:chOff x="35717" y="1298139"/>
            <a:chExt cx="1785885" cy="207005"/>
          </a:xfrm>
        </p:grpSpPr>
        <p:sp>
          <p:nvSpPr>
            <p:cNvPr id="113" name="TextBox 112"/>
            <p:cNvSpPr txBox="1"/>
            <p:nvPr/>
          </p:nvSpPr>
          <p:spPr>
            <a:xfrm>
              <a:off x="35717" y="1300626"/>
              <a:ext cx="5437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DAS=0km</a:t>
              </a:r>
              <a:endParaRPr lang="en-US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326" y="1305089"/>
              <a:ext cx="5626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DAS=3km</a:t>
              </a:r>
              <a:endParaRPr lang="en-US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9068" y="1298139"/>
              <a:ext cx="5725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DAS=6km</a:t>
              </a:r>
              <a:endParaRPr lang="en-US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269" y="1298139"/>
              <a:ext cx="5259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DAS=9km</a:t>
              </a:r>
              <a:endParaRPr lang="en-US" dirty="0" smtClean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43338" y="1648656"/>
            <a:ext cx="13565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 is Distance Along Strike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61919" y="1492743"/>
            <a:ext cx="720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Incorrect</a:t>
            </a:r>
            <a:endParaRPr lang="en-US" sz="800" b="1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1912195" y="1289213"/>
            <a:ext cx="1785885" cy="207005"/>
            <a:chOff x="35717" y="1298139"/>
            <a:chExt cx="1785885" cy="207005"/>
          </a:xfrm>
        </p:grpSpPr>
        <p:sp>
          <p:nvSpPr>
            <p:cNvPr id="60" name="TextBox 59"/>
            <p:cNvSpPr txBox="1"/>
            <p:nvPr/>
          </p:nvSpPr>
          <p:spPr>
            <a:xfrm>
              <a:off x="35717" y="1300626"/>
              <a:ext cx="5437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DAS=9km</a:t>
              </a:r>
              <a:endParaRPr lang="en-US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9326" y="1305089"/>
              <a:ext cx="5626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DAS=6km</a:t>
              </a:r>
              <a:endParaRPr lang="en-US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9068" y="1298139"/>
              <a:ext cx="5725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DAS=0km</a:t>
              </a:r>
              <a:endParaRPr lang="en-US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43269" y="1298139"/>
              <a:ext cx="5259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DAS=3km</a:t>
              </a:r>
              <a:endParaRPr lang="en-US" dirty="0" smtClean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458565" y="1483411"/>
            <a:ext cx="720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</a:t>
            </a:r>
            <a:r>
              <a:rPr lang="en-US" sz="800" b="1" dirty="0" smtClean="0"/>
              <a:t>orrect</a:t>
            </a:r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21860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56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Schultz</dc:creator>
  <cp:lastModifiedBy>Kasey Schultz</cp:lastModifiedBy>
  <cp:revision>116</cp:revision>
  <dcterms:created xsi:type="dcterms:W3CDTF">2016-03-13T21:58:25Z</dcterms:created>
  <dcterms:modified xsi:type="dcterms:W3CDTF">2016-03-14T00:52:10Z</dcterms:modified>
</cp:coreProperties>
</file>