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657600" cy="2405063"/>
  <p:notesSz cx="6858000" cy="9144000"/>
  <p:defaultTextStyle>
    <a:defPPr>
      <a:defRPr lang="en-US"/>
    </a:defPPr>
    <a:lvl1pPr marL="0" algn="l" defTabSz="17318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73187" algn="l" defTabSz="17318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46375" algn="l" defTabSz="17318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19562" algn="l" defTabSz="17318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692749" algn="l" defTabSz="17318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865937" algn="l" defTabSz="17318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39124" algn="l" defTabSz="17318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12312" algn="l" defTabSz="17318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385499" algn="l" defTabSz="17318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279" d="100"/>
          <a:sy n="279" d="100"/>
        </p:scale>
        <p:origin x="-104" y="-688"/>
      </p:cViewPr>
      <p:guideLst>
        <p:guide orient="horz" pos="758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747128"/>
            <a:ext cx="3108960" cy="5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362869"/>
            <a:ext cx="2560320" cy="61462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3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6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9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92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65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39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12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854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82A-F71F-9A4B-9D61-9948328340F0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FBEE-2B4D-7348-8E34-64009504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32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82A-F71F-9A4B-9D61-9948328340F0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FBEE-2B4D-7348-8E34-64009504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5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" y="96314"/>
            <a:ext cx="822960" cy="20520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" y="96314"/>
            <a:ext cx="2407920" cy="20520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82A-F71F-9A4B-9D61-9948328340F0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FBEE-2B4D-7348-8E34-64009504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0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82A-F71F-9A4B-9D61-9948328340F0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FBEE-2B4D-7348-8E34-64009504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7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1545476"/>
            <a:ext cx="3108960" cy="477672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019369"/>
            <a:ext cx="3108960" cy="526107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7318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4637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1956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92749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86593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103912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21231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385499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82A-F71F-9A4B-9D61-9948328340F0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FBEE-2B4D-7348-8E34-64009504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8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" y="561182"/>
            <a:ext cx="1615440" cy="1587230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" y="561182"/>
            <a:ext cx="1615440" cy="1587230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82A-F71F-9A4B-9D61-9948328340F0}" type="datetimeFigureOut">
              <a:rPr lang="en-US" smtClean="0"/>
              <a:t>3/13/16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FBEE-2B4D-7348-8E34-64009504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7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538356"/>
            <a:ext cx="1616075" cy="224361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3187" indent="0">
              <a:buNone/>
              <a:defRPr sz="800" b="1"/>
            </a:lvl2pPr>
            <a:lvl3pPr marL="346375" indent="0">
              <a:buNone/>
              <a:defRPr sz="700" b="1"/>
            </a:lvl3pPr>
            <a:lvl4pPr marL="519562" indent="0">
              <a:buNone/>
              <a:defRPr sz="600" b="1"/>
            </a:lvl4pPr>
            <a:lvl5pPr marL="692749" indent="0">
              <a:buNone/>
              <a:defRPr sz="600" b="1"/>
            </a:lvl5pPr>
            <a:lvl6pPr marL="865937" indent="0">
              <a:buNone/>
              <a:defRPr sz="600" b="1"/>
            </a:lvl6pPr>
            <a:lvl7pPr marL="1039124" indent="0">
              <a:buNone/>
              <a:defRPr sz="600" b="1"/>
            </a:lvl7pPr>
            <a:lvl8pPr marL="1212312" indent="0">
              <a:buNone/>
              <a:defRPr sz="600" b="1"/>
            </a:lvl8pPr>
            <a:lvl9pPr marL="1385499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762717"/>
            <a:ext cx="1616075" cy="1385695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538356"/>
            <a:ext cx="1616710" cy="224361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3187" indent="0">
              <a:buNone/>
              <a:defRPr sz="800" b="1"/>
            </a:lvl2pPr>
            <a:lvl3pPr marL="346375" indent="0">
              <a:buNone/>
              <a:defRPr sz="700" b="1"/>
            </a:lvl3pPr>
            <a:lvl4pPr marL="519562" indent="0">
              <a:buNone/>
              <a:defRPr sz="600" b="1"/>
            </a:lvl4pPr>
            <a:lvl5pPr marL="692749" indent="0">
              <a:buNone/>
              <a:defRPr sz="600" b="1"/>
            </a:lvl5pPr>
            <a:lvl6pPr marL="865937" indent="0">
              <a:buNone/>
              <a:defRPr sz="600" b="1"/>
            </a:lvl6pPr>
            <a:lvl7pPr marL="1039124" indent="0">
              <a:buNone/>
              <a:defRPr sz="600" b="1"/>
            </a:lvl7pPr>
            <a:lvl8pPr marL="1212312" indent="0">
              <a:buNone/>
              <a:defRPr sz="600" b="1"/>
            </a:lvl8pPr>
            <a:lvl9pPr marL="1385499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762717"/>
            <a:ext cx="1616710" cy="1385695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82A-F71F-9A4B-9D61-9948328340F0}" type="datetimeFigureOut">
              <a:rPr lang="en-US" smtClean="0"/>
              <a:t>3/13/16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FBEE-2B4D-7348-8E34-64009504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5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82A-F71F-9A4B-9D61-9948328340F0}" type="datetimeFigureOut">
              <a:rPr lang="en-US" smtClean="0"/>
              <a:t>3/13/16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FBEE-2B4D-7348-8E34-64009504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51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82A-F71F-9A4B-9D61-9948328340F0}" type="datetimeFigureOut">
              <a:rPr lang="en-US" smtClean="0"/>
              <a:t>3/13/16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FBEE-2B4D-7348-8E34-64009504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5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5757"/>
            <a:ext cx="1203325" cy="40752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95757"/>
            <a:ext cx="2044700" cy="2052655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503282"/>
            <a:ext cx="1203325" cy="1645130"/>
          </a:xfrm>
        </p:spPr>
        <p:txBody>
          <a:bodyPr/>
          <a:lstStyle>
            <a:lvl1pPr marL="0" indent="0">
              <a:buNone/>
              <a:defRPr sz="500"/>
            </a:lvl1pPr>
            <a:lvl2pPr marL="173187" indent="0">
              <a:buNone/>
              <a:defRPr sz="500"/>
            </a:lvl2pPr>
            <a:lvl3pPr marL="346375" indent="0">
              <a:buNone/>
              <a:defRPr sz="400"/>
            </a:lvl3pPr>
            <a:lvl4pPr marL="519562" indent="0">
              <a:buNone/>
              <a:defRPr sz="300"/>
            </a:lvl4pPr>
            <a:lvl5pPr marL="692749" indent="0">
              <a:buNone/>
              <a:defRPr sz="300"/>
            </a:lvl5pPr>
            <a:lvl6pPr marL="865937" indent="0">
              <a:buNone/>
              <a:defRPr sz="300"/>
            </a:lvl6pPr>
            <a:lvl7pPr marL="1039124" indent="0">
              <a:buNone/>
              <a:defRPr sz="300"/>
            </a:lvl7pPr>
            <a:lvl8pPr marL="1212312" indent="0">
              <a:buNone/>
              <a:defRPr sz="300"/>
            </a:lvl8pPr>
            <a:lvl9pPr marL="1385499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82A-F71F-9A4B-9D61-9948328340F0}" type="datetimeFigureOut">
              <a:rPr lang="en-US" smtClean="0"/>
              <a:t>3/13/16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FBEE-2B4D-7348-8E34-64009504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1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1683544"/>
            <a:ext cx="2194560" cy="198752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214897"/>
            <a:ext cx="2194560" cy="1443038"/>
          </a:xfrm>
        </p:spPr>
        <p:txBody>
          <a:bodyPr/>
          <a:lstStyle>
            <a:lvl1pPr marL="0" indent="0">
              <a:buNone/>
              <a:defRPr sz="1200"/>
            </a:lvl1pPr>
            <a:lvl2pPr marL="173187" indent="0">
              <a:buNone/>
              <a:defRPr sz="1100"/>
            </a:lvl2pPr>
            <a:lvl3pPr marL="346375" indent="0">
              <a:buNone/>
              <a:defRPr sz="900"/>
            </a:lvl3pPr>
            <a:lvl4pPr marL="519562" indent="0">
              <a:buNone/>
              <a:defRPr sz="800"/>
            </a:lvl4pPr>
            <a:lvl5pPr marL="692749" indent="0">
              <a:buNone/>
              <a:defRPr sz="800"/>
            </a:lvl5pPr>
            <a:lvl6pPr marL="865937" indent="0">
              <a:buNone/>
              <a:defRPr sz="800"/>
            </a:lvl6pPr>
            <a:lvl7pPr marL="1039124" indent="0">
              <a:buNone/>
              <a:defRPr sz="800"/>
            </a:lvl7pPr>
            <a:lvl8pPr marL="1212312" indent="0">
              <a:buNone/>
              <a:defRPr sz="800"/>
            </a:lvl8pPr>
            <a:lvl9pPr marL="1385499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1882296"/>
            <a:ext cx="2194560" cy="282261"/>
          </a:xfrm>
        </p:spPr>
        <p:txBody>
          <a:bodyPr/>
          <a:lstStyle>
            <a:lvl1pPr marL="0" indent="0">
              <a:buNone/>
              <a:defRPr sz="500"/>
            </a:lvl1pPr>
            <a:lvl2pPr marL="173187" indent="0">
              <a:buNone/>
              <a:defRPr sz="500"/>
            </a:lvl2pPr>
            <a:lvl3pPr marL="346375" indent="0">
              <a:buNone/>
              <a:defRPr sz="400"/>
            </a:lvl3pPr>
            <a:lvl4pPr marL="519562" indent="0">
              <a:buNone/>
              <a:defRPr sz="300"/>
            </a:lvl4pPr>
            <a:lvl5pPr marL="692749" indent="0">
              <a:buNone/>
              <a:defRPr sz="300"/>
            </a:lvl5pPr>
            <a:lvl6pPr marL="865937" indent="0">
              <a:buNone/>
              <a:defRPr sz="300"/>
            </a:lvl6pPr>
            <a:lvl7pPr marL="1039124" indent="0">
              <a:buNone/>
              <a:defRPr sz="300"/>
            </a:lvl7pPr>
            <a:lvl8pPr marL="1212312" indent="0">
              <a:buNone/>
              <a:defRPr sz="300"/>
            </a:lvl8pPr>
            <a:lvl9pPr marL="1385499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82A-F71F-9A4B-9D61-9948328340F0}" type="datetimeFigureOut">
              <a:rPr lang="en-US" smtClean="0"/>
              <a:t>3/13/16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FBEE-2B4D-7348-8E34-64009504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4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96314"/>
            <a:ext cx="3291840" cy="400844"/>
          </a:xfrm>
          <a:prstGeom prst="rect">
            <a:avLst/>
          </a:prstGeom>
        </p:spPr>
        <p:txBody>
          <a:bodyPr vert="horz" lIns="34637" tIns="17319" rIns="34637" bIns="1731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561182"/>
            <a:ext cx="3291840" cy="1587230"/>
          </a:xfrm>
          <a:prstGeom prst="rect">
            <a:avLst/>
          </a:prstGeom>
        </p:spPr>
        <p:txBody>
          <a:bodyPr vert="horz" lIns="34637" tIns="17319" rIns="34637" bIns="1731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229137"/>
            <a:ext cx="853440" cy="128047"/>
          </a:xfrm>
          <a:prstGeom prst="rect">
            <a:avLst/>
          </a:prstGeom>
        </p:spPr>
        <p:txBody>
          <a:bodyPr vert="horz" lIns="34637" tIns="17319" rIns="34637" bIns="17319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FB82A-F71F-9A4B-9D61-9948328340F0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2229137"/>
            <a:ext cx="1158240" cy="128047"/>
          </a:xfrm>
          <a:prstGeom prst="rect">
            <a:avLst/>
          </a:prstGeom>
        </p:spPr>
        <p:txBody>
          <a:bodyPr vert="horz" lIns="34637" tIns="17319" rIns="34637" bIns="17319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229137"/>
            <a:ext cx="853440" cy="128047"/>
          </a:xfrm>
          <a:prstGeom prst="rect">
            <a:avLst/>
          </a:prstGeom>
        </p:spPr>
        <p:txBody>
          <a:bodyPr vert="horz" lIns="34637" tIns="17319" rIns="34637" bIns="17319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BFBEE-2B4D-7348-8E34-64009504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2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3187" rtl="0" eaLnBrk="1" latinLnBrk="0" hangingPunct="1">
        <a:spcBef>
          <a:spcPct val="0"/>
        </a:spcBef>
        <a:buNone/>
        <a:defRPr sz="1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891" indent="-129891" algn="l" defTabSz="173187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81429" indent="-108242" algn="l" defTabSz="173187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32968" indent="-86594" algn="l" defTabSz="173187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06156" indent="-86594" algn="l" defTabSz="173187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79343" indent="-86594" algn="l" defTabSz="173187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52530" indent="-86594" algn="l" defTabSz="173187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25718" indent="-86594" algn="l" defTabSz="173187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298905" indent="-86594" algn="l" defTabSz="173187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472093" indent="-86594" algn="l" defTabSz="173187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318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3187" algn="l" defTabSz="17318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6375" algn="l" defTabSz="17318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9562" algn="l" defTabSz="17318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92749" algn="l" defTabSz="17318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65937" algn="l" defTabSz="17318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39124" algn="l" defTabSz="17318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12312" algn="l" defTabSz="17318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85499" algn="l" defTabSz="17318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aces_UCERF3_VQmeshed_from_EQSIM_Elsinore_Only_no_taper_ReFaulted_ReSectioned_ReElemented_drops0-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5272" cy="240506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347417" y="254901"/>
            <a:ext cx="623638" cy="728291"/>
            <a:chOff x="1347417" y="254901"/>
            <a:chExt cx="623638" cy="537115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1971053" y="254901"/>
              <a:ext cx="0" cy="5371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 flipV="1">
              <a:off x="1347417" y="416035"/>
              <a:ext cx="623638" cy="375981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892209" y="273333"/>
            <a:ext cx="10788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Strike direction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59723" y="232420"/>
            <a:ext cx="7738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North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831049" y="807946"/>
            <a:ext cx="332282" cy="336834"/>
            <a:chOff x="1890225" y="817050"/>
            <a:chExt cx="332282" cy="336834"/>
          </a:xfrm>
        </p:grpSpPr>
        <p:sp>
          <p:nvSpPr>
            <p:cNvPr id="14" name="Arc 13"/>
            <p:cNvSpPr/>
            <p:nvPr/>
          </p:nvSpPr>
          <p:spPr>
            <a:xfrm>
              <a:off x="1896938" y="821602"/>
              <a:ext cx="325569" cy="332282"/>
            </a:xfrm>
            <a:prstGeom prst="arc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5400000">
              <a:off x="1893581" y="820407"/>
              <a:ext cx="325569" cy="332282"/>
            </a:xfrm>
            <a:prstGeom prst="arc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0800000">
              <a:off x="1895657" y="817050"/>
              <a:ext cx="325569" cy="332282"/>
            </a:xfrm>
            <a:prstGeom prst="arc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018754" y="662509"/>
            <a:ext cx="10788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Strike angle = 309°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83206" y="1137952"/>
            <a:ext cx="10788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Elsinore Fault</a:t>
            </a:r>
            <a:endParaRPr lang="en-US" dirty="0"/>
          </a:p>
        </p:txBody>
      </p:sp>
      <p:sp>
        <p:nvSpPr>
          <p:cNvPr id="25" name="Sun 24"/>
          <p:cNvSpPr/>
          <p:nvPr/>
        </p:nvSpPr>
        <p:spPr>
          <a:xfrm>
            <a:off x="1270032" y="1934519"/>
            <a:ext cx="141114" cy="127451"/>
          </a:xfrm>
          <a:prstGeom prst="sun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353079" y="1893779"/>
            <a:ext cx="10788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San Diego, 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606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Kasey Schultz</dc:creator>
  <cp:lastModifiedBy>Kasey Schultz</cp:lastModifiedBy>
  <cp:revision>41</cp:revision>
  <dcterms:created xsi:type="dcterms:W3CDTF">2016-03-13T21:58:25Z</dcterms:created>
  <dcterms:modified xsi:type="dcterms:W3CDTF">2016-03-13T22:23:27Z</dcterms:modified>
</cp:coreProperties>
</file>