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AA478-1755-F177-48C0-4F9E425B0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CAC0CE-3FC3-D121-A144-BF766D0E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3849E-A953-20C1-F98D-2B5AE598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1910C-CB4C-14C8-E319-3DB4D792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E4148-FF91-0848-2A11-368A49AC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9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8FA3-996E-AE46-C517-D349AA55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FC2D48-2721-22D4-6842-6E8995956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FD97A-9F31-918A-81D1-559BDC86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3648F-1056-6552-144E-02FBE37B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4FB2E-C630-DBD8-D412-7B488C89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2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7C4DC8-95AB-C5EE-2313-3AB2F3D8E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45DFC-5E83-140B-C42B-EE5D2BAB3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F8697-F0D1-EB2A-E71D-63561FF0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284A4-2DBF-AB0F-2789-E7E35C64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08290-B6E6-1077-E62F-D26C1CFC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0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0DBDE-5D8E-A63A-1287-E7951898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63CE5-801E-79E7-407F-D019D9B4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76383-AAA9-67F4-49E3-A3EE4E5A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16573-3702-31FE-53A7-0D00D5FD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F183A-F0AD-D981-2BD5-479B82DD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9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340E5-0B44-4A23-2C15-107F3458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CD208-79F9-071C-1F63-3A362270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D1CF0-49BA-E1CB-9AE5-AC1C6CF5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C1C94-FF3E-0BA6-566B-0DE9A530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E6383-9C75-B563-49F5-712837E1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FA2C7-C00C-A452-84A5-33BD732C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3B07D-D606-D8E3-DC39-BC403284B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60F3A-2D04-FB83-1FBD-AFC6E9660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6A702F-1020-5EB2-BFA9-F6F0FB74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C87F6-E660-DABE-F435-D21535C4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0E6A2-E5C1-6074-B4B1-88C1CA35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A7BC1-A0D4-AE0F-6CB2-E02A705D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750F5-7126-4DBD-0ECB-312E0165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B85C8-39A3-F144-4130-BB3236E7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C1257-4532-DD7E-9F2B-C19AC5B3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15C2EF-8DDB-028B-F5BC-B2138733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03A633-168F-78E4-6D99-B600E4F6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4FE7BA-CD92-8E56-C848-22294D2B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6DF0F1-5E75-46A9-F70A-F712173C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05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8F47-5AAA-352D-508F-2B0B8F0A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27139-1BC3-75CF-450A-0C677C5B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AC76CA-FBC6-D9D6-DE5A-88D8C55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B3F40A-1E7C-9E13-7F82-EF644039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3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56F32B-0658-B37B-C7C1-6E17C35C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78B6C-60BC-C951-44B7-F31A8AD8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5E935C-E3B0-90B4-379A-06E7E25B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9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1A0BF-AFC5-116F-F55D-E7482743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40179-5A9B-47F6-77DF-63525139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BF8B2C-BB94-B837-548F-6C3892A2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62992-7B51-4F97-F89C-8346ACC7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D2F19-E302-422D-EB06-4793E149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3149B-1239-C060-064E-E02CF328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9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8103-E088-B10C-B033-F78391AC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FEEA4F-5507-88A8-B7F5-10F9FFF3A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7E682-81C0-B796-C93A-B2C7BC289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3B48A7-A9F9-4ED5-FC89-D95F8FEE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8C531-18EB-01C2-F7F4-8B956283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E634B-96F5-311B-4F33-8247F516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5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F42D3-D302-89E5-B4BA-A314680D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9586F-5BBB-ACF4-44AF-795A11DAB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59FD7-7B04-0D01-FDB3-BBB377319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4C37C-A37A-4420-AB3A-38E161ECD0B5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12E48-6600-B15C-E95E-5096F6676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92DF1-42E0-A9EE-E306-3855357BC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5309A6-6640-2276-B18F-6BF5ACA47F46}"/>
              </a:ext>
            </a:extLst>
          </p:cNvPr>
          <p:cNvSpPr txBox="1"/>
          <p:nvPr/>
        </p:nvSpPr>
        <p:spPr>
          <a:xfrm>
            <a:off x="452761" y="301841"/>
            <a:ext cx="382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-7</a:t>
            </a:r>
            <a:endParaRPr lang="ko-KR" altLang="en-US" sz="6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4EBB68-B260-4B1A-8B8F-D11C56D1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2201107"/>
            <a:ext cx="5334000" cy="400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8756CA-622A-C1DB-B520-8378A69B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41" y="2947987"/>
            <a:ext cx="37909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5309A6-6640-2276-B18F-6BF5ACA47F46}"/>
              </a:ext>
            </a:extLst>
          </p:cNvPr>
          <p:cNvSpPr txBox="1"/>
          <p:nvPr/>
        </p:nvSpPr>
        <p:spPr>
          <a:xfrm>
            <a:off x="452761" y="301841"/>
            <a:ext cx="382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-10</a:t>
            </a:r>
            <a:endParaRPr lang="ko-KR" altLang="en-US" sz="6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22A6DF-0254-C6E3-7763-386980997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9" y="2316517"/>
            <a:ext cx="5334000" cy="400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B78AE4-002D-9B64-9395-8CA53E7A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16" y="3154763"/>
            <a:ext cx="3810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3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5309A6-6640-2276-B18F-6BF5ACA47F46}"/>
              </a:ext>
            </a:extLst>
          </p:cNvPr>
          <p:cNvSpPr txBox="1"/>
          <p:nvPr/>
        </p:nvSpPr>
        <p:spPr>
          <a:xfrm>
            <a:off x="452761" y="301841"/>
            <a:ext cx="382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-13</a:t>
            </a:r>
            <a:endParaRPr lang="ko-KR" altLang="en-US" sz="6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2E7A1B-3248-E31C-7EBD-560D92270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14" y="2360905"/>
            <a:ext cx="5334000" cy="400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A1CFC3-2DA8-F5CE-00D4-17E5CDBC6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41" y="4466068"/>
            <a:ext cx="38766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6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5309A6-6640-2276-B18F-6BF5ACA47F46}"/>
              </a:ext>
            </a:extLst>
          </p:cNvPr>
          <p:cNvSpPr txBox="1"/>
          <p:nvPr/>
        </p:nvSpPr>
        <p:spPr>
          <a:xfrm>
            <a:off x="452761" y="301841"/>
            <a:ext cx="382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-16</a:t>
            </a:r>
            <a:endParaRPr lang="ko-KR" altLang="en-US" sz="6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A43664-EFB8-A0D9-0C8F-BB653B76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0" y="2236618"/>
            <a:ext cx="5334000" cy="400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44FD01-891B-0697-1548-B54946ADF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94" y="4050759"/>
            <a:ext cx="37338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3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5309A6-6640-2276-B18F-6BF5ACA47F46}"/>
              </a:ext>
            </a:extLst>
          </p:cNvPr>
          <p:cNvSpPr txBox="1"/>
          <p:nvPr/>
        </p:nvSpPr>
        <p:spPr>
          <a:xfrm>
            <a:off x="452761" y="301841"/>
            <a:ext cx="382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0</a:t>
            </a:r>
            <a:endParaRPr lang="ko-KR" altLang="en-US" sz="6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DB75735-E535-5EC2-9A86-6F902803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72" y="3011749"/>
            <a:ext cx="4143375" cy="962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892247-CCEB-9072-C26E-2EF6534D0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61" y="224549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6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156112-8A05-77D8-610D-8509EDFD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454"/>
            <a:ext cx="3524435" cy="26433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1CAF2A-CE94-BD1E-FA8E-BF2D90B0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036" y="2189453"/>
            <a:ext cx="3524436" cy="26433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90C5B8-C91A-E4B4-BD5C-0FE4CA719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72" y="2189453"/>
            <a:ext cx="3524436" cy="26433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4CC10-AAAF-8820-E497-F9F94F5FE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629" y="2189454"/>
            <a:ext cx="3524435" cy="26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8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와이드스크린</PresentationFormat>
  <Paragraphs>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신승현[ 대학원석사과정재학 / 전기전자공학과 ]</dc:creator>
  <cp:lastModifiedBy>신승현[ 대학원석사과정재학 / 전기전자공학과 ]</cp:lastModifiedBy>
  <cp:revision>1</cp:revision>
  <dcterms:created xsi:type="dcterms:W3CDTF">2024-04-27T07:04:39Z</dcterms:created>
  <dcterms:modified xsi:type="dcterms:W3CDTF">2024-04-27T07:21:02Z</dcterms:modified>
</cp:coreProperties>
</file>