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50A5-29BB-8E5E-2FF9-5A9442A15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6A159-934D-FF32-0AD7-D416B160B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EDFDD-9FC4-025F-D3C4-30C3FBC1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B1E47-75A4-7023-9B6D-B214208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41F6A-8513-155F-2234-007B00A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1F50E-A9C2-8DBC-77DA-41CD353E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1DF7D-A379-D056-9F16-79C980D46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DF983-7D5D-DAC6-9D44-B918E0C3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31A34-366B-3447-1E4A-46400DBA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A1C24-4CAE-1B4B-ED8F-F379B90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80A3D8-BA24-6CFF-80FB-D912B618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482A33-E029-7CA4-12D5-56712485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FA7F4-EF2E-55BC-632B-4B7C7D4B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0D637-4599-44F0-FE0D-9B273950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FE8BB-5F1C-97D4-4708-0B1698F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6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9CC60-60BD-0D1A-A7ED-AD1CB4FC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3DB44-794E-A6D4-69AC-3675C51C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04260-F584-B0FE-CADA-392844FC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0F410-5DBF-2AAE-0AAB-FA5B44E1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40B60-2B3E-05EB-3DA4-C816F0B3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13200-EB58-8B7F-DCD2-2BF8536C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E39DB-B646-278F-0EF6-B191C827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C2A75-D8B6-B509-1F4C-A98EFB12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18728-1903-A8E1-2219-D11567B9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D0452-4026-F62A-DB01-D96AADB2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3962A-639B-C214-F11C-8D4DBDDB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123F9-223B-FC49-B4C9-B94D6D433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574B9E-422D-A24F-0C30-D6C68499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F5923-D6FF-34BF-DF8E-2293811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F42E8-B322-2986-5BEC-06A29A6E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E5276-4D6C-4594-2C6F-208B9C81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6EBF9-6089-3B26-ED07-E73EA5D0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4C748-2BB8-4C1F-73A9-FA7C5DFC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6E3D9-A8B3-968A-2BFB-C9A85156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4D39D2-4DB8-01D8-8240-59D440510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51AA0-9AA5-BD40-B423-E618012C1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1FAF5-6043-616F-CF66-EA2DD001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03A5E5-47A5-83B3-8D47-C4A3F53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B1DAB-8C99-2107-C396-6D5B81A7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C7AF-8254-B8B2-8079-187C6D5B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EEEF3-942B-58BA-B5CE-4E011DDD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8ED9E-BE07-E64F-EE2C-06D1A235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3E30CE-0B93-74CA-557A-BE5B7B8E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1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734060-9E66-5509-8B53-B516C4C6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3A3D9-0C22-989D-F4D9-D591F2B9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31A94-73D3-1613-EE08-2091EFFB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1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EE9FC-ADDA-971E-55EB-6D129D82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4964C-323E-D27E-812C-C6250BAE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52984B-1AD0-8292-C7F5-B3CAB2F49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0A444-843F-8BD3-03D8-7DA7FFCE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7DAA5-F4BE-6285-6C46-003D8A88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548B6-3BD0-2A33-8E27-F5312D9C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6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7A2DB-A166-48C9-D425-42144154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882538-6F6B-D708-D098-F1D2ACC42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3D351-0419-BD23-F1AE-1D0643B00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2B380-BBC8-8EC8-7318-8573FB09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AFBE4-88CA-1EDD-82F4-1023D442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07449-2B19-C92F-4770-037D0348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DB0D33-78AD-E503-4A3F-8F3F6E34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A60ED0-0088-413A-C512-1E1D0D45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40426-1CB5-968C-C1D8-546449160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92D93-8145-4DD3-A7AE-E3F8181466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81125-42C7-2E06-5017-71988033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B2909-F084-B9D6-BD66-697A1D05D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AB87-349D-4BF3-82A8-6548F7A2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362CEB-E378-2080-4B46-8B3C3E7B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40342"/>
            <a:ext cx="11677650" cy="14097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FDE24D6-73B8-E7FE-536A-58F54ED554E8}"/>
              </a:ext>
            </a:extLst>
          </p:cNvPr>
          <p:cNvGrpSpPr/>
          <p:nvPr/>
        </p:nvGrpSpPr>
        <p:grpSpPr>
          <a:xfrm>
            <a:off x="453005" y="5319626"/>
            <a:ext cx="7432646" cy="988894"/>
            <a:chOff x="1426127" y="4496499"/>
            <a:chExt cx="6778305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342595-4991-23F0-C43D-8DED1798A0AC}"/>
                </a:ext>
              </a:extLst>
            </p:cNvPr>
            <p:cNvSpPr txBox="1"/>
            <p:nvPr/>
          </p:nvSpPr>
          <p:spPr>
            <a:xfrm>
              <a:off x="1426127" y="4496499"/>
              <a:ext cx="67783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(P3)</a:t>
              </a:r>
              <a:r>
                <a:rPr lang="ko-KR" altLang="en-US" dirty="0"/>
                <a:t>에서    를 </a:t>
              </a:r>
              <a:r>
                <a:rPr lang="en-US" altLang="ko-KR" dirty="0"/>
                <a:t>SDR</a:t>
              </a:r>
              <a:r>
                <a:rPr lang="ko-KR" altLang="en-US" dirty="0"/>
                <a:t>을 이용하여 </a:t>
              </a:r>
              <a:r>
                <a:rPr lang="en-US" altLang="ko-KR" dirty="0"/>
                <a:t>W</a:t>
              </a:r>
              <a:r>
                <a:rPr lang="ko-KR" altLang="en-US" dirty="0"/>
                <a:t>로 바꾸고 </a:t>
              </a:r>
              <a:r>
                <a:rPr lang="en-US" altLang="ko-KR" dirty="0"/>
                <a:t>Objective function</a:t>
              </a:r>
              <a:r>
                <a:rPr lang="ko-KR" altLang="en-US" dirty="0"/>
                <a:t>을 </a:t>
              </a:r>
              <a:r>
                <a:rPr lang="en-US" altLang="ko-KR" dirty="0"/>
                <a:t>First order </a:t>
              </a:r>
              <a:r>
                <a:rPr lang="en-US" altLang="ko-KR" dirty="0" err="1"/>
                <a:t>taylor</a:t>
              </a:r>
              <a:r>
                <a:rPr lang="en-US" altLang="ko-KR" dirty="0"/>
                <a:t> expansion</a:t>
              </a:r>
              <a:r>
                <a:rPr lang="ko-KR" altLang="en-US" dirty="0"/>
                <a:t>하여 </a:t>
              </a:r>
              <a:r>
                <a:rPr lang="en-US" altLang="ko-KR" dirty="0"/>
                <a:t>(P5.l)</a:t>
              </a:r>
              <a:r>
                <a:rPr lang="ko-KR" altLang="en-US" dirty="0"/>
                <a:t>로 바꾸고 이를 구현하였습니다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aphicFrame>
          <p:nvGraphicFramePr>
            <p:cNvPr id="6" name="개체 5">
              <a:extLst>
                <a:ext uri="{FF2B5EF4-FFF2-40B4-BE49-F238E27FC236}">
                  <a16:creationId xmlns:a16="http://schemas.microsoft.com/office/drawing/2014/main" id="{57C307BB-9B8D-3CEC-FBC9-830918374C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4989496"/>
                </p:ext>
              </p:extLst>
            </p:nvPr>
          </p:nvGraphicFramePr>
          <p:xfrm>
            <a:off x="2330766" y="4496499"/>
            <a:ext cx="277945" cy="383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440" imgH="228600" progId="Equation.DSMT4">
                    <p:embed/>
                  </p:oleObj>
                </mc:Choice>
                <mc:Fallback>
                  <p:oleObj name="Equation" r:id="rId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0766" y="4496499"/>
                          <a:ext cx="277945" cy="3835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8EF5EB4-44CF-F5EA-FBCC-DAD50718E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8" y="1371059"/>
            <a:ext cx="6057900" cy="124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511234-FE1E-CE6A-BF07-7935D612A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350" y="1371059"/>
            <a:ext cx="53244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121E41-9471-F956-A428-C02B47DF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68125" cy="2701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EF1619-B3BB-1CF6-C44B-A2D575FD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1254"/>
            <a:ext cx="10377182" cy="2552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24A30-B8E0-C077-98BA-BA8FAEF441F7}"/>
              </a:ext>
            </a:extLst>
          </p:cNvPr>
          <p:cNvSpPr txBox="1"/>
          <p:nvPr/>
        </p:nvSpPr>
        <p:spPr>
          <a:xfrm>
            <a:off x="83890" y="5254106"/>
            <a:ext cx="6920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Fig. 8 (a),</a:t>
            </a:r>
            <a:r>
              <a:rPr lang="ko-KR" altLang="en-US" dirty="0"/>
              <a:t> </a:t>
            </a:r>
            <a:r>
              <a:rPr lang="en-US" altLang="ko-KR" dirty="0"/>
              <a:t>Fig. 9 (a)</a:t>
            </a:r>
            <a:r>
              <a:rPr lang="ko-KR" altLang="en-US" dirty="0"/>
              <a:t>와 비교하였는데 저는 첫번째 유저에게 다 주는 솔루션이 나왔는데 해당 논문에서는 어느정도 골고루 주는 솔루션이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47AC6-C840-DE00-BAD0-CDB0025B7543}"/>
              </a:ext>
            </a:extLst>
          </p:cNvPr>
          <p:cNvSpPr txBox="1"/>
          <p:nvPr/>
        </p:nvSpPr>
        <p:spPr>
          <a:xfrm>
            <a:off x="10377182" y="838899"/>
            <a:ext cx="145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ISAC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41E86-8461-8DFD-D47A-8022A3227FAA}"/>
              </a:ext>
            </a:extLst>
          </p:cNvPr>
          <p:cNvSpPr txBox="1"/>
          <p:nvPr/>
        </p:nvSpPr>
        <p:spPr>
          <a:xfrm>
            <a:off x="10377182" y="3315049"/>
            <a:ext cx="145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Comm only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4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CD8B1-52A1-879E-DFA5-00D63EED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5" y="758680"/>
            <a:ext cx="6696075" cy="1028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A3FE79-941D-52CE-B544-E8726FF3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158723"/>
            <a:ext cx="5448300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8D552-84DC-8FCF-75A0-A9E0D0870EE2}"/>
              </a:ext>
            </a:extLst>
          </p:cNvPr>
          <p:cNvSpPr txBox="1"/>
          <p:nvPr/>
        </p:nvSpPr>
        <p:spPr>
          <a:xfrm>
            <a:off x="558435" y="4177717"/>
            <a:ext cx="6228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 </a:t>
            </a:r>
            <a:r>
              <a:rPr lang="en-US" altLang="ko-KR" dirty="0"/>
              <a:t>comm only</a:t>
            </a:r>
            <a:r>
              <a:rPr lang="ko-KR" altLang="en-US" dirty="0"/>
              <a:t>일 경우 </a:t>
            </a:r>
            <a:r>
              <a:rPr lang="en-US" altLang="ko-KR" dirty="0"/>
              <a:t>Gamma 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으로 논문에서는 하였는데</a:t>
            </a:r>
            <a:r>
              <a:rPr lang="en-US" altLang="ko-KR" dirty="0"/>
              <a:t>, </a:t>
            </a:r>
            <a:r>
              <a:rPr lang="ko-KR" altLang="en-US" dirty="0"/>
              <a:t>아예 이 </a:t>
            </a:r>
            <a:r>
              <a:rPr lang="en-US" altLang="ko-KR" dirty="0"/>
              <a:t>constraint</a:t>
            </a:r>
            <a:r>
              <a:rPr lang="ko-KR" altLang="en-US" dirty="0"/>
              <a:t>를 제거 한 경우에는 </a:t>
            </a:r>
            <a:r>
              <a:rPr lang="en-US" altLang="ko-KR" dirty="0"/>
              <a:t>CVX</a:t>
            </a:r>
            <a:r>
              <a:rPr lang="ko-KR" altLang="en-US" dirty="0"/>
              <a:t> 값이 </a:t>
            </a:r>
            <a:r>
              <a:rPr lang="en-US" altLang="ko-KR" dirty="0" err="1"/>
              <a:t>NaN</a:t>
            </a:r>
            <a:r>
              <a:rPr lang="ko-KR" altLang="en-US" dirty="0"/>
              <a:t>을 주는 문제가 발생했습니다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Mosek</a:t>
            </a:r>
            <a:r>
              <a:rPr lang="ko-KR" altLang="en-US" dirty="0"/>
              <a:t> </a:t>
            </a:r>
            <a:r>
              <a:rPr lang="en-US" altLang="ko-KR" dirty="0"/>
              <a:t>solver</a:t>
            </a:r>
            <a:r>
              <a:rPr lang="ko-KR" altLang="en-US" dirty="0"/>
              <a:t>를 사용 하였을 경우에는 무조건 </a:t>
            </a:r>
            <a:r>
              <a:rPr lang="en-US" altLang="ko-KR" dirty="0" err="1"/>
              <a:t>NaN</a:t>
            </a:r>
            <a:r>
              <a:rPr lang="ko-KR" altLang="en-US" dirty="0"/>
              <a:t>이 나왔는데 관련하여 찾아보았는데 </a:t>
            </a:r>
            <a:r>
              <a:rPr lang="en-US" altLang="ko-KR" dirty="0"/>
              <a:t>scaling</a:t>
            </a:r>
            <a:r>
              <a:rPr lang="ko-KR" altLang="en-US" dirty="0"/>
              <a:t>문제일 수도 있다고 하였는데 어떤 식으로 </a:t>
            </a:r>
            <a:r>
              <a:rPr lang="en-US" altLang="ko-KR" dirty="0"/>
              <a:t>scaling </a:t>
            </a:r>
            <a:r>
              <a:rPr lang="ko-KR" altLang="en-US" dirty="0"/>
              <a:t>해야 할 지도 잘 모르겠습니다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44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114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Equation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신승현[ 대학원석사과정재학 / 전기전자공학과 ]</dc:creator>
  <cp:lastModifiedBy>신승현[ 대학원석사과정재학 / 전기전자공학과 ]</cp:lastModifiedBy>
  <cp:revision>2</cp:revision>
  <dcterms:created xsi:type="dcterms:W3CDTF">2023-11-28T05:55:21Z</dcterms:created>
  <dcterms:modified xsi:type="dcterms:W3CDTF">2023-11-28T06:09:56Z</dcterms:modified>
</cp:coreProperties>
</file>