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9933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62CD94-7EEC-423B-ABAF-926820F04513}" v="6" dt="2021-04-12T15:28:07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8" autoAdjust="0"/>
    <p:restoredTop sz="89568" autoAdjust="0"/>
  </p:normalViewPr>
  <p:slideViewPr>
    <p:cSldViewPr>
      <p:cViewPr varScale="1">
        <p:scale>
          <a:sx n="96" d="100"/>
          <a:sy n="96" d="100"/>
        </p:scale>
        <p:origin x="36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Wright" userId="e5638119fb588812" providerId="LiveId" clId="{5511F9A7-BF0A-4F3E-AC34-FE4D32EB1A65}"/>
    <pc:docChg chg="custSel modSld">
      <pc:chgData name="Kevin Wright" userId="e5638119fb588812" providerId="LiveId" clId="{5511F9A7-BF0A-4F3E-AC34-FE4D32EB1A65}" dt="2021-04-12T15:28:07.759" v="177" actId="164"/>
      <pc:docMkLst>
        <pc:docMk/>
      </pc:docMkLst>
      <pc:sldChg chg="addSp delSp modSp modNotesTx">
        <pc:chgData name="Kevin Wright" userId="e5638119fb588812" providerId="LiveId" clId="{5511F9A7-BF0A-4F3E-AC34-FE4D32EB1A65}" dt="2021-04-12T15:28:07.759" v="177" actId="164"/>
        <pc:sldMkLst>
          <pc:docMk/>
          <pc:sldMk cId="199004409" sldId="257"/>
        </pc:sldMkLst>
        <pc:spChg chg="add mod">
          <ac:chgData name="Kevin Wright" userId="e5638119fb588812" providerId="LiveId" clId="{5511F9A7-BF0A-4F3E-AC34-FE4D32EB1A65}" dt="2021-04-12T15:28:07.759" v="177" actId="164"/>
          <ac:spMkLst>
            <pc:docMk/>
            <pc:sldMk cId="199004409" sldId="257"/>
            <ac:spMk id="7" creationId="{D67EE473-33EE-43BB-B0C3-CE7F73DE678D}"/>
          </ac:spMkLst>
        </pc:spChg>
        <pc:grpChg chg="del">
          <ac:chgData name="Kevin Wright" userId="e5638119fb588812" providerId="LiveId" clId="{5511F9A7-BF0A-4F3E-AC34-FE4D32EB1A65}" dt="2021-04-12T15:23:57.805" v="1" actId="478"/>
          <ac:grpSpMkLst>
            <pc:docMk/>
            <pc:sldMk cId="199004409" sldId="257"/>
            <ac:grpSpMk id="5" creationId="{00000000-0000-0000-0000-000000000000}"/>
          </ac:grpSpMkLst>
        </pc:grpChg>
        <pc:grpChg chg="add mod">
          <ac:chgData name="Kevin Wright" userId="e5638119fb588812" providerId="LiveId" clId="{5511F9A7-BF0A-4F3E-AC34-FE4D32EB1A65}" dt="2021-04-12T15:28:07.759" v="177" actId="164"/>
          <ac:grpSpMkLst>
            <pc:docMk/>
            <pc:sldMk cId="199004409" sldId="257"/>
            <ac:grpSpMk id="8" creationId="{D7EAF79C-94C4-4086-901D-E37A52B2ED09}"/>
          </ac:grpSpMkLst>
        </pc:grpChg>
        <pc:picChg chg="add del mod modCrop">
          <ac:chgData name="Kevin Wright" userId="e5638119fb588812" providerId="LiveId" clId="{5511F9A7-BF0A-4F3E-AC34-FE4D32EB1A65}" dt="2021-04-12T15:27:03.549" v="117" actId="478"/>
          <ac:picMkLst>
            <pc:docMk/>
            <pc:sldMk cId="199004409" sldId="257"/>
            <ac:picMk id="6" creationId="{F614E511-3687-452E-B1BC-125E49217319}"/>
          </ac:picMkLst>
        </pc:picChg>
        <pc:picChg chg="add mod modCrop">
          <ac:chgData name="Kevin Wright" userId="e5638119fb588812" providerId="LiveId" clId="{5511F9A7-BF0A-4F3E-AC34-FE4D32EB1A65}" dt="2021-04-12T15:28:07.759" v="177" actId="164"/>
          <ac:picMkLst>
            <pc:docMk/>
            <pc:sldMk cId="199004409" sldId="257"/>
            <ac:picMk id="13" creationId="{BD03541C-19F6-4FFE-93BF-B97DA1599E06}"/>
          </ac:picMkLst>
        </pc:picChg>
        <pc:picChg chg="add mod">
          <ac:chgData name="Kevin Wright" userId="e5638119fb588812" providerId="LiveId" clId="{5511F9A7-BF0A-4F3E-AC34-FE4D32EB1A65}" dt="2021-04-12T15:28:07.759" v="177" actId="164"/>
          <ac:picMkLst>
            <pc:docMk/>
            <pc:sldMk cId="199004409" sldId="257"/>
            <ac:picMk id="14" creationId="{1AF440D8-B50F-4127-A3EC-EA2F002DB27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C371C-CC36-4583-8EE4-9DBBCCFFBA1F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FC81E-FB0B-4491-8A7B-2ED5E0708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5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https://cliparting.com/free-eye-clipart-10356/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FC81E-FB0B-4491-8A7B-2ED5E0708D1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59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gradFill flip="none" rotWithShape="1">
          <a:gsLst>
            <a:gs pos="0">
              <a:schemeClr val="accent3">
                <a:lumMod val="75000"/>
              </a:schemeClr>
            </a:gs>
            <a:gs pos="30000">
              <a:schemeClr val="accent3">
                <a:lumMod val="60000"/>
                <a:lumOff val="40000"/>
              </a:schemeClr>
            </a:gs>
            <a:gs pos="60000">
              <a:schemeClr val="bg1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352800"/>
            <a:ext cx="9144000" cy="1012825"/>
          </a:xfrm>
        </p:spPr>
        <p:txBody>
          <a:bodyPr>
            <a:normAutofit/>
          </a:bodyPr>
          <a:lstStyle>
            <a:lvl1pPr algn="ctr">
              <a:defRPr sz="3200" b="1" cap="none" baseline="0">
                <a:latin typeface="Arial Narrow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928D-1868-44C7-A243-02306DD85CE6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219200" y="6000690"/>
            <a:ext cx="3103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6600"/>
                </a:solidFill>
                <a:latin typeface="Arial Narrow" pitchFamily="34" charset="0"/>
                <a:cs typeface="Tahoma" pitchFamily="34" charset="0"/>
              </a:rPr>
              <a:t>Internal</a:t>
            </a:r>
            <a:r>
              <a:rPr lang="en-US" sz="1600" baseline="0" dirty="0">
                <a:solidFill>
                  <a:srgbClr val="006600"/>
                </a:solidFill>
                <a:latin typeface="Arial Narrow" pitchFamily="34" charset="0"/>
                <a:cs typeface="Tahoma" pitchFamily="34" charset="0"/>
              </a:rPr>
              <a:t> Use Only</a:t>
            </a:r>
            <a:endParaRPr lang="en-US" sz="1600" dirty="0">
              <a:solidFill>
                <a:srgbClr val="006600"/>
              </a:solidFill>
              <a:latin typeface="Arial Narrow" pitchFamily="34" charset="0"/>
              <a:cs typeface="Tahoma" pitchFamily="34" charset="0"/>
            </a:endParaRPr>
          </a:p>
        </p:txBody>
      </p:sp>
      <p:pic>
        <p:nvPicPr>
          <p:cNvPr id="9" name="Picture 8" descr="PIONEER_Hero_Full_Color_RGB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6248400" y="5638800"/>
            <a:ext cx="2057400" cy="9054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bg>
      <p:bgPr>
        <a:gradFill>
          <a:gsLst>
            <a:gs pos="0">
              <a:schemeClr val="accent3">
                <a:lumMod val="75000"/>
              </a:schemeClr>
            </a:gs>
            <a:gs pos="30000">
              <a:schemeClr val="accent3">
                <a:lumMod val="60000"/>
                <a:lumOff val="40000"/>
              </a:schemeClr>
            </a:gs>
            <a:gs pos="60000">
              <a:schemeClr val="bg1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none" baseline="0">
                <a:latin typeface="Arial Narrow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DD92F1FF-A240-4C01-AE5B-0C51107614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8915400" cy="609600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  <a:alpha val="75000"/>
                </a:schemeClr>
              </a:gs>
              <a:gs pos="25000">
                <a:schemeClr val="accent3">
                  <a:lumMod val="60000"/>
                  <a:lumOff val="40000"/>
                  <a:alpha val="50000"/>
                </a:schemeClr>
              </a:gs>
              <a:gs pos="75000">
                <a:schemeClr val="accent3">
                  <a:lumMod val="60000"/>
                  <a:lumOff val="40000"/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DD92F1FF-A240-4C01-AE5B-0C51107614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458200" cy="609600"/>
          </a:xfrm>
        </p:spPr>
        <p:txBody>
          <a:bodyPr>
            <a:normAutofit/>
          </a:bodyPr>
          <a:lstStyle>
            <a:lvl1pPr algn="l">
              <a:defRPr sz="2800">
                <a:latin typeface="Arial Narrow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458200" cy="6019800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>
                <a:latin typeface="Arial Narrow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8839200" cy="609600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  <a:alpha val="75000"/>
                </a:schemeClr>
              </a:gs>
              <a:gs pos="25000">
                <a:schemeClr val="accent3">
                  <a:lumMod val="60000"/>
                  <a:lumOff val="40000"/>
                  <a:alpha val="50000"/>
                </a:schemeClr>
              </a:gs>
              <a:gs pos="75000">
                <a:schemeClr val="accent3">
                  <a:lumMod val="60000"/>
                  <a:lumOff val="40000"/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solidFill>
                  <a:schemeClr val="tx2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DD92F1FF-A240-4C01-AE5B-0C51107614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8839200" cy="609600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  <a:alpha val="75000"/>
                </a:schemeClr>
              </a:gs>
              <a:gs pos="25000">
                <a:schemeClr val="accent3">
                  <a:lumMod val="60000"/>
                  <a:lumOff val="40000"/>
                  <a:alpha val="50000"/>
                </a:schemeClr>
              </a:gs>
              <a:gs pos="75000">
                <a:schemeClr val="accent3">
                  <a:lumMod val="60000"/>
                  <a:lumOff val="40000"/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DD92F1FF-A240-4C01-AE5B-0C51107614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Unequal pa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8839200" cy="609600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  <a:alpha val="75000"/>
                </a:schemeClr>
              </a:gs>
              <a:gs pos="25000">
                <a:schemeClr val="accent3">
                  <a:lumMod val="60000"/>
                  <a:lumOff val="40000"/>
                  <a:alpha val="50000"/>
                </a:schemeClr>
              </a:gs>
              <a:gs pos="75000">
                <a:schemeClr val="accent3">
                  <a:lumMod val="60000"/>
                  <a:lumOff val="40000"/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685800"/>
            <a:ext cx="2971800" cy="6019800"/>
          </a:xfrm>
        </p:spPr>
        <p:txBody>
          <a:bodyPr anchor="ctr" anchorCtr="0">
            <a:normAutofit/>
          </a:bodyPr>
          <a:lstStyle>
            <a:lvl1pPr marL="0" indent="0"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6600" y="685800"/>
            <a:ext cx="5791200" cy="6019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DD92F1FF-A240-4C01-AE5B-0C51107614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62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qual pa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8839200" cy="609600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  <a:alpha val="75000"/>
                </a:schemeClr>
              </a:gs>
              <a:gs pos="25000">
                <a:schemeClr val="accent3">
                  <a:lumMod val="60000"/>
                  <a:lumOff val="40000"/>
                  <a:alpha val="50000"/>
                </a:schemeClr>
              </a:gs>
              <a:gs pos="75000">
                <a:schemeClr val="accent3">
                  <a:lumMod val="60000"/>
                  <a:lumOff val="40000"/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85800"/>
            <a:ext cx="4191000" cy="6019800"/>
          </a:xfrm>
        </p:spPr>
        <p:txBody>
          <a:bodyPr/>
          <a:lstStyle>
            <a:lvl1pPr marL="0" indent="0">
              <a:defRPr sz="2400"/>
            </a:lvl1pPr>
            <a:lvl2pPr marL="228600" indent="0"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685800"/>
            <a:ext cx="4191000" cy="6019800"/>
          </a:xfrm>
        </p:spPr>
        <p:txBody>
          <a:bodyPr/>
          <a:lstStyle>
            <a:lvl1pPr marL="0" indent="0">
              <a:defRPr sz="2400"/>
            </a:lvl1pPr>
            <a:lvl2pPr marL="228600" indent="0"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DD92F1FF-A240-4C01-AE5B-0C51107614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458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85800"/>
            <a:ext cx="8458200" cy="579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6D67EC2A-1FD6-4F94-A938-CDB1681050BB}" type="datetime1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139700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fld id="{EFF3CCA3-2A53-40E9-8069-59FEBA823D4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8" r:id="rId3"/>
    <p:sldLayoutId id="2147483659" r:id="rId4"/>
    <p:sldLayoutId id="2147483654" r:id="rId5"/>
    <p:sldLayoutId id="2147483655" r:id="rId6"/>
    <p:sldLayoutId id="2147483660" r:id="rId7"/>
    <p:sldLayoutId id="2147483652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006600"/>
          </a:solidFill>
          <a:latin typeface="Arial Narrow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Arial Narrow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Arial Narrow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Arial Narrow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7EAF79C-94C4-4086-901D-E37A52B2ED09}"/>
              </a:ext>
            </a:extLst>
          </p:cNvPr>
          <p:cNvGrpSpPr/>
          <p:nvPr/>
        </p:nvGrpSpPr>
        <p:grpSpPr>
          <a:xfrm>
            <a:off x="685800" y="1547368"/>
            <a:ext cx="6096797" cy="2911566"/>
            <a:chOff x="685800" y="1547368"/>
            <a:chExt cx="6096797" cy="291156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EE473-33EE-43BB-B0C3-CE7F73DE678D}"/>
                </a:ext>
              </a:extLst>
            </p:cNvPr>
            <p:cNvSpPr txBox="1"/>
            <p:nvPr/>
          </p:nvSpPr>
          <p:spPr>
            <a:xfrm>
              <a:off x="685800" y="1547368"/>
              <a:ext cx="6096797" cy="29115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00" dirty="0">
                  <a:latin typeface="+mj-lt"/>
                </a:rPr>
                <a:t>lookup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D03541C-19F6-4FFE-93BF-B97DA1599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2509260" y="2698052"/>
              <a:ext cx="767340" cy="78727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AF440D8-B50F-4127-A3EC-EA2F002DB2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1411356" y="2686878"/>
              <a:ext cx="767340" cy="7872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00440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B3E2"/>
      </a:hlink>
      <a:folHlink>
        <a:srgbClr val="B2A2C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000" dirty="0" smtClean="0">
            <a:latin typeface="Arial Narrow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217</TotalTime>
  <Words>12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Consolas</vt:lpstr>
      <vt:lpstr>Tahoma</vt:lpstr>
      <vt:lpstr>blank</vt:lpstr>
      <vt:lpstr>PowerPoint Presentation</vt:lpstr>
    </vt:vector>
  </TitlesOfParts>
  <Company>Pioneer Hi-Bred Int'l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Wright, Kevin</dc:creator>
  <cp:lastModifiedBy>Wright, Kevin</cp:lastModifiedBy>
  <cp:revision>9</cp:revision>
  <dcterms:created xsi:type="dcterms:W3CDTF">2017-04-27T22:15:11Z</dcterms:created>
  <dcterms:modified xsi:type="dcterms:W3CDTF">2021-04-12T15:28:17Z</dcterms:modified>
</cp:coreProperties>
</file>