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9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8" autoAdjust="0"/>
    <p:restoredTop sz="94639" autoAdjust="0"/>
  </p:normalViewPr>
  <p:slideViewPr>
    <p:cSldViewPr>
      <p:cViewPr varScale="1">
        <p:scale>
          <a:sx n="86" d="100"/>
          <a:sy n="86" d="100"/>
        </p:scale>
        <p:origin x="1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371C-CC36-4583-8EE4-9DBBCCFFBA1F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FC81E-FB0B-4491-8A7B-2ED5E0708D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0">
              <a:schemeClr val="accent3">
                <a:lumMod val="75000"/>
              </a:schemeClr>
            </a:gs>
            <a:gs pos="30000">
              <a:schemeClr val="accent3">
                <a:lumMod val="60000"/>
                <a:lumOff val="40000"/>
              </a:schemeClr>
            </a:gs>
            <a:gs pos="60000">
              <a:schemeClr val="bg1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52800"/>
            <a:ext cx="9144000" cy="1012825"/>
          </a:xfrm>
        </p:spPr>
        <p:txBody>
          <a:bodyPr>
            <a:normAutofit/>
          </a:bodyPr>
          <a:lstStyle>
            <a:lvl1pPr algn="ctr">
              <a:defRPr sz="3200" b="1" cap="none" baseline="0">
                <a:latin typeface="Arial Narrow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928D-1868-44C7-A243-02306DD85CE6}" type="datetime1">
              <a:rPr lang="en-US" smtClean="0"/>
              <a:pPr/>
              <a:t>10/30/2017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19200" y="6000690"/>
            <a:ext cx="3103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  <a:latin typeface="Arial Narrow" pitchFamily="34" charset="0"/>
                <a:cs typeface="Tahoma" pitchFamily="34" charset="0"/>
              </a:rPr>
              <a:t>Internal</a:t>
            </a:r>
            <a:r>
              <a:rPr lang="en-US" sz="1600" baseline="0" dirty="0">
                <a:solidFill>
                  <a:srgbClr val="006600"/>
                </a:solidFill>
                <a:latin typeface="Arial Narrow" pitchFamily="34" charset="0"/>
                <a:cs typeface="Tahoma" pitchFamily="34" charset="0"/>
              </a:rPr>
              <a:t> Use Only</a:t>
            </a:r>
            <a:endParaRPr lang="en-US" sz="1600" dirty="0">
              <a:solidFill>
                <a:srgbClr val="006600"/>
              </a:solidFill>
              <a:latin typeface="Arial Narrow" pitchFamily="34" charset="0"/>
              <a:cs typeface="Tahoma" pitchFamily="34" charset="0"/>
            </a:endParaRPr>
          </a:p>
        </p:txBody>
      </p:sp>
      <p:pic>
        <p:nvPicPr>
          <p:cNvPr id="9" name="Picture 8" descr="PIONEER_Hero_Full_Color_RGB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6248400" y="5638800"/>
            <a:ext cx="2057400" cy="9054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bg>
      <p:bgPr>
        <a:gradFill>
          <a:gsLst>
            <a:gs pos="0">
              <a:schemeClr val="accent3">
                <a:lumMod val="75000"/>
              </a:schemeClr>
            </a:gs>
            <a:gs pos="30000">
              <a:schemeClr val="accent3">
                <a:lumMod val="60000"/>
                <a:lumOff val="40000"/>
              </a:schemeClr>
            </a:gs>
            <a:gs pos="60000">
              <a:schemeClr val="bg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none" baseline="0">
                <a:latin typeface="Arial Narrow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8915400" cy="609600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75000"/>
                </a:schemeClr>
              </a:gs>
              <a:gs pos="25000">
                <a:schemeClr val="accent3">
                  <a:lumMod val="60000"/>
                  <a:lumOff val="40000"/>
                  <a:alpha val="50000"/>
                </a:schemeClr>
              </a:gs>
              <a:gs pos="75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609600"/>
          </a:xfrm>
        </p:spPr>
        <p:txBody>
          <a:bodyPr>
            <a:normAutofit/>
          </a:bodyPr>
          <a:lstStyle>
            <a:lvl1pPr algn="l">
              <a:defRPr sz="2800">
                <a:latin typeface="Arial Narrow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6019800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>
                <a:latin typeface="Arial Narrow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8839200" cy="609600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75000"/>
                </a:schemeClr>
              </a:gs>
              <a:gs pos="25000">
                <a:schemeClr val="accent3">
                  <a:lumMod val="60000"/>
                  <a:lumOff val="40000"/>
                  <a:alpha val="50000"/>
                </a:schemeClr>
              </a:gs>
              <a:gs pos="75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2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 lvl="0"/>
            <a:r>
              <a:rPr lang="en-US" noProof="1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8839200" cy="609600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75000"/>
                </a:schemeClr>
              </a:gs>
              <a:gs pos="25000">
                <a:schemeClr val="accent3">
                  <a:lumMod val="60000"/>
                  <a:lumOff val="40000"/>
                  <a:alpha val="50000"/>
                </a:schemeClr>
              </a:gs>
              <a:gs pos="75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Unequal p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8839200" cy="609600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75000"/>
                </a:schemeClr>
              </a:gs>
              <a:gs pos="25000">
                <a:schemeClr val="accent3">
                  <a:lumMod val="60000"/>
                  <a:lumOff val="40000"/>
                  <a:alpha val="50000"/>
                </a:schemeClr>
              </a:gs>
              <a:gs pos="75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2971800" cy="6019800"/>
          </a:xfrm>
        </p:spPr>
        <p:txBody>
          <a:bodyPr anchor="ctr" anchorCtr="0">
            <a:normAutofit/>
          </a:bodyPr>
          <a:lstStyle>
            <a:lvl1pPr marL="0" indent="0"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685800"/>
            <a:ext cx="5791200" cy="6019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2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qual pa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8839200" cy="609600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75000"/>
                </a:schemeClr>
              </a:gs>
              <a:gs pos="25000">
                <a:schemeClr val="accent3">
                  <a:lumMod val="60000"/>
                  <a:lumOff val="40000"/>
                  <a:alpha val="50000"/>
                </a:schemeClr>
              </a:gs>
              <a:gs pos="75000">
                <a:schemeClr val="accent3">
                  <a:lumMod val="60000"/>
                  <a:lumOff val="40000"/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191000" cy="6019800"/>
          </a:xfrm>
        </p:spPr>
        <p:txBody>
          <a:bodyPr/>
          <a:lstStyle>
            <a:lvl1pPr marL="0" indent="0">
              <a:defRPr sz="2400"/>
            </a:lvl1pPr>
            <a:lvl2pPr marL="228600" indent="0"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685800"/>
            <a:ext cx="4191000" cy="6019800"/>
          </a:xfrm>
        </p:spPr>
        <p:txBody>
          <a:bodyPr/>
          <a:lstStyle>
            <a:lvl1pPr marL="0" indent="0">
              <a:defRPr sz="2400"/>
            </a:lvl1pPr>
            <a:lvl2pPr marL="228600" indent="0"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D92F1FF-A240-4C01-AE5B-0C51107614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4582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fld id="{6D67EC2A-1FD6-4F94-A938-CDB1681050BB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3970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fld id="{EFF3CCA3-2A53-40E9-8069-59FEBA823D4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  <p:sldLayoutId id="2147483654" r:id="rId5"/>
    <p:sldLayoutId id="2147483655" r:id="rId6"/>
    <p:sldLayoutId id="2147483660" r:id="rId7"/>
    <p:sldLayoutId id="2147483652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06600"/>
          </a:solidFill>
          <a:latin typeface="Arial Narrow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Arial Narrow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Arial Narrow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Arial Narrow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5001" y="1905000"/>
            <a:ext cx="5239282" cy="2191284"/>
            <a:chOff x="1905001" y="1905000"/>
            <a:chExt cx="5239282" cy="2191284"/>
          </a:xfrm>
        </p:grpSpPr>
        <p:sp>
          <p:nvSpPr>
            <p:cNvPr id="2" name="Rectangle 1"/>
            <p:cNvSpPr/>
            <p:nvPr/>
          </p:nvSpPr>
          <p:spPr>
            <a:xfrm>
              <a:off x="5029200" y="1981200"/>
              <a:ext cx="2115083" cy="838200"/>
            </a:xfrm>
            <a:prstGeom prst="rect">
              <a:avLst/>
            </a:prstGeom>
            <a:noFill/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3300"/>
                </a:solidFill>
                <a:latin typeface="Segoe UI Semibold" panose="020B07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3400159" y="2619642"/>
              <a:ext cx="2115083" cy="838200"/>
            </a:xfrm>
            <a:prstGeom prst="rect">
              <a:avLst/>
            </a:prstGeom>
            <a:noFill/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3300"/>
                </a:solidFill>
                <a:latin typeface="Segoe UI Semibold" panose="020B07020402040202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1533259" y="2352943"/>
              <a:ext cx="2115083" cy="1371599"/>
            </a:xfrm>
            <a:prstGeom prst="rect">
              <a:avLst/>
            </a:prstGeom>
            <a:noFill/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3300"/>
                </a:solidFill>
                <a:latin typeface="Segoe UI Semibold" panose="020B0702040204020203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94878" y="2514600"/>
              <a:ext cx="66075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2">
                      <a:lumMod val="25000"/>
                    </a:schemeClr>
                  </a:solidFill>
                  <a:latin typeface="Segoe UI Semibold" panose="020B0702040204020203" pitchFamily="34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50077" y="2514600"/>
              <a:ext cx="6110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2">
                      <a:lumMod val="25000"/>
                    </a:schemeClr>
                  </a:solidFill>
                  <a:latin typeface="Segoe UI Semibold" panose="020B0702040204020203" pitchFamily="34" charset="0"/>
                  <a:ea typeface="Cambria Math" panose="02040503050406030204" pitchFamily="18" charset="0"/>
                </a:rPr>
                <a:t>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000" y="1905000"/>
              <a:ext cx="83227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2">
                      <a:lumMod val="25000"/>
                    </a:schemeClr>
                  </a:solidFill>
                  <a:latin typeface="Segoe UI Semibold" panose="020B0702040204020203" pitchFamily="34" charset="0"/>
                  <a:ea typeface="Cambria Math" panose="02040503050406030204" pitchFamily="18" charset="0"/>
                </a:rPr>
                <a:t>P’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76600" y="2489537"/>
              <a:ext cx="71846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2">
                      <a:lumMod val="25000"/>
                    </a:schemeClr>
                  </a:solidFill>
                  <a:latin typeface="Segoe UI Semibold" panose="020B0702040204020203" pitchFamily="34" charset="0"/>
                  <a:ea typeface="Cambria Math" panose="02040503050406030204" pitchFamily="18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0440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B2A2C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smtClean="0">
            <a:latin typeface="Arial Narrow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212</TotalTime>
  <Words>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Narrow</vt:lpstr>
      <vt:lpstr>Calibri</vt:lpstr>
      <vt:lpstr>Cambria Math</vt:lpstr>
      <vt:lpstr>Consolas</vt:lpstr>
      <vt:lpstr>Segoe UI Semibold</vt:lpstr>
      <vt:lpstr>Tahoma</vt:lpstr>
      <vt:lpstr>blank</vt:lpstr>
      <vt:lpstr>PowerPoint Presentation</vt:lpstr>
    </vt:vector>
  </TitlesOfParts>
  <Company>Pioneer Hi-Bred Int'l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Wright, Kevin</dc:creator>
  <cp:lastModifiedBy>Kevin Wright</cp:lastModifiedBy>
  <cp:revision>9</cp:revision>
  <dcterms:created xsi:type="dcterms:W3CDTF">2017-04-27T22:15:11Z</dcterms:created>
  <dcterms:modified xsi:type="dcterms:W3CDTF">2017-10-30T17:49:25Z</dcterms:modified>
</cp:coreProperties>
</file>