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452"/>
    <a:srgbClr val="FFFFFF"/>
    <a:srgbClr val="EAEFF4"/>
    <a:srgbClr val="1C262B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8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1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63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65738" y="140140"/>
            <a:ext cx="4876800" cy="770759"/>
          </a:xfrm>
          <a:prstGeom prst="rect">
            <a:avLst/>
          </a:prstGeom>
        </p:spPr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13794"/>
            <a:ext cx="8229600" cy="4812370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286278"/>
            <a:ext cx="2133600" cy="365125"/>
          </a:xfrm>
        </p:spPr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268760"/>
            <a:ext cx="28956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251242"/>
            <a:ext cx="2133600" cy="365125"/>
          </a:xfrm>
        </p:spPr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52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385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43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682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4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873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758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864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293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04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87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6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20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39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34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16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02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AA097-F0D2-7B4A-A9A4-B22818B5789F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2D7A-9D0A-7B46-80B1-4934230897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53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35A8D-2134-BF46-B1F0-4F90720B6831}" type="datetimeFigureOut">
              <a:rPr lang="de-DE" smtClean="0"/>
              <a:t>03/11/15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850E-4628-954E-AA77-909216122D0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-8759"/>
            <a:ext cx="9144000" cy="849587"/>
          </a:xfrm>
          <a:prstGeom prst="rect">
            <a:avLst/>
          </a:prstGeom>
          <a:solidFill>
            <a:srgbClr val="1C26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188400" y="64218"/>
            <a:ext cx="2699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i="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Secure</a:t>
            </a:r>
            <a:r>
              <a:rPr lang="de-DE" sz="3600" b="0" i="0" dirty="0" err="1" smtClean="0">
                <a:solidFill>
                  <a:srgbClr val="FFFFFF"/>
                </a:solidFill>
                <a:latin typeface="Helvetica Neue Thin"/>
                <a:cs typeface="Helvetica Neue Thin"/>
              </a:rPr>
              <a:t>Bank</a:t>
            </a:r>
            <a:endParaRPr lang="de-DE" sz="3600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840828"/>
            <a:ext cx="9144000" cy="60171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-32317" y="840828"/>
            <a:ext cx="9176317" cy="0"/>
          </a:xfrm>
          <a:prstGeom prst="line">
            <a:avLst/>
          </a:prstGeom>
          <a:ln>
            <a:solidFill>
              <a:srgbClr val="00BA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0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6964" y="5618663"/>
            <a:ext cx="6400800" cy="1752600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Swathi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Sunder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,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Vivek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lang="de-DE" sz="200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Sethia</a:t>
            </a:r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, </a:t>
            </a:r>
          </a:p>
          <a:p>
            <a:r>
              <a:rPr lang="de-DE" sz="2000" dirty="0" smtClean="0">
                <a:solidFill>
                  <a:srgbClr val="FFFFFF"/>
                </a:solidFill>
                <a:latin typeface="Helvetica Neue"/>
                <a:cs typeface="Helvetica Neue"/>
              </a:rPr>
              <a:t>Mai Ton Nu Cam, Korbinian Würl</a:t>
            </a:r>
            <a:endParaRPr lang="de-DE" sz="20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" name="Titel 3"/>
          <p:cNvSpPr txBox="1">
            <a:spLocks noGrp="1"/>
          </p:cNvSpPr>
          <p:nvPr>
            <p:ph type="ctrTitle"/>
          </p:nvPr>
        </p:nvSpPr>
        <p:spPr>
          <a:xfrm>
            <a:off x="592424" y="1520393"/>
            <a:ext cx="777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i="0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Secure</a:t>
            </a:r>
            <a:r>
              <a:rPr lang="de-DE" sz="6600" b="0" i="0" dirty="0" err="1" smtClean="0">
                <a:solidFill>
                  <a:srgbClr val="FFFFFF"/>
                </a:solidFill>
                <a:latin typeface="Helvetica Neue Thin"/>
                <a:cs typeface="Helvetica Neue Thin"/>
              </a:rPr>
              <a:t>Bank</a:t>
            </a:r>
            <a:endParaRPr lang="de-DE" sz="6600" b="0" i="0" dirty="0">
              <a:solidFill>
                <a:srgbClr val="FFFFFF"/>
              </a:solidFill>
              <a:latin typeface="Helvetica Neue Thin"/>
              <a:cs typeface="Helvetica Neue Thi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633248" y="2975237"/>
            <a:ext cx="378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FFFF"/>
                </a:solidFill>
                <a:latin typeface="Helvetica Neue"/>
                <a:cs typeface="Helvetica Neue"/>
              </a:rPr>
              <a:t>Secure </a:t>
            </a:r>
            <a:r>
              <a:rPr lang="de-DE" dirty="0" err="1" smtClean="0">
                <a:solidFill>
                  <a:srgbClr val="FFFFFF"/>
                </a:solidFill>
                <a:latin typeface="Helvetica Neue"/>
                <a:cs typeface="Helvetica Neue"/>
              </a:rPr>
              <a:t>Coding</a:t>
            </a:r>
            <a:r>
              <a:rPr lang="de-DE" dirty="0" smtClean="0">
                <a:solidFill>
                  <a:srgbClr val="FFFFFF"/>
                </a:solidFill>
                <a:latin typeface="Helvetica Neue"/>
                <a:cs typeface="Helvetica Neue"/>
              </a:rPr>
              <a:t> – Team 8 – Phase 1</a:t>
            </a:r>
            <a:endParaRPr lang="de-DE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3361593" y="2754873"/>
            <a:ext cx="2175698" cy="9339"/>
          </a:xfrm>
          <a:prstGeom prst="line">
            <a:avLst/>
          </a:prstGeom>
          <a:ln w="12700" cmpd="sng">
            <a:solidFill>
              <a:srgbClr val="00BA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94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registration</a:t>
            </a:r>
            <a:r>
              <a:rPr lang="de-DE" sz="2000" dirty="0" smtClean="0"/>
              <a:t> (</a:t>
            </a:r>
            <a:r>
              <a:rPr lang="de-DE" sz="2000" dirty="0" err="1" smtClean="0"/>
              <a:t>including</a:t>
            </a:r>
            <a:r>
              <a:rPr lang="de-DE" sz="2000" dirty="0" smtClean="0"/>
              <a:t> </a:t>
            </a:r>
            <a:r>
              <a:rPr lang="de-DE" sz="2000" dirty="0" err="1" smtClean="0"/>
              <a:t>sending</a:t>
            </a:r>
            <a:r>
              <a:rPr lang="de-DE" sz="2000" dirty="0" smtClean="0"/>
              <a:t> </a:t>
            </a:r>
            <a:r>
              <a:rPr lang="de-DE" sz="2000" dirty="0" err="1" smtClean="0"/>
              <a:t>e-mail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TANs)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login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logout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views</a:t>
            </a:r>
            <a:r>
              <a:rPr lang="de-DE" sz="2000" dirty="0" smtClean="0"/>
              <a:t> </a:t>
            </a:r>
            <a:r>
              <a:rPr lang="de-DE" sz="2000" dirty="0" err="1" smtClean="0"/>
              <a:t>bank</a:t>
            </a:r>
            <a:r>
              <a:rPr lang="de-DE" sz="2000" dirty="0" smtClean="0"/>
              <a:t> </a:t>
            </a:r>
            <a:r>
              <a:rPr lang="de-DE" sz="2000" dirty="0" err="1" smtClean="0"/>
              <a:t>account</a:t>
            </a:r>
            <a:r>
              <a:rPr lang="de-DE" sz="2000" dirty="0" smtClean="0"/>
              <a:t> </a:t>
            </a:r>
            <a:r>
              <a:rPr lang="de-DE" sz="2000" dirty="0" err="1" smtClean="0"/>
              <a:t>details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views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history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</a:t>
            </a:r>
            <a:r>
              <a:rPr lang="de-DE" sz="2000" dirty="0" err="1" smtClean="0"/>
              <a:t>money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</a:t>
            </a:r>
            <a:r>
              <a:rPr lang="de-DE" sz="2000" dirty="0" smtClean="0"/>
              <a:t> via HTML form (</a:t>
            </a:r>
            <a:r>
              <a:rPr lang="de-DE" sz="2000" dirty="0" err="1" smtClean="0"/>
              <a:t>using</a:t>
            </a:r>
            <a:r>
              <a:rPr lang="de-DE" sz="2000" dirty="0" smtClean="0"/>
              <a:t> TAN)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</a:t>
            </a:r>
            <a:r>
              <a:rPr lang="de-DE" sz="2000" dirty="0" err="1" smtClean="0"/>
              <a:t>money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</a:t>
            </a:r>
            <a:r>
              <a:rPr lang="de-DE" sz="2000" dirty="0" smtClean="0"/>
              <a:t> via </a:t>
            </a:r>
            <a:r>
              <a:rPr lang="de-DE" sz="2000" dirty="0" err="1" smtClean="0"/>
              <a:t>uploading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batch</a:t>
            </a:r>
            <a:r>
              <a:rPr lang="de-DE" sz="2000" dirty="0" smtClean="0"/>
              <a:t> </a:t>
            </a:r>
            <a:r>
              <a:rPr lang="de-DE" sz="2000" dirty="0" err="1" smtClean="0"/>
              <a:t>file</a:t>
            </a:r>
            <a:r>
              <a:rPr lang="de-DE" sz="2000" dirty="0" smtClean="0"/>
              <a:t> (</a:t>
            </a:r>
            <a:r>
              <a:rPr lang="de-DE" sz="2000" dirty="0" err="1" smtClean="0"/>
              <a:t>using</a:t>
            </a:r>
            <a:r>
              <a:rPr lang="de-DE" sz="2000" dirty="0" smtClean="0"/>
              <a:t> TAN)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Employee </a:t>
            </a:r>
            <a:r>
              <a:rPr lang="de-DE" sz="2000" dirty="0" err="1" smtClean="0"/>
              <a:t>approves</a:t>
            </a:r>
            <a:r>
              <a:rPr lang="de-DE" sz="2000" dirty="0" smtClean="0"/>
              <a:t> </a:t>
            </a:r>
            <a:r>
              <a:rPr lang="de-DE" sz="2000" dirty="0" err="1" smtClean="0"/>
              <a:t>transfers</a:t>
            </a:r>
            <a:r>
              <a:rPr lang="de-DE" sz="2000" dirty="0" smtClean="0"/>
              <a:t> larger </a:t>
            </a:r>
            <a:r>
              <a:rPr lang="de-DE" sz="2000" dirty="0" err="1" smtClean="0"/>
              <a:t>than</a:t>
            </a:r>
            <a:r>
              <a:rPr lang="de-DE" sz="2000" dirty="0" smtClean="0"/>
              <a:t> 10.000 EUR</a:t>
            </a:r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Employee </a:t>
            </a:r>
            <a:r>
              <a:rPr lang="de-DE" sz="2000" dirty="0" err="1" smtClean="0"/>
              <a:t>approves</a:t>
            </a:r>
            <a:r>
              <a:rPr lang="de-DE" sz="2000" dirty="0" smtClean="0"/>
              <a:t> </a:t>
            </a:r>
            <a:r>
              <a:rPr lang="de-DE" sz="2000" dirty="0" err="1" smtClean="0"/>
              <a:t>registration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other</a:t>
            </a:r>
            <a:r>
              <a:rPr lang="de-DE" sz="2000" dirty="0" smtClean="0"/>
              <a:t> </a:t>
            </a:r>
            <a:r>
              <a:rPr lang="de-DE" sz="2000" dirty="0" err="1" smtClean="0"/>
              <a:t>employee</a:t>
            </a:r>
            <a:endParaRPr lang="de-DE" sz="2000" dirty="0" smtClean="0"/>
          </a:p>
          <a:p>
            <a:pPr>
              <a:buClr>
                <a:srgbClr val="15A452"/>
              </a:buClr>
              <a:buFont typeface="Wingdings" charset="2"/>
              <a:buChar char="ü"/>
            </a:pPr>
            <a:r>
              <a:rPr lang="de-DE" sz="2000" dirty="0" smtClean="0"/>
              <a:t>Customer / Employee </a:t>
            </a:r>
            <a:r>
              <a:rPr lang="de-DE" sz="2000" dirty="0" err="1" smtClean="0"/>
              <a:t>downloads</a:t>
            </a:r>
            <a:r>
              <a:rPr lang="de-DE" sz="2000" dirty="0" smtClean="0"/>
              <a:t> </a:t>
            </a:r>
            <a:r>
              <a:rPr lang="de-DE" sz="2000" dirty="0" err="1" smtClean="0"/>
              <a:t>transaction</a:t>
            </a:r>
            <a:r>
              <a:rPr lang="de-DE" sz="2000" dirty="0" smtClean="0"/>
              <a:t> </a:t>
            </a:r>
            <a:r>
              <a:rPr lang="de-DE" sz="2000" dirty="0" err="1" smtClean="0"/>
              <a:t>history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Customer </a:t>
            </a:r>
            <a:r>
              <a:rPr lang="de-DE" sz="2000" dirty="0" err="1" smtClean="0"/>
              <a:t>as</a:t>
            </a:r>
            <a:r>
              <a:rPr lang="de-DE" sz="2000" dirty="0" smtClean="0"/>
              <a:t> PDF </a:t>
            </a:r>
            <a:r>
              <a:rPr lang="de-DE" sz="2000" dirty="0" err="1" smtClean="0"/>
              <a:t>document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9865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pic>
        <p:nvPicPr>
          <p:cNvPr id="8" name="Bild 7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39" y="1681723"/>
            <a:ext cx="6769818" cy="42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3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 Tracking – Korbinian Würl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975675"/>
              </p:ext>
            </p:extLst>
          </p:nvPr>
        </p:nvGraphicFramePr>
        <p:xfrm>
          <a:off x="261105" y="1010037"/>
          <a:ext cx="8681433" cy="5620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 - Basic </a:t>
                      </a:r>
                      <a:r>
                        <a:rPr lang="de-DE" sz="900" baseline="0" dirty="0" err="1" smtClean="0"/>
                        <a:t>Structure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– Service Container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– Routing Service</a:t>
                      </a: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</a:t>
                      </a:r>
                      <a:r>
                        <a:rPr lang="de-DE" sz="900" baseline="0" dirty="0" smtClean="0"/>
                        <a:t> Setup – </a:t>
                      </a:r>
                      <a:r>
                        <a:rPr lang="de-DE" sz="900" baseline="0" dirty="0" err="1" smtClean="0"/>
                        <a:t>Templating</a:t>
                      </a:r>
                      <a:r>
                        <a:rPr lang="de-DE" sz="900" baseline="0" dirty="0" smtClean="0"/>
                        <a:t> 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Project Setup</a:t>
                      </a:r>
                      <a:r>
                        <a:rPr lang="de-DE" sz="900" baseline="0" dirty="0" smtClean="0"/>
                        <a:t> – </a:t>
                      </a:r>
                      <a:r>
                        <a:rPr lang="de-DE" sz="900" baseline="0" dirty="0" err="1" smtClean="0"/>
                        <a:t>Example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files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Session</a:t>
                      </a:r>
                      <a:r>
                        <a:rPr lang="de-DE" sz="900" baseline="0" dirty="0" smtClean="0"/>
                        <a:t> 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Auth</a:t>
                      </a:r>
                      <a:r>
                        <a:rPr lang="de-DE" sz="900" dirty="0" smtClean="0"/>
                        <a:t> Service - Basic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Form Helper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Templating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baseline="0" dirty="0" err="1" smtClean="0"/>
                        <a:t>Extensions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Auth</a:t>
                      </a:r>
                      <a:r>
                        <a:rPr lang="de-DE" sz="900" dirty="0" smtClean="0"/>
                        <a:t> Service </a:t>
                      </a:r>
                      <a:r>
                        <a:rPr lang="de-DE" sz="900" dirty="0" err="1" smtClean="0"/>
                        <a:t>UserProviders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Auth</a:t>
                      </a:r>
                      <a:r>
                        <a:rPr lang="de-DE" sz="900" dirty="0" smtClean="0"/>
                        <a:t> Service </a:t>
                      </a:r>
                      <a:r>
                        <a:rPr lang="de-DE" sz="900" dirty="0" err="1" smtClean="0"/>
                        <a:t>Testing</a:t>
                      </a:r>
                      <a:r>
                        <a:rPr lang="de-DE" sz="900" dirty="0" smtClean="0"/>
                        <a:t> &amp; Fixes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FlashBagService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Template Style </a:t>
                      </a:r>
                      <a:r>
                        <a:rPr lang="de-DE" sz="900" dirty="0" err="1" smtClean="0"/>
                        <a:t>modifications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Bugfixes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Base Services</a:t>
                      </a:r>
                      <a:r>
                        <a:rPr lang="de-DE" sz="900" baseline="0" dirty="0" smtClean="0"/>
                        <a:t> &amp; Helpers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Landingpage</a:t>
                      </a:r>
                      <a:r>
                        <a:rPr lang="de-DE" sz="900" dirty="0" smtClean="0"/>
                        <a:t> – </a:t>
                      </a:r>
                      <a:r>
                        <a:rPr lang="de-DE" sz="900" dirty="0" err="1" smtClean="0"/>
                        <a:t>stripping</a:t>
                      </a:r>
                      <a:r>
                        <a:rPr lang="de-DE" sz="900" baseline="0" dirty="0" smtClean="0"/>
                        <a:t> down </a:t>
                      </a:r>
                      <a:r>
                        <a:rPr lang="de-DE" sz="900" baseline="0" dirty="0" err="1" smtClean="0"/>
                        <a:t>base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template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to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minimum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Landingpage</a:t>
                      </a:r>
                      <a:r>
                        <a:rPr lang="de-DE" sz="900" dirty="0" smtClean="0"/>
                        <a:t> – </a:t>
                      </a:r>
                      <a:r>
                        <a:rPr lang="de-DE" sz="900" dirty="0" err="1" smtClean="0"/>
                        <a:t>Creating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unique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content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VM Installation</a:t>
                      </a:r>
                      <a:r>
                        <a:rPr lang="de-DE" sz="900" baseline="0" dirty="0" smtClean="0"/>
                        <a:t> - </a:t>
                      </a:r>
                      <a:r>
                        <a:rPr lang="de-DE" sz="900" baseline="0" dirty="0" err="1" smtClean="0"/>
                        <a:t>PDFLib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VM Installation - App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downgrade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to</a:t>
                      </a:r>
                      <a:r>
                        <a:rPr lang="de-DE" sz="900" baseline="0" dirty="0" smtClean="0"/>
                        <a:t> PHP 5.3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VM Installation</a:t>
                      </a:r>
                      <a:r>
                        <a:rPr lang="de-DE" sz="900" baseline="0" dirty="0" smtClean="0"/>
                        <a:t> - App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Bugfixes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Textparser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Final </a:t>
                      </a:r>
                      <a:r>
                        <a:rPr lang="de-DE" sz="900" dirty="0" err="1" smtClean="0"/>
                        <a:t>Bugfixes</a:t>
                      </a: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smtClean="0"/>
                        <a:t>2.00</a:t>
                      </a: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Presentation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2.00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Gesamt</a:t>
                      </a:r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33.00</a:t>
                      </a:r>
                      <a:endParaRPr lang="de-DE" sz="9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4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5633" y="140140"/>
            <a:ext cx="5496905" cy="770759"/>
          </a:xfrm>
        </p:spPr>
        <p:txBody>
          <a:bodyPr/>
          <a:lstStyle/>
          <a:p>
            <a:r>
              <a:rPr lang="de-DE" dirty="0" smtClean="0"/>
              <a:t>Time Tracking – Mai Ton Nu Cam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070234"/>
              </p:ext>
            </p:extLst>
          </p:nvPr>
        </p:nvGraphicFramePr>
        <p:xfrm>
          <a:off x="261105" y="1010037"/>
          <a:ext cx="8681433" cy="51519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E-Mail Service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Transaction Code Generation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Login </a:t>
                      </a:r>
                      <a:r>
                        <a:rPr lang="de-DE" sz="900" dirty="0" err="1" smtClean="0"/>
                        <a:t>and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registration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forms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1.6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Login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and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registration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models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Form </a:t>
                      </a:r>
                      <a:r>
                        <a:rPr lang="de-DE" sz="900" dirty="0" err="1" smtClean="0"/>
                        <a:t>validation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functions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Find </a:t>
                      </a:r>
                      <a:r>
                        <a:rPr lang="de-DE" sz="900" dirty="0" err="1" smtClean="0"/>
                        <a:t>function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DB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Add </a:t>
                      </a:r>
                      <a:r>
                        <a:rPr lang="de-DE" sz="900" dirty="0" err="1" smtClean="0"/>
                        <a:t>function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DB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1.7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Fill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model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function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for</a:t>
                      </a:r>
                      <a:r>
                        <a:rPr lang="de-DE" sz="900" baseline="0" dirty="0" smtClean="0"/>
                        <a:t> DB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Password </a:t>
                      </a:r>
                      <a:r>
                        <a:rPr lang="de-DE" sz="900" dirty="0" err="1" smtClean="0"/>
                        <a:t>encryption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Error </a:t>
                      </a:r>
                      <a:r>
                        <a:rPr lang="de-DE" sz="900" dirty="0" err="1" smtClean="0"/>
                        <a:t>handling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login</a:t>
                      </a:r>
                      <a:r>
                        <a:rPr lang="de-DE" sz="900" dirty="0" smtClean="0"/>
                        <a:t>/</a:t>
                      </a:r>
                      <a:r>
                        <a:rPr lang="de-DE" sz="900" dirty="0" err="1" smtClean="0"/>
                        <a:t>registration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Redirect </a:t>
                      </a:r>
                      <a:r>
                        <a:rPr lang="de-DE" sz="900" dirty="0" err="1" smtClean="0"/>
                        <a:t>function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Controller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login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and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registration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Parsing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text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file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with</a:t>
                      </a:r>
                      <a:r>
                        <a:rPr lang="de-DE" sz="900" dirty="0" smtClean="0"/>
                        <a:t> C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PHP </a:t>
                      </a:r>
                      <a:r>
                        <a:rPr lang="de-DE" sz="900" dirty="0" err="1" smtClean="0"/>
                        <a:t>execution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of</a:t>
                      </a:r>
                      <a:r>
                        <a:rPr lang="de-DE" sz="900" dirty="0" smtClean="0"/>
                        <a:t> C </a:t>
                      </a:r>
                      <a:r>
                        <a:rPr lang="de-DE" sz="900" dirty="0" err="1" smtClean="0"/>
                        <a:t>program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1.3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File </a:t>
                      </a:r>
                      <a:r>
                        <a:rPr lang="de-DE" sz="900" dirty="0" err="1" smtClean="0"/>
                        <a:t>upload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1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err="1" smtClean="0"/>
                        <a:t>Combining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text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parser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with</a:t>
                      </a:r>
                      <a:r>
                        <a:rPr lang="de-DE" sz="900" dirty="0" smtClean="0"/>
                        <a:t> MySQL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part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C Bugfixing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Error </a:t>
                      </a:r>
                      <a:r>
                        <a:rPr lang="de-DE" sz="900" dirty="0" err="1" smtClean="0"/>
                        <a:t>handling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of</a:t>
                      </a:r>
                      <a:r>
                        <a:rPr lang="de-DE" sz="900" dirty="0" smtClean="0"/>
                        <a:t> C </a:t>
                      </a:r>
                      <a:r>
                        <a:rPr lang="de-DE" sz="900" dirty="0" err="1" smtClean="0"/>
                        <a:t>program</a:t>
                      </a:r>
                      <a:r>
                        <a:rPr lang="de-DE" sz="900" baseline="0" dirty="0" smtClean="0"/>
                        <a:t> in PHP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Fixed </a:t>
                      </a:r>
                      <a:r>
                        <a:rPr lang="de-DE" sz="900" dirty="0" err="1" smtClean="0"/>
                        <a:t>text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parser</a:t>
                      </a:r>
                      <a:r>
                        <a:rPr lang="de-DE" sz="900" dirty="0" smtClean="0"/>
                        <a:t> </a:t>
                      </a:r>
                      <a:r>
                        <a:rPr lang="de-DE" sz="900" dirty="0" err="1" smtClean="0"/>
                        <a:t>for</a:t>
                      </a:r>
                      <a:r>
                        <a:rPr lang="de-DE" sz="900" dirty="0" smtClean="0"/>
                        <a:t> CSV </a:t>
                      </a:r>
                      <a:r>
                        <a:rPr lang="de-DE" sz="900" dirty="0" err="1" smtClean="0"/>
                        <a:t>use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0.5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General </a:t>
                      </a:r>
                      <a:r>
                        <a:rPr lang="de-DE" sz="900" dirty="0" err="1" smtClean="0"/>
                        <a:t>bug</a:t>
                      </a:r>
                      <a:r>
                        <a:rPr lang="de-DE" sz="900" baseline="0" dirty="0" smtClean="0"/>
                        <a:t> </a:t>
                      </a:r>
                      <a:r>
                        <a:rPr lang="de-DE" sz="900" baseline="0" dirty="0" err="1" smtClean="0"/>
                        <a:t>fixing</a:t>
                      </a:r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dirty="0" smtClean="0"/>
                        <a:t>2</a:t>
                      </a:r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1" dirty="0" smtClean="0"/>
                        <a:t>27.1</a:t>
                      </a:r>
                      <a:endParaRPr lang="de-DE" sz="9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91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5633" y="140140"/>
            <a:ext cx="5496905" cy="770759"/>
          </a:xfrm>
        </p:spPr>
        <p:txBody>
          <a:bodyPr/>
          <a:lstStyle/>
          <a:p>
            <a:r>
              <a:rPr lang="de-DE" dirty="0" smtClean="0"/>
              <a:t>Time Tracking – </a:t>
            </a:r>
            <a:r>
              <a:rPr lang="de-DE" dirty="0" err="1" smtClean="0"/>
              <a:t>Swathi</a:t>
            </a:r>
            <a:r>
              <a:rPr lang="de-DE" dirty="0" smtClean="0"/>
              <a:t> </a:t>
            </a:r>
            <a:r>
              <a:rPr lang="de-DE" dirty="0" err="1" smtClean="0"/>
              <a:t>Sunder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486532"/>
              </p:ext>
            </p:extLst>
          </p:nvPr>
        </p:nvGraphicFramePr>
        <p:xfrm>
          <a:off x="261105" y="1010037"/>
          <a:ext cx="8681433" cy="5620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51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5633" y="140140"/>
            <a:ext cx="5496905" cy="770759"/>
          </a:xfrm>
        </p:spPr>
        <p:txBody>
          <a:bodyPr/>
          <a:lstStyle/>
          <a:p>
            <a:r>
              <a:rPr lang="de-DE" dirty="0" smtClean="0"/>
              <a:t>Time Tracking – </a:t>
            </a:r>
            <a:r>
              <a:rPr lang="de-DE" dirty="0" err="1" smtClean="0"/>
              <a:t>Vivek</a:t>
            </a:r>
            <a:r>
              <a:rPr lang="de-DE" dirty="0" smtClean="0"/>
              <a:t> </a:t>
            </a:r>
            <a:r>
              <a:rPr lang="de-DE" dirty="0" err="1" smtClean="0"/>
              <a:t>Sethia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456792"/>
              </p:ext>
            </p:extLst>
          </p:nvPr>
        </p:nvGraphicFramePr>
        <p:xfrm>
          <a:off x="261105" y="1010037"/>
          <a:ext cx="8681433" cy="56203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06400"/>
                <a:gridCol w="1175033"/>
              </a:tblGrid>
              <a:tr h="234181">
                <a:tc>
                  <a:txBody>
                    <a:bodyPr/>
                    <a:lstStyle/>
                    <a:p>
                      <a:r>
                        <a:rPr lang="de-DE" sz="900" b="0" dirty="0" err="1" smtClean="0">
                          <a:latin typeface="Helvetica Neue"/>
                          <a:cs typeface="Helvetica Neue"/>
                        </a:rPr>
                        <a:t>Subject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900" b="0" dirty="0" smtClean="0">
                          <a:latin typeface="Helvetica Neue"/>
                          <a:cs typeface="Helvetica Neue"/>
                        </a:rPr>
                        <a:t>Time</a:t>
                      </a:r>
                      <a:endParaRPr lang="de-DE" sz="9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/>
                    </a:p>
                  </a:txBody>
                  <a:tcPr/>
                </a:tc>
              </a:tr>
              <a:tr h="234181">
                <a:tc>
                  <a:txBody>
                    <a:bodyPr/>
                    <a:lstStyle/>
                    <a:p>
                      <a:endParaRPr lang="de-DE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90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Description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020759"/>
              </p:ext>
            </p:extLst>
          </p:nvPr>
        </p:nvGraphicFramePr>
        <p:xfrm>
          <a:off x="457200" y="2005503"/>
          <a:ext cx="8229600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Helvetica Neue"/>
                          <a:cs typeface="Helvetica Neue"/>
                        </a:rPr>
                        <a:t>Name</a:t>
                      </a:r>
                      <a:endParaRPr lang="de-DE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Goal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Actors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Pre-conditions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Main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fo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Execution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Alternate</a:t>
                      </a:r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Courses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Exceptions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Post-</a:t>
                      </a:r>
                      <a:r>
                        <a:rPr lang="de-DE" dirty="0" err="1" smtClean="0">
                          <a:latin typeface="Helvetica Neue"/>
                          <a:cs typeface="Helvetica Neue"/>
                        </a:rPr>
                        <a:t>conditions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Helvetica Neue"/>
                          <a:cs typeface="Helvetica Neue"/>
                        </a:rPr>
                        <a:t>Data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formats</a:t>
                      </a:r>
                      <a:r>
                        <a:rPr lang="de-DE" baseline="0" dirty="0" smtClean="0">
                          <a:latin typeface="Helvetica Neue"/>
                          <a:cs typeface="Helvetica Neue"/>
                        </a:rPr>
                        <a:t> </a:t>
                      </a:r>
                      <a:r>
                        <a:rPr lang="de-DE" baseline="0" dirty="0" err="1" smtClean="0">
                          <a:latin typeface="Helvetica Neue"/>
                          <a:cs typeface="Helvetica Neue"/>
                        </a:rPr>
                        <a:t>used</a:t>
                      </a:r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27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Macintosh PowerPoint</Application>
  <PresentationFormat>Bildschirmpräsentation (4:3)</PresentationFormat>
  <Paragraphs>126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Office-Design</vt:lpstr>
      <vt:lpstr>Benutzerdefiniertes Design</vt:lpstr>
      <vt:lpstr>SecureBank</vt:lpstr>
      <vt:lpstr>Use Cases</vt:lpstr>
      <vt:lpstr>Live Demo</vt:lpstr>
      <vt:lpstr>Time Tracking – Korbinian Würl</vt:lpstr>
      <vt:lpstr>Time Tracking – Mai Ton Nu Cam</vt:lpstr>
      <vt:lpstr>Time Tracking – Swathi Sunder</vt:lpstr>
      <vt:lpstr>Time Tracking – Vivek Sethia</vt:lpstr>
      <vt:lpstr>Use Case Description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SecureBank</dc:title>
  <dc:creator>Korbinian Würl</dc:creator>
  <cp:lastModifiedBy>Korbinian Würl</cp:lastModifiedBy>
  <cp:revision>10</cp:revision>
  <dcterms:created xsi:type="dcterms:W3CDTF">2015-11-03T01:46:34Z</dcterms:created>
  <dcterms:modified xsi:type="dcterms:W3CDTF">2015-11-03T03:33:36Z</dcterms:modified>
</cp:coreProperties>
</file>