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(3)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66507"/>
              </p:ext>
            </p:extLst>
          </p:nvPr>
        </p:nvGraphicFramePr>
        <p:xfrm>
          <a:off x="457200" y="1659977"/>
          <a:ext cx="8229600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logged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name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right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upper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corner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selects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login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(4)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485260"/>
              </p:ext>
            </p:extLst>
          </p:nvPr>
        </p:nvGraphicFramePr>
        <p:xfrm>
          <a:off x="457200" y="910899"/>
          <a:ext cx="8229600" cy="5926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661485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Customer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transfers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money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via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upload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upload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text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containing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several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transactions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he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wants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User, Employee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logged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transaction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codes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are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valid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not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1228472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chooses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Transfer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from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side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bar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selects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Tab via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upload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.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Then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he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selects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from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computer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Submit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.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,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Customer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Transfer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success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notification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Plain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text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file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CSV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3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(5)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828853"/>
              </p:ext>
            </p:extLst>
          </p:nvPr>
        </p:nvGraphicFramePr>
        <p:xfrm>
          <a:off x="457200" y="1027243"/>
          <a:ext cx="8229600" cy="54332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661485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Customer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transfers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baseline="0" dirty="0" err="1" smtClean="0">
                          <a:latin typeface="Helvetica Neue"/>
                          <a:cs typeface="Helvetica Neue"/>
                        </a:rPr>
                        <a:t>money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via HTML form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upload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fill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out HTML form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transfer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User, Employee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logged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transaction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code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valid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not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chooses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Transfer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from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side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bar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fills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out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form.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,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Customer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Make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Transfer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success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notification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 - Basic </a:t>
                      </a:r>
                      <a:r>
                        <a:rPr lang="de-DE" sz="900" baseline="0" dirty="0" err="1" smtClean="0"/>
                        <a:t>Structure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Service Container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Routing Service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</a:t>
                      </a:r>
                      <a:r>
                        <a:rPr lang="de-DE" sz="900" baseline="0" dirty="0" smtClean="0"/>
                        <a:t> Setup – </a:t>
                      </a:r>
                      <a:r>
                        <a:rPr lang="de-DE" sz="900" baseline="0" dirty="0" err="1" smtClean="0"/>
                        <a:t>Templating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</a:t>
                      </a:r>
                      <a:r>
                        <a:rPr lang="de-DE" sz="900" baseline="0" dirty="0" err="1" smtClean="0"/>
                        <a:t>Example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files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Session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- Basic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Helper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Templating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baseline="0" dirty="0" err="1" smtClean="0"/>
                        <a:t>Extensions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UserProviders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Testing</a:t>
                      </a:r>
                      <a:r>
                        <a:rPr lang="de-DE" sz="900" dirty="0" smtClean="0"/>
                        <a:t> &amp; Fixes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FlashBagService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Template Style </a:t>
                      </a:r>
                      <a:r>
                        <a:rPr lang="de-DE" sz="900" dirty="0" err="1" smtClean="0"/>
                        <a:t>modifications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Base Services</a:t>
                      </a:r>
                      <a:r>
                        <a:rPr lang="de-DE" sz="900" baseline="0" dirty="0" smtClean="0"/>
                        <a:t> &amp; Helpers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stripping</a:t>
                      </a:r>
                      <a:r>
                        <a:rPr lang="de-DE" sz="900" baseline="0" dirty="0" smtClean="0"/>
                        <a:t> down </a:t>
                      </a:r>
                      <a:r>
                        <a:rPr lang="de-DE" sz="900" baseline="0" dirty="0" err="1" smtClean="0"/>
                        <a:t>base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template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minimum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Creating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unique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content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</a:t>
                      </a:r>
                      <a:r>
                        <a:rPr lang="de-DE" sz="900" baseline="0" dirty="0" err="1" smtClean="0"/>
                        <a:t>PDFLib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 - App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downgrade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PHP 5.3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App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Textparser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Final </a:t>
                      </a:r>
                      <a:r>
                        <a:rPr lang="de-DE" sz="900" dirty="0" err="1" smtClean="0"/>
                        <a:t>Bugfixes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2.00</a:t>
                      </a: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Presentation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Gesamt</a:t>
                      </a: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33.00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Mai Ton Nu Cam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70234"/>
              </p:ext>
            </p:extLst>
          </p:nvPr>
        </p:nvGraphicFramePr>
        <p:xfrm>
          <a:off x="261105" y="1010037"/>
          <a:ext cx="8681433" cy="51519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E-Mail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Transaction Code Generation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 </a:t>
                      </a:r>
                      <a:r>
                        <a:rPr lang="de-DE" sz="900" dirty="0" err="1" smtClean="0"/>
                        <a:t>and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forms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1.6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models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</a:t>
                      </a:r>
                      <a:r>
                        <a:rPr lang="de-DE" sz="900" dirty="0" err="1" smtClean="0"/>
                        <a:t>validation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Find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Add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1.7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Fill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model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</a:t>
                      </a:r>
                      <a:r>
                        <a:rPr lang="de-DE" sz="900" baseline="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Password </a:t>
                      </a:r>
                      <a:r>
                        <a:rPr lang="de-DE" sz="900" dirty="0" err="1" smtClean="0"/>
                        <a:t>encryption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dirty="0" smtClean="0"/>
                        <a:t>/</a:t>
                      </a:r>
                      <a:r>
                        <a:rPr lang="de-DE" sz="90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Redirect </a:t>
                      </a:r>
                      <a:r>
                        <a:rPr lang="de-DE" sz="900" dirty="0" err="1" smtClean="0"/>
                        <a:t>function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Controller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Parsing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file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PHP </a:t>
                      </a:r>
                      <a:r>
                        <a:rPr lang="de-DE" sz="900" dirty="0" err="1" smtClean="0"/>
                        <a:t>execution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1.3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File </a:t>
                      </a:r>
                      <a:r>
                        <a:rPr lang="de-DE" sz="900" dirty="0" err="1" smtClean="0"/>
                        <a:t>upload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Combining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MySQL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part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 Bugfixing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r>
                        <a:rPr lang="de-DE" sz="900" baseline="0" dirty="0" smtClean="0"/>
                        <a:t> in PHP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Fixed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CSV </a:t>
                      </a:r>
                      <a:r>
                        <a:rPr lang="de-DE" sz="900" dirty="0" err="1" smtClean="0"/>
                        <a:t>use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General </a:t>
                      </a:r>
                      <a:r>
                        <a:rPr lang="de-DE" sz="900" dirty="0" err="1" smtClean="0"/>
                        <a:t>bug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27.1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Swathi</a:t>
            </a:r>
            <a:r>
              <a:rPr lang="de-DE" dirty="0" smtClean="0"/>
              <a:t> </a:t>
            </a:r>
            <a:r>
              <a:rPr lang="de-DE" dirty="0" err="1" smtClean="0"/>
              <a:t>Sunder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8653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1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Vivek</a:t>
            </a:r>
            <a:r>
              <a:rPr lang="de-DE" dirty="0" smtClean="0"/>
              <a:t> </a:t>
            </a:r>
            <a:r>
              <a:rPr lang="de-DE" dirty="0" err="1" smtClean="0"/>
              <a:t>Sethia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5679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0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(1)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36980"/>
              </p:ext>
            </p:extLst>
          </p:nvPr>
        </p:nvGraphicFramePr>
        <p:xfrm>
          <a:off x="457200" y="1659977"/>
          <a:ext cx="8229600" cy="441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Login 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login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password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registered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website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was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approved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Login,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enters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credentials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Sign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In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,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Overview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(2)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497992"/>
              </p:ext>
            </p:extLst>
          </p:nvPr>
        </p:nvGraphicFramePr>
        <p:xfrm>
          <a:off x="457200" y="948255"/>
          <a:ext cx="8229600" cy="575815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407706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Registration 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register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customer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/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employee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account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User, Employee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doesn‘t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exist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yet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Register/Jobs,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fills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out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HTML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form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Sign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Up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,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1608485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confirming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registration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further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information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how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proceed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.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If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customer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registration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, he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TANs after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approval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.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Macintosh PowerPoint</Application>
  <PresentationFormat>Bildschirmpräsentation (4:3)</PresentationFormat>
  <Paragraphs>211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Office-Design</vt:lpstr>
      <vt:lpstr>Benutzerdefiniertes Design</vt:lpstr>
      <vt:lpstr>SecureBank</vt:lpstr>
      <vt:lpstr>Use Cases</vt:lpstr>
      <vt:lpstr>Live Demo</vt:lpstr>
      <vt:lpstr>Time Tracking – Korbinian Würl</vt:lpstr>
      <vt:lpstr>Time Tracking – Mai Ton Nu Cam</vt:lpstr>
      <vt:lpstr>Time Tracking – Swathi Sunder</vt:lpstr>
      <vt:lpstr>Time Tracking – Vivek Sethia</vt:lpstr>
      <vt:lpstr>Use Case Description (1)</vt:lpstr>
      <vt:lpstr>Use Case Description (2)</vt:lpstr>
      <vt:lpstr>Use Case Description (3)</vt:lpstr>
      <vt:lpstr>Use Case Description (4)</vt:lpstr>
      <vt:lpstr>Use Case Description (5)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15</cp:revision>
  <dcterms:created xsi:type="dcterms:W3CDTF">2015-11-03T01:46:34Z</dcterms:created>
  <dcterms:modified xsi:type="dcterms:W3CDTF">2015-11-03T03:55:25Z</dcterms:modified>
</cp:coreProperties>
</file>