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 - Basic </a:t>
                      </a:r>
                      <a:r>
                        <a:rPr lang="de-DE" sz="900" baseline="0" dirty="0" err="1" smtClean="0"/>
                        <a:t>Structure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Service Container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Routing Service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</a:t>
                      </a:r>
                      <a:r>
                        <a:rPr lang="de-DE" sz="900" baseline="0" dirty="0" smtClean="0"/>
                        <a:t> Setup – </a:t>
                      </a:r>
                      <a:r>
                        <a:rPr lang="de-DE" sz="900" baseline="0" dirty="0" err="1" smtClean="0"/>
                        <a:t>Templating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</a:t>
                      </a:r>
                      <a:r>
                        <a:rPr lang="de-DE" sz="900" baseline="0" dirty="0" err="1" smtClean="0"/>
                        <a:t>Example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files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Session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- Basic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Helper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Templating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baseline="0" dirty="0" err="1" smtClean="0"/>
                        <a:t>Extensions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UserProviders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Testing</a:t>
                      </a:r>
                      <a:r>
                        <a:rPr lang="de-DE" sz="900" dirty="0" smtClean="0"/>
                        <a:t> &amp; Fixes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FlashBagService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Template Style </a:t>
                      </a:r>
                      <a:r>
                        <a:rPr lang="de-DE" sz="900" dirty="0" err="1" smtClean="0"/>
                        <a:t>modifications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Base Services</a:t>
                      </a:r>
                      <a:r>
                        <a:rPr lang="de-DE" sz="900" baseline="0" dirty="0" smtClean="0"/>
                        <a:t> &amp; Helpers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stripping</a:t>
                      </a:r>
                      <a:r>
                        <a:rPr lang="de-DE" sz="900" baseline="0" dirty="0" smtClean="0"/>
                        <a:t> down </a:t>
                      </a:r>
                      <a:r>
                        <a:rPr lang="de-DE" sz="900" baseline="0" dirty="0" err="1" smtClean="0"/>
                        <a:t>base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template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minimum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Creating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unique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content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</a:t>
                      </a:r>
                      <a:r>
                        <a:rPr lang="de-DE" sz="900" baseline="0" dirty="0" err="1" smtClean="0"/>
                        <a:t>PDFLib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 - App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downgrade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PHP 5.3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App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Textparser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Final </a:t>
                      </a:r>
                      <a:r>
                        <a:rPr lang="de-DE" sz="900" dirty="0" err="1" smtClean="0"/>
                        <a:t>Bugfixes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2.00</a:t>
                      </a: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Presentation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Gesamt</a:t>
                      </a: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33.00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85567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Swathi</a:t>
            </a:r>
            <a:r>
              <a:rPr lang="de-DE" dirty="0" smtClean="0"/>
              <a:t> </a:t>
            </a:r>
            <a:r>
              <a:rPr lang="de-DE" dirty="0" err="1" smtClean="0"/>
              <a:t>Sunder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8653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5679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020759"/>
              </p:ext>
            </p:extLst>
          </p:nvPr>
        </p:nvGraphicFramePr>
        <p:xfrm>
          <a:off x="457200" y="2005503"/>
          <a:ext cx="8229600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Macintosh PowerPoint</Application>
  <PresentationFormat>Bildschirmpräsentation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Sunder</vt:lpstr>
      <vt:lpstr>Time Tracking – Vivek Sethia</vt:lpstr>
      <vt:lpstr>Use Case Description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9</cp:revision>
  <dcterms:created xsi:type="dcterms:W3CDTF">2015-11-03T01:46:34Z</dcterms:created>
  <dcterms:modified xsi:type="dcterms:W3CDTF">2015-11-03T03:01:51Z</dcterms:modified>
</cp:coreProperties>
</file>