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</a:t>
            </a:r>
            <a:r>
              <a:rPr lang="de-DE" smtClean="0"/>
              <a:t>Description (3)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66507"/>
              </p:ext>
            </p:extLst>
          </p:nvPr>
        </p:nvGraphicFramePr>
        <p:xfrm>
          <a:off x="457200" y="1659977"/>
          <a:ext cx="8229600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r>
                        <a:rPr lang="de-DE" b="0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logged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name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right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upper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corner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selects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logout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70234"/>
              </p:ext>
            </p:extLst>
          </p:nvPr>
        </p:nvGraphicFramePr>
        <p:xfrm>
          <a:off x="261105" y="1010037"/>
          <a:ext cx="8681433" cy="5151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E-Mail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Transaction Code Generation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 </a:t>
                      </a:r>
                      <a:r>
                        <a:rPr lang="de-DE" sz="900" dirty="0" err="1" smtClean="0"/>
                        <a:t>and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forms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1.6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models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</a:t>
                      </a:r>
                      <a:r>
                        <a:rPr lang="de-DE" sz="900" dirty="0" err="1" smtClean="0"/>
                        <a:t>validation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Find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Add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1.7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Fill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model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</a:t>
                      </a:r>
                      <a:r>
                        <a:rPr lang="de-DE" sz="900" baseline="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Password </a:t>
                      </a:r>
                      <a:r>
                        <a:rPr lang="de-DE" sz="900" dirty="0" err="1" smtClean="0"/>
                        <a:t>encryption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dirty="0" smtClean="0"/>
                        <a:t>/</a:t>
                      </a:r>
                      <a:r>
                        <a:rPr lang="de-DE" sz="90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Redirect </a:t>
                      </a:r>
                      <a:r>
                        <a:rPr lang="de-DE" sz="900" dirty="0" err="1" smtClean="0"/>
                        <a:t>function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Controller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Parsing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file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PHP </a:t>
                      </a:r>
                      <a:r>
                        <a:rPr lang="de-DE" sz="900" dirty="0" err="1" smtClean="0"/>
                        <a:t>execution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1.3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File </a:t>
                      </a:r>
                      <a:r>
                        <a:rPr lang="de-DE" sz="900" dirty="0" err="1" smtClean="0"/>
                        <a:t>upload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Combining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MySQL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part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 Bugfixing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r>
                        <a:rPr lang="de-DE" sz="900" baseline="0" dirty="0" smtClean="0"/>
                        <a:t> in PHP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Fixed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CSV </a:t>
                      </a:r>
                      <a:r>
                        <a:rPr lang="de-DE" sz="900" dirty="0" err="1" smtClean="0"/>
                        <a:t>use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General </a:t>
                      </a:r>
                      <a:r>
                        <a:rPr lang="de-DE" sz="900" dirty="0" err="1" smtClean="0"/>
                        <a:t>bug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27.1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5679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(1)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336980"/>
              </p:ext>
            </p:extLst>
          </p:nvPr>
        </p:nvGraphicFramePr>
        <p:xfrm>
          <a:off x="457200" y="1659977"/>
          <a:ext cx="8229600" cy="441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Login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login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password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registered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website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was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approved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Login,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enters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credentials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In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,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redirected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Overview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page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 (2)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38167"/>
              </p:ext>
            </p:extLst>
          </p:nvPr>
        </p:nvGraphicFramePr>
        <p:xfrm>
          <a:off x="457200" y="1659977"/>
          <a:ext cx="8229600" cy="468883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Registration Customer/Employee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can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customer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/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employee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account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User, Employee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doesn‘t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exist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yet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Register/Jobs,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fills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out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the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HTML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form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clicks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Sign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Up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-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No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real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,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only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error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messages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User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User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gets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an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e-mail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confirming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his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registration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and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with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further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information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on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how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to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proceed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HTML form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Macintosh PowerPoint</Application>
  <PresentationFormat>Bildschirmpräsentation (4:3)</PresentationFormat>
  <Paragraphs>173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 (1)</vt:lpstr>
      <vt:lpstr>Use Case Description (2)</vt:lpstr>
      <vt:lpstr>Use Case Description 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12</cp:revision>
  <dcterms:created xsi:type="dcterms:W3CDTF">2015-11-03T01:46:34Z</dcterms:created>
  <dcterms:modified xsi:type="dcterms:W3CDTF">2015-11-03T03:44:27Z</dcterms:modified>
</cp:coreProperties>
</file>