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452"/>
    <a:srgbClr val="FFFFFF"/>
    <a:srgbClr val="EAEFF4"/>
    <a:srgbClr val="1C262B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58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1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63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65738" y="140140"/>
            <a:ext cx="4876800" cy="770759"/>
          </a:xfrm>
          <a:prstGeom prst="rect">
            <a:avLst/>
          </a:prstGeom>
        </p:spPr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13794"/>
            <a:ext cx="8229600" cy="4812370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286278"/>
            <a:ext cx="2133600" cy="365125"/>
          </a:xfrm>
        </p:spPr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268760"/>
            <a:ext cx="28956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251242"/>
            <a:ext cx="2133600" cy="365125"/>
          </a:xfrm>
        </p:spPr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525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385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434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682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4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873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758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864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293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04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87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6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20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39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34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16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02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53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-8759"/>
            <a:ext cx="9144000" cy="849587"/>
          </a:xfrm>
          <a:prstGeom prst="rect">
            <a:avLst/>
          </a:prstGeom>
          <a:solidFill>
            <a:srgbClr val="1C26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188400" y="64218"/>
            <a:ext cx="2699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b="1" i="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Secure</a:t>
            </a:r>
            <a:r>
              <a:rPr lang="de-DE" sz="3600" b="0" i="0" dirty="0" err="1" smtClean="0">
                <a:solidFill>
                  <a:srgbClr val="FFFFFF"/>
                </a:solidFill>
                <a:latin typeface="Helvetica Neue Thin"/>
                <a:cs typeface="Helvetica Neue Thin"/>
              </a:rPr>
              <a:t>Bank</a:t>
            </a:r>
            <a:endParaRPr lang="de-DE" sz="3600" dirty="0"/>
          </a:p>
        </p:txBody>
      </p:sp>
      <p:sp>
        <p:nvSpPr>
          <p:cNvPr id="9" name="Rechteck 8"/>
          <p:cNvSpPr/>
          <p:nvPr userDrawn="1"/>
        </p:nvSpPr>
        <p:spPr>
          <a:xfrm>
            <a:off x="188400" y="1068552"/>
            <a:ext cx="8719117" cy="56529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188400" y="1068552"/>
            <a:ext cx="8719117" cy="0"/>
          </a:xfrm>
          <a:prstGeom prst="line">
            <a:avLst/>
          </a:prstGeom>
          <a:ln>
            <a:solidFill>
              <a:srgbClr val="00BA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0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36964" y="5618663"/>
            <a:ext cx="6400800" cy="1752600"/>
          </a:xfrm>
        </p:spPr>
        <p:txBody>
          <a:bodyPr>
            <a:normAutofit/>
          </a:bodyPr>
          <a:lstStyle/>
          <a:p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Swathi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Sunder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, </a:t>
            </a:r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Vivek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Sethia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, </a:t>
            </a:r>
          </a:p>
          <a:p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Mai Ton Nu Cam, Korbinian Würl</a:t>
            </a:r>
            <a:endParaRPr lang="de-DE" sz="2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" name="Titel 3"/>
          <p:cNvSpPr txBox="1">
            <a:spLocks noGrp="1"/>
          </p:cNvSpPr>
          <p:nvPr>
            <p:ph type="ctrTitle"/>
          </p:nvPr>
        </p:nvSpPr>
        <p:spPr>
          <a:xfrm>
            <a:off x="592424" y="1520393"/>
            <a:ext cx="7772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i="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Secure</a:t>
            </a:r>
            <a:r>
              <a:rPr lang="de-DE" sz="6600" b="0" i="0" dirty="0" err="1" smtClean="0">
                <a:solidFill>
                  <a:srgbClr val="FFFFFF"/>
                </a:solidFill>
                <a:latin typeface="Helvetica Neue Thin"/>
                <a:cs typeface="Helvetica Neue Thin"/>
              </a:rPr>
              <a:t>Bank</a:t>
            </a:r>
            <a:endParaRPr lang="de-DE" sz="6600" b="0" i="0" dirty="0">
              <a:solidFill>
                <a:srgbClr val="FFFFFF"/>
              </a:solidFill>
              <a:latin typeface="Helvetica Neue Thin"/>
              <a:cs typeface="Helvetica Neue Thin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33248" y="2975237"/>
            <a:ext cx="378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FFFF"/>
                </a:solidFill>
                <a:latin typeface="Helvetica Neue"/>
                <a:cs typeface="Helvetica Neue"/>
              </a:rPr>
              <a:t>Secure </a:t>
            </a:r>
            <a:r>
              <a:rPr lang="de-DE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Coding</a:t>
            </a:r>
            <a:r>
              <a:rPr lang="de-DE" dirty="0" smtClean="0">
                <a:solidFill>
                  <a:srgbClr val="FFFFFF"/>
                </a:solidFill>
                <a:latin typeface="Helvetica Neue"/>
                <a:cs typeface="Helvetica Neue"/>
              </a:rPr>
              <a:t> – Team 8 – Phase 1</a:t>
            </a:r>
            <a:endParaRPr lang="de-DE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3361593" y="2754873"/>
            <a:ext cx="2175698" cy="9339"/>
          </a:xfrm>
          <a:prstGeom prst="line">
            <a:avLst/>
          </a:prstGeom>
          <a:ln w="12700" cmpd="sng">
            <a:solidFill>
              <a:srgbClr val="00BA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94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registration</a:t>
            </a:r>
            <a:r>
              <a:rPr lang="de-DE" sz="2000" dirty="0" smtClean="0"/>
              <a:t> (</a:t>
            </a:r>
            <a:r>
              <a:rPr lang="de-DE" sz="2000" dirty="0" err="1" smtClean="0"/>
              <a:t>including</a:t>
            </a:r>
            <a:r>
              <a:rPr lang="de-DE" sz="2000" dirty="0" smtClean="0"/>
              <a:t> </a:t>
            </a:r>
            <a:r>
              <a:rPr lang="de-DE" sz="2000" dirty="0" err="1" smtClean="0"/>
              <a:t>sending</a:t>
            </a:r>
            <a:r>
              <a:rPr lang="de-DE" sz="2000" dirty="0" smtClean="0"/>
              <a:t> </a:t>
            </a:r>
            <a:r>
              <a:rPr lang="de-DE" sz="2000" dirty="0" err="1" smtClean="0"/>
              <a:t>e-mail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TANs)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login</a:t>
            </a:r>
            <a:endParaRPr lang="de-DE" sz="2000" dirty="0" smtClean="0"/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logout</a:t>
            </a:r>
            <a:endParaRPr lang="de-DE" sz="2000" dirty="0" smtClean="0"/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views</a:t>
            </a:r>
            <a:r>
              <a:rPr lang="de-DE" sz="2000" dirty="0" smtClean="0"/>
              <a:t> </a:t>
            </a:r>
            <a:r>
              <a:rPr lang="de-DE" sz="2000" dirty="0" err="1" smtClean="0"/>
              <a:t>bank</a:t>
            </a:r>
            <a:r>
              <a:rPr lang="de-DE" sz="2000" dirty="0" smtClean="0"/>
              <a:t> </a:t>
            </a:r>
            <a:r>
              <a:rPr lang="de-DE" sz="2000" dirty="0" err="1" smtClean="0"/>
              <a:t>account</a:t>
            </a:r>
            <a:r>
              <a:rPr lang="de-DE" sz="2000" dirty="0" smtClean="0"/>
              <a:t> </a:t>
            </a:r>
            <a:r>
              <a:rPr lang="de-DE" sz="2000" dirty="0" err="1" smtClean="0"/>
              <a:t>details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views</a:t>
            </a:r>
            <a:r>
              <a:rPr lang="de-DE" sz="2000" dirty="0" smtClean="0"/>
              <a:t> </a:t>
            </a:r>
            <a:r>
              <a:rPr lang="de-DE" sz="2000" dirty="0" err="1" smtClean="0"/>
              <a:t>transaction</a:t>
            </a:r>
            <a:r>
              <a:rPr lang="de-DE" sz="2000" dirty="0" smtClean="0"/>
              <a:t> </a:t>
            </a:r>
            <a:r>
              <a:rPr lang="de-DE" sz="2000" dirty="0" err="1" smtClean="0"/>
              <a:t>history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</a:t>
            </a:r>
            <a:r>
              <a:rPr lang="de-DE" sz="2000" dirty="0" err="1" smtClean="0"/>
              <a:t>money</a:t>
            </a:r>
            <a:r>
              <a:rPr lang="de-DE" sz="2000" dirty="0" smtClean="0"/>
              <a:t> </a:t>
            </a:r>
            <a:r>
              <a:rPr lang="de-DE" sz="2000" dirty="0" err="1" smtClean="0"/>
              <a:t>transfer</a:t>
            </a:r>
            <a:r>
              <a:rPr lang="de-DE" sz="2000" dirty="0" smtClean="0"/>
              <a:t> via HTML form (</a:t>
            </a:r>
            <a:r>
              <a:rPr lang="de-DE" sz="2000" dirty="0" err="1" smtClean="0"/>
              <a:t>using</a:t>
            </a:r>
            <a:r>
              <a:rPr lang="de-DE" sz="2000" dirty="0" smtClean="0"/>
              <a:t> TAN)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</a:t>
            </a:r>
            <a:r>
              <a:rPr lang="de-DE" sz="2000" dirty="0" err="1" smtClean="0"/>
              <a:t>money</a:t>
            </a:r>
            <a:r>
              <a:rPr lang="de-DE" sz="2000" dirty="0" smtClean="0"/>
              <a:t> </a:t>
            </a:r>
            <a:r>
              <a:rPr lang="de-DE" sz="2000" dirty="0" err="1" smtClean="0"/>
              <a:t>transfer</a:t>
            </a:r>
            <a:r>
              <a:rPr lang="de-DE" sz="2000" dirty="0" smtClean="0"/>
              <a:t> via </a:t>
            </a:r>
            <a:r>
              <a:rPr lang="de-DE" sz="2000" dirty="0" err="1" smtClean="0"/>
              <a:t>uploading</a:t>
            </a:r>
            <a:r>
              <a:rPr lang="de-DE" sz="2000" dirty="0" smtClean="0"/>
              <a:t> </a:t>
            </a:r>
            <a:r>
              <a:rPr lang="de-DE" sz="2000" dirty="0" err="1" smtClean="0"/>
              <a:t>transaction</a:t>
            </a:r>
            <a:r>
              <a:rPr lang="de-DE" sz="2000" dirty="0" smtClean="0"/>
              <a:t> </a:t>
            </a:r>
            <a:r>
              <a:rPr lang="de-DE" sz="2000" dirty="0" err="1" smtClean="0"/>
              <a:t>batch</a:t>
            </a:r>
            <a:r>
              <a:rPr lang="de-DE" sz="2000" dirty="0" smtClean="0"/>
              <a:t> </a:t>
            </a:r>
            <a:r>
              <a:rPr lang="de-DE" sz="2000" dirty="0" err="1" smtClean="0"/>
              <a:t>file</a:t>
            </a:r>
            <a:r>
              <a:rPr lang="de-DE" sz="2000" dirty="0" smtClean="0"/>
              <a:t> (</a:t>
            </a:r>
            <a:r>
              <a:rPr lang="de-DE" sz="2000" dirty="0" err="1" smtClean="0"/>
              <a:t>using</a:t>
            </a:r>
            <a:r>
              <a:rPr lang="de-DE" sz="2000" dirty="0" smtClean="0"/>
              <a:t> TAN)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Employee </a:t>
            </a:r>
            <a:r>
              <a:rPr lang="de-DE" sz="2000" dirty="0" err="1" smtClean="0"/>
              <a:t>approves</a:t>
            </a:r>
            <a:r>
              <a:rPr lang="de-DE" sz="2000" dirty="0" smtClean="0"/>
              <a:t> </a:t>
            </a:r>
            <a:r>
              <a:rPr lang="de-DE" sz="2000" dirty="0" err="1" smtClean="0"/>
              <a:t>transfers</a:t>
            </a:r>
            <a:r>
              <a:rPr lang="de-DE" sz="2000" dirty="0" smtClean="0"/>
              <a:t> larger </a:t>
            </a:r>
            <a:r>
              <a:rPr lang="de-DE" sz="2000" dirty="0" err="1" smtClean="0"/>
              <a:t>than</a:t>
            </a:r>
            <a:r>
              <a:rPr lang="de-DE" sz="2000" dirty="0" smtClean="0"/>
              <a:t> 10.000 EUR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Employee </a:t>
            </a:r>
            <a:r>
              <a:rPr lang="de-DE" sz="2000" dirty="0" err="1" smtClean="0"/>
              <a:t>approves</a:t>
            </a:r>
            <a:r>
              <a:rPr lang="de-DE" sz="2000" dirty="0" smtClean="0"/>
              <a:t> </a:t>
            </a:r>
            <a:r>
              <a:rPr lang="de-DE" sz="2000" dirty="0" err="1" smtClean="0"/>
              <a:t>registration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other</a:t>
            </a:r>
            <a:r>
              <a:rPr lang="de-DE" sz="2000" dirty="0" smtClean="0"/>
              <a:t> </a:t>
            </a:r>
            <a:r>
              <a:rPr lang="de-DE" sz="2000" dirty="0" err="1" smtClean="0"/>
              <a:t>employee</a:t>
            </a:r>
            <a:endParaRPr lang="de-DE" sz="2000" dirty="0" smtClean="0"/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downloads</a:t>
            </a:r>
            <a:r>
              <a:rPr lang="de-DE" sz="2000" dirty="0" smtClean="0"/>
              <a:t> </a:t>
            </a:r>
            <a:r>
              <a:rPr lang="de-DE" sz="2000" dirty="0" err="1" smtClean="0"/>
              <a:t>transaction</a:t>
            </a:r>
            <a:r>
              <a:rPr lang="de-DE" sz="2000" dirty="0" smtClean="0"/>
              <a:t> </a:t>
            </a:r>
            <a:r>
              <a:rPr lang="de-DE" sz="2000" dirty="0" err="1" smtClean="0"/>
              <a:t>history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 </a:t>
            </a:r>
            <a:r>
              <a:rPr lang="de-DE" sz="2000" dirty="0" err="1" smtClean="0"/>
              <a:t>as</a:t>
            </a:r>
            <a:r>
              <a:rPr lang="de-DE" sz="2000" dirty="0" smtClean="0"/>
              <a:t> PDF </a:t>
            </a:r>
            <a:r>
              <a:rPr lang="de-DE" sz="2000" dirty="0" err="1" smtClean="0"/>
              <a:t>document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79865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pic>
        <p:nvPicPr>
          <p:cNvPr id="8" name="Bild 7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39" y="1681723"/>
            <a:ext cx="6769818" cy="42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3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94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Macintosh PowerPoint</Application>
  <PresentationFormat>Bildschirmpräsentation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Office-Design</vt:lpstr>
      <vt:lpstr>Benutzerdefiniertes Design</vt:lpstr>
      <vt:lpstr>SecureBank</vt:lpstr>
      <vt:lpstr>Use Cases</vt:lpstr>
      <vt:lpstr>Live Demo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SecureBank</dc:title>
  <dc:creator>Korbinian Würl</dc:creator>
  <cp:lastModifiedBy>Korbinian Würl</cp:lastModifiedBy>
  <cp:revision>4</cp:revision>
  <dcterms:created xsi:type="dcterms:W3CDTF">2015-11-03T01:46:34Z</dcterms:created>
  <dcterms:modified xsi:type="dcterms:W3CDTF">2015-11-03T02:23:31Z</dcterms:modified>
</cp:coreProperties>
</file>