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840828"/>
            <a:ext cx="9144000" cy="601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2317" y="840828"/>
            <a:ext cx="91763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admin@admin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(3)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66507"/>
              </p:ext>
            </p:extLst>
          </p:nvPr>
        </p:nvGraphicFramePr>
        <p:xfrm>
          <a:off x="457200" y="1659977"/>
          <a:ext cx="8229600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Logout Customer/Employee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logout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is logged in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clicks on his name in right upper corner and selects logout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gets redirected to login page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(4)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485260"/>
              </p:ext>
            </p:extLst>
          </p:nvPr>
        </p:nvGraphicFramePr>
        <p:xfrm>
          <a:off x="457200" y="910899"/>
          <a:ext cx="8229600" cy="56694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Customer transfers money via file upload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upload a text file containing several transactions he wants to make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is logged in</a:t>
                      </a:r>
                      <a:endParaRPr/>
                    </a:p>
                  </a:txBody>
                  <a:tcPr/>
                </a:tc>
              </a:tr>
              <a:tr h="1228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chooses Make Transfer from the side bar and selects the Tab via file upload. Then he selects a file from his computer and clicks Submit.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No real exceptions, only error messages for the Customer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gets redirected to Make Transfer page with a success or error notification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Plain text file with CSV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3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(6)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97157"/>
              </p:ext>
            </p:extLst>
          </p:nvPr>
        </p:nvGraphicFramePr>
        <p:xfrm>
          <a:off x="457200" y="1027243"/>
          <a:ext cx="8292280" cy="544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7748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Customer/Employee downloads PDF document of transactions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User can upload a text file containing several transactions he wants to make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Actor is logged in</a:t>
                      </a:r>
                      <a:endParaRPr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Customer downloads PDF from Transaction History, Employee downloads transactions from Pending transactions or from Customer detailed page.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Download link does not appear when no transactions exist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PDF File opens in a new tab with download and other options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HTML,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Helvetica Neue"/>
                        </a:rPr>
                        <a:t>PDFLib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3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(7)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7645"/>
              </p:ext>
            </p:extLst>
          </p:nvPr>
        </p:nvGraphicFramePr>
        <p:xfrm>
          <a:off x="457200" y="1027243"/>
          <a:ext cx="8292280" cy="53553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7748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Employee approves transactions of customer &gt; 10.000 EUR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 is able to approve transactions of customers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Employee is logged in</a:t>
                      </a:r>
                      <a:endParaRPr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 clicks on Pending Transactions on the sidebar and clicks on Approve button corresponding to the transaction to approve.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 clicks on the Reject button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Helvetica Neue"/>
                        </a:rPr>
                        <a:t>If selected transaction is already approved/rejected, error message is displayed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Account Balance is updated in the from &amp; to accounts of the transaction.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HTML, MySQL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4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(8)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501350"/>
              </p:ext>
            </p:extLst>
          </p:nvPr>
        </p:nvGraphicFramePr>
        <p:xfrm>
          <a:off x="457200" y="1027243"/>
          <a:ext cx="8292280" cy="53249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7748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Employee/Customer views bank account details of Customer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Employee/Customer is able to view bank account details of customer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Actor is logged in</a:t>
                      </a:r>
                      <a:endParaRPr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Customer clicks on Home to view own account details. Employee clicks on Customers on the sidebar and clicks on specific customer to view account details.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User is able to view the bank account details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HTML, MySQL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5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(9)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92248"/>
              </p:ext>
            </p:extLst>
          </p:nvPr>
        </p:nvGraphicFramePr>
        <p:xfrm>
          <a:off x="457200" y="1027243"/>
          <a:ext cx="8292280" cy="55687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7748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Employee/Customer views transaction history of Customer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Employee/Customer is able to view transaction history of customer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Actor is logged in</a:t>
                      </a:r>
                      <a:endParaRPr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Customer clicks on Transaction History on sidebar to view own transaction history. Employee clicks on Customers on the sidebar and clicks on specific customer to view transaction history.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User is able to view the transaction history of customer.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HTML, MySQL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0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(10)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08738"/>
              </p:ext>
            </p:extLst>
          </p:nvPr>
        </p:nvGraphicFramePr>
        <p:xfrm>
          <a:off x="258073" y="910899"/>
          <a:ext cx="8678162" cy="57646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563362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Helvetica Neue"/>
                        </a:rPr>
                        <a:t>Customer transfers money via HTML Form</a:t>
                      </a:r>
                      <a:endParaRPr dirty="0"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transfer money by entering details in the HTML form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Helvetica Neue"/>
                        </a:rPr>
                        <a:t>Customer is logged in</a:t>
                      </a:r>
                      <a:endParaRPr dirty="0"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Helvetica Neue"/>
                        </a:rPr>
                        <a:t>User chooses Make Transfer from the side bar and selects the Tab via file upload. Then he selects a file from his computer and clicks Submit.</a:t>
                      </a:r>
                      <a:endParaRPr dirty="0"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Customer enters incorrect details or invalid transaction code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No real exceptions, only error messages for the Customer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gets redirected to Make Transfer page with a success or error notification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 Form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0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Superuser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E-mail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admin@admin.de</a:t>
            </a:r>
            <a:endParaRPr lang="de-DE" dirty="0" smtClean="0"/>
          </a:p>
          <a:p>
            <a:r>
              <a:rPr lang="de-DE" dirty="0" smtClean="0"/>
              <a:t>PW: </a:t>
            </a:r>
            <a:r>
              <a:rPr lang="de-DE" smtClean="0"/>
              <a:t>admin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91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Tracking – Korbinian Würl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5675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 - Basic Structure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– Service Container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– Routing Service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– Templating Service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– Example files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Session Service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Auth Service - Basic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Form Helper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Templating Extensions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Auth Service UserProviders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Auth Service Testing &amp; Fixes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FlashBagService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Template Style modifications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Bugfixes for Base Services &amp; Helpers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Landingpage – stripping down base template to minimum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Landingpage – Creating unique content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VM Installation - PDFLib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VM Installation - App downgrade to PHP 5.3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VM Installation - App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Bugfixes for Textparser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Final Bugfixes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Presentation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/>
                        </a:rPr>
                        <a:t>Gesamt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Mai Ton Nu Cam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416573"/>
              </p:ext>
            </p:extLst>
          </p:nvPr>
        </p:nvGraphicFramePr>
        <p:xfrm>
          <a:off x="261105" y="1010037"/>
          <a:ext cx="8681433" cy="53861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E-Mail Service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Transaction Code Generation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Login and registration forms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Login and registration models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Form validation functions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Find function for DB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Add function for DB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Fill model function for DB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Password encryption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Error handling for login/registration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Redirect function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Controller for login and registration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Parsing text file with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PHP execution of C program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File upload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Combining text parser with MySQL part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C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</a:rPr>
                        <a:t>Bugfixing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Error handling of C program in PHP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Fixed text parser for CSV use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General bug fixing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900" dirty="0" err="1" smtClean="0"/>
                        <a:t>Presentation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900" dirty="0" smtClean="0"/>
                        <a:t>1</a:t>
                      </a:r>
                      <a:endParaRPr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28.1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1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Swathi</a:t>
            </a:r>
            <a:r>
              <a:rPr lang="de-DE" dirty="0" smtClean="0"/>
              <a:t> </a:t>
            </a:r>
            <a:r>
              <a:rPr lang="de-DE" dirty="0" err="1" smtClean="0"/>
              <a:t>Sunder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8653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UI Template – Selection &amp; Integration into the Project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- Profile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Transaction History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Customer List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Admin Pages – Employee List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Customer Detailed View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Employee Pages – List of Pending Transactions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PDO Implementation – Creation of common functions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PDO Implementation – Change of all queries &amp; modifications in database tables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 Fixing for Employee Dashboard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Customer Account Creation after employee approves registration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Synchronization of actions when multiple employees perform actions on same registration/transaction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Update of Account Balance on all relevant Customer/Employee operations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Money Transfer via File Upload – Testing for Transaction code validity (C, MySQL)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Money Transfer via File Upload – Addition of Transaction to DB (C, MySQL)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Money Transfer via File Upload – Update of Account Balance on all relevant actions (C, MySQL)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Update Function for DB in Repository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Code Refactoring – User &amp; Transaction Repository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Debugging in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Final Testing &amp; Bug Fixing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Presentation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1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Vivek</a:t>
            </a:r>
            <a:r>
              <a:rPr lang="de-DE" dirty="0" smtClean="0"/>
              <a:t> </a:t>
            </a:r>
            <a:r>
              <a:rPr lang="de-DE" dirty="0" err="1" smtClean="0"/>
              <a:t>Sethia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747504"/>
              </p:ext>
            </p:extLst>
          </p:nvPr>
        </p:nvGraphicFramePr>
        <p:xfrm>
          <a:off x="261105" y="1010037"/>
          <a:ext cx="8681433" cy="44494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Initial Design of Application work-flow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Database Design with tables &amp; constraints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Layout for all Customer &amp; Employee pages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Account 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Bank Statement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Money Transfer through HTML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PDF Download of Transaction History &amp; Bank Statement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Employee Pages - Dashboard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PDF Download of all / specific customer pending transactions &amp; completed transactions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Admin Pages – Approve/Reject Employee registrations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Approve/Reject Customer registrations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Approve/Reject Customer transactions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Overall Application styling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 fixing in styles and UI template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 fixing in PDF functionality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Final Testing &amp; Bug Fixing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Presentation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0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(1)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336980"/>
              </p:ext>
            </p:extLst>
          </p:nvPr>
        </p:nvGraphicFramePr>
        <p:xfrm>
          <a:off x="457200" y="1659977"/>
          <a:ext cx="8229600" cy="441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Login Customer/Employee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login with his e-mail and password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registered at the website and was approved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clicks on Login, enters his credentials and clicks Sign In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No real exceptions, only error messages for User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is redirected to Overview page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 form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(2)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497992"/>
              </p:ext>
            </p:extLst>
          </p:nvPr>
        </p:nvGraphicFramePr>
        <p:xfrm>
          <a:off x="457200" y="948255"/>
          <a:ext cx="8229600" cy="575815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Registration Customer/Employee</a:t>
                      </a:r>
                      <a:endParaRPr/>
                    </a:p>
                  </a:txBody>
                  <a:tcPr/>
                </a:tc>
              </a:tr>
              <a:tr h="703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register a customer/employee account</a:t>
                      </a:r>
                      <a:endParaRPr/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User, Employee</a:t>
                      </a:r>
                      <a:endParaRPr/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doesn‘t exist yet</a:t>
                      </a:r>
                      <a:endParaRPr/>
                    </a:p>
                  </a:txBody>
                  <a:tcPr/>
                </a:tc>
              </a:tr>
              <a:tr h="703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clicks on Register/Jobs, fills out the HTML form and clicks Sign Up</a:t>
                      </a:r>
                      <a:endParaRPr/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703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No real exceptions, only error messages for User</a:t>
                      </a:r>
                      <a:endParaRPr/>
                    </a:p>
                  </a:txBody>
                  <a:tcPr/>
                </a:tc>
              </a:tr>
              <a:tr h="1608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gets an e-mail confirming his registration and with further information on how to proceed</a:t>
                      </a:r>
                      <a:endParaRPr/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 form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Microsoft Macintosh PowerPoint</Application>
  <PresentationFormat>Bildschirmpräsentation (4:3)</PresentationFormat>
  <Paragraphs>374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Office-Design</vt:lpstr>
      <vt:lpstr>Benutzerdefiniertes Design</vt:lpstr>
      <vt:lpstr>SecureBank</vt:lpstr>
      <vt:lpstr>Use Cases</vt:lpstr>
      <vt:lpstr>Live Demo</vt:lpstr>
      <vt:lpstr>Time Tracking – Korbinian Würl</vt:lpstr>
      <vt:lpstr>Time Tracking – Mai Ton Nu Cam</vt:lpstr>
      <vt:lpstr>Time Tracking – Swathi Sunder</vt:lpstr>
      <vt:lpstr>Time Tracking – Vivek Sethia</vt:lpstr>
      <vt:lpstr>Use Case Description (1)</vt:lpstr>
      <vt:lpstr>Use Case Description (2)</vt:lpstr>
      <vt:lpstr>Use Case Description (3)</vt:lpstr>
      <vt:lpstr>Use Case Description (4)</vt:lpstr>
      <vt:lpstr>Use Case Description (6)</vt:lpstr>
      <vt:lpstr>Use Case Description (7)</vt:lpstr>
      <vt:lpstr>Use Case Description (8)</vt:lpstr>
      <vt:lpstr>Use Case Description (9)</vt:lpstr>
      <vt:lpstr>Use Case Description (10)</vt:lpstr>
      <vt:lpstr>Superuser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Korbinian Würl</cp:lastModifiedBy>
  <cp:revision>17</cp:revision>
  <dcterms:created xsi:type="dcterms:W3CDTF">2015-11-03T01:46:34Z</dcterms:created>
  <dcterms:modified xsi:type="dcterms:W3CDTF">2015-11-03T07:51:47Z</dcterms:modified>
</cp:coreProperties>
</file>