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70B5-54E5-4EA9-8255-D83A552F69A8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FA42-4C96-40D0-968E-816322FE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5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70B5-54E5-4EA9-8255-D83A552F69A8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FA42-4C96-40D0-968E-816322FE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8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70B5-54E5-4EA9-8255-D83A552F69A8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FA42-4C96-40D0-968E-816322FE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4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70B5-54E5-4EA9-8255-D83A552F69A8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FA42-4C96-40D0-968E-816322FE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4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70B5-54E5-4EA9-8255-D83A552F69A8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FA42-4C96-40D0-968E-816322FE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5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70B5-54E5-4EA9-8255-D83A552F69A8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FA42-4C96-40D0-968E-816322FE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0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70B5-54E5-4EA9-8255-D83A552F69A8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FA42-4C96-40D0-968E-816322FE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8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70B5-54E5-4EA9-8255-D83A552F69A8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FA42-4C96-40D0-968E-816322FE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70B5-54E5-4EA9-8255-D83A552F69A8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FA42-4C96-40D0-968E-816322FE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1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70B5-54E5-4EA9-8255-D83A552F69A8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FA42-4C96-40D0-968E-816322FE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1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70B5-54E5-4EA9-8255-D83A552F69A8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FA42-4C96-40D0-968E-816322FE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1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370B5-54E5-4EA9-8255-D83A552F69A8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7FA42-4C96-40D0-968E-816322FE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7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Secure Coding-Team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PHASE 1</a:t>
            </a:r>
          </a:p>
        </p:txBody>
      </p:sp>
    </p:spTree>
    <p:extLst>
      <p:ext uri="{BB962C8B-B14F-4D97-AF65-F5344CB8AC3E}">
        <p14:creationId xmlns:p14="http://schemas.microsoft.com/office/powerpoint/2010/main" val="405998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381000" y="983673"/>
            <a:ext cx="8382000" cy="5715000"/>
            <a:chOff x="381000" y="685800"/>
            <a:chExt cx="8382000" cy="5715000"/>
          </a:xfrm>
        </p:grpSpPr>
        <p:sp>
          <p:nvSpPr>
            <p:cNvPr id="2" name="Oval 1"/>
            <p:cNvSpPr/>
            <p:nvPr/>
          </p:nvSpPr>
          <p:spPr>
            <a:xfrm>
              <a:off x="381000" y="685800"/>
              <a:ext cx="1219200" cy="6096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3" name="Oval 2"/>
            <p:cNvSpPr/>
            <p:nvPr/>
          </p:nvSpPr>
          <p:spPr>
            <a:xfrm>
              <a:off x="5472546" y="5791200"/>
              <a:ext cx="1219200" cy="6096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2667000" y="685800"/>
              <a:ext cx="1600200" cy="685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Enter profile details and click  Register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257800" y="685800"/>
              <a:ext cx="1752600" cy="914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User details are inserted into DB with Active flag set to 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Diamond 5"/>
            <p:cNvSpPr/>
            <p:nvPr/>
          </p:nvSpPr>
          <p:spPr>
            <a:xfrm>
              <a:off x="5205846" y="2060864"/>
              <a:ext cx="1752600" cy="1596736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User receives Email for Pending Approval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67000" y="3165764"/>
              <a:ext cx="1600200" cy="685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Active flag in DB is set to 1 for User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55718" y="4807527"/>
              <a:ext cx="2022764" cy="914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User receives Email for Approval Success + File with 100 Trans. Codes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162800" y="3165764"/>
              <a:ext cx="1600200" cy="685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User receives Email for Approval Failure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162800" y="4914900"/>
              <a:ext cx="1600200" cy="685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User record is deleted from DB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2" idx="6"/>
            </p:cNvCxnSpPr>
            <p:nvPr/>
          </p:nvCxnSpPr>
          <p:spPr>
            <a:xfrm>
              <a:off x="1600200" y="990600"/>
              <a:ext cx="1066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4" idx="3"/>
            </p:cNvCxnSpPr>
            <p:nvPr/>
          </p:nvCxnSpPr>
          <p:spPr>
            <a:xfrm>
              <a:off x="4267200" y="1028700"/>
              <a:ext cx="99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054437" y="1600200"/>
              <a:ext cx="0" cy="4606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6" idx="3"/>
              <a:endCxn id="9" idx="0"/>
            </p:cNvCxnSpPr>
            <p:nvPr/>
          </p:nvCxnSpPr>
          <p:spPr>
            <a:xfrm>
              <a:off x="6958446" y="2859232"/>
              <a:ext cx="1004454" cy="30653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6" idx="1"/>
              <a:endCxn id="7" idx="0"/>
            </p:cNvCxnSpPr>
            <p:nvPr/>
          </p:nvCxnSpPr>
          <p:spPr>
            <a:xfrm rot="10800000" flipV="1">
              <a:off x="3467100" y="2859232"/>
              <a:ext cx="1738746" cy="30653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8" idx="2"/>
              <a:endCxn id="3" idx="2"/>
            </p:cNvCxnSpPr>
            <p:nvPr/>
          </p:nvCxnSpPr>
          <p:spPr>
            <a:xfrm rot="16200000" flipH="1">
              <a:off x="4282787" y="4906240"/>
              <a:ext cx="374073" cy="200544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0" idx="2"/>
              <a:endCxn id="3" idx="6"/>
            </p:cNvCxnSpPr>
            <p:nvPr/>
          </p:nvCxnSpPr>
          <p:spPr>
            <a:xfrm rot="5400000">
              <a:off x="7079673" y="5212773"/>
              <a:ext cx="495300" cy="127115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" idx="2"/>
              <a:endCxn id="8" idx="0"/>
            </p:cNvCxnSpPr>
            <p:nvPr/>
          </p:nvCxnSpPr>
          <p:spPr>
            <a:xfrm>
              <a:off x="3467100" y="3851564"/>
              <a:ext cx="0" cy="9559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9" idx="2"/>
              <a:endCxn id="10" idx="0"/>
            </p:cNvCxnSpPr>
            <p:nvPr/>
          </p:nvCxnSpPr>
          <p:spPr>
            <a:xfrm>
              <a:off x="7962900" y="3851564"/>
              <a:ext cx="0" cy="10633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609729" y="2274457"/>
              <a:ext cx="19641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Auth. Emp. approves </a:t>
              </a:r>
              <a:br>
                <a:rPr lang="en-US" sz="1600" dirty="0" smtClean="0"/>
              </a:br>
              <a:r>
                <a:rPr lang="en-US" sz="1600" dirty="0" smtClean="0"/>
                <a:t>registration</a:t>
              </a:r>
              <a:endParaRPr 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82691" y="2290623"/>
              <a:ext cx="17144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Auth. Emp. rejects</a:t>
              </a:r>
              <a:br>
                <a:rPr lang="en-US" sz="1600" dirty="0" smtClean="0"/>
              </a:br>
              <a:r>
                <a:rPr lang="en-US" sz="1600" dirty="0" smtClean="0"/>
                <a:t>registration</a:t>
              </a:r>
              <a:endParaRPr lang="en-US" sz="1600" dirty="0"/>
            </a:p>
          </p:txBody>
        </p:sp>
      </p:grp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xfrm>
            <a:off x="426338" y="152400"/>
            <a:ext cx="8229600" cy="70903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User Registration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5723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05246" y="1028700"/>
            <a:ext cx="8382000" cy="5715000"/>
            <a:chOff x="381000" y="685800"/>
            <a:chExt cx="8382000" cy="5715000"/>
          </a:xfrm>
        </p:grpSpPr>
        <p:sp>
          <p:nvSpPr>
            <p:cNvPr id="2" name="Oval 1"/>
            <p:cNvSpPr/>
            <p:nvPr/>
          </p:nvSpPr>
          <p:spPr>
            <a:xfrm>
              <a:off x="381000" y="685800"/>
              <a:ext cx="1219200" cy="6096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3" name="Oval 2"/>
            <p:cNvSpPr/>
            <p:nvPr/>
          </p:nvSpPr>
          <p:spPr>
            <a:xfrm>
              <a:off x="5472546" y="5791200"/>
              <a:ext cx="1219200" cy="6096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2667000" y="685800"/>
              <a:ext cx="1600200" cy="685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Enter profile details and click  Register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257800" y="685800"/>
              <a:ext cx="1752600" cy="914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Employee details are inserted into DB with Active flag set to 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Diamond 5"/>
            <p:cNvSpPr/>
            <p:nvPr/>
          </p:nvSpPr>
          <p:spPr>
            <a:xfrm>
              <a:off x="5205846" y="2060864"/>
              <a:ext cx="1752600" cy="1596736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Emp. receives Email for Pending Approval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67000" y="3165764"/>
              <a:ext cx="1600200" cy="685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Active flag in DB is set to 1 for Employee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55718" y="4807527"/>
              <a:ext cx="2022764" cy="914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Employee  receives Email for Approval Success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162800" y="3165764"/>
              <a:ext cx="1600200" cy="685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Emp. receives Email for Approval Failure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162800" y="4914900"/>
              <a:ext cx="1600200" cy="685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Employee record is deleted from DB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2" idx="6"/>
            </p:cNvCxnSpPr>
            <p:nvPr/>
          </p:nvCxnSpPr>
          <p:spPr>
            <a:xfrm>
              <a:off x="1600200" y="990600"/>
              <a:ext cx="1066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4" idx="3"/>
            </p:cNvCxnSpPr>
            <p:nvPr/>
          </p:nvCxnSpPr>
          <p:spPr>
            <a:xfrm>
              <a:off x="4267200" y="1028700"/>
              <a:ext cx="99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054437" y="1600200"/>
              <a:ext cx="0" cy="4606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6" idx="3"/>
              <a:endCxn id="9" idx="0"/>
            </p:cNvCxnSpPr>
            <p:nvPr/>
          </p:nvCxnSpPr>
          <p:spPr>
            <a:xfrm>
              <a:off x="6958446" y="2859232"/>
              <a:ext cx="1004454" cy="30653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6" idx="1"/>
              <a:endCxn id="7" idx="0"/>
            </p:cNvCxnSpPr>
            <p:nvPr/>
          </p:nvCxnSpPr>
          <p:spPr>
            <a:xfrm rot="10800000" flipV="1">
              <a:off x="3467100" y="2859232"/>
              <a:ext cx="1738746" cy="30653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8" idx="2"/>
              <a:endCxn id="3" idx="2"/>
            </p:cNvCxnSpPr>
            <p:nvPr/>
          </p:nvCxnSpPr>
          <p:spPr>
            <a:xfrm rot="16200000" flipH="1">
              <a:off x="4282787" y="4906240"/>
              <a:ext cx="374073" cy="200544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0" idx="2"/>
              <a:endCxn id="3" idx="6"/>
            </p:cNvCxnSpPr>
            <p:nvPr/>
          </p:nvCxnSpPr>
          <p:spPr>
            <a:xfrm rot="5400000">
              <a:off x="7079673" y="5212773"/>
              <a:ext cx="495300" cy="127115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2"/>
              <a:endCxn id="8" idx="0"/>
            </p:cNvCxnSpPr>
            <p:nvPr/>
          </p:nvCxnSpPr>
          <p:spPr>
            <a:xfrm>
              <a:off x="3467100" y="3851564"/>
              <a:ext cx="0" cy="9559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2"/>
              <a:endCxn id="10" idx="0"/>
            </p:cNvCxnSpPr>
            <p:nvPr/>
          </p:nvCxnSpPr>
          <p:spPr>
            <a:xfrm>
              <a:off x="7962900" y="3851564"/>
              <a:ext cx="0" cy="10633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09729" y="2274457"/>
              <a:ext cx="19593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Auth. Emp. approves </a:t>
              </a:r>
              <a:br>
                <a:rPr lang="en-US" sz="1600" dirty="0" smtClean="0"/>
              </a:br>
              <a:r>
                <a:rPr lang="en-US" sz="1600" dirty="0" smtClean="0"/>
                <a:t>registration</a:t>
              </a:r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82691" y="2290623"/>
              <a:ext cx="17609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Auth. Emp.  rejects</a:t>
              </a:r>
              <a:br>
                <a:rPr lang="en-US" sz="1600" dirty="0" smtClean="0"/>
              </a:br>
              <a:r>
                <a:rPr lang="en-US" sz="1600" dirty="0" smtClean="0"/>
                <a:t>registration</a:t>
              </a:r>
              <a:endParaRPr lang="en-US" sz="1600" dirty="0"/>
            </a:p>
          </p:txBody>
        </p:sp>
      </p:grpSp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379269" y="162791"/>
            <a:ext cx="8229600" cy="75160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Employee Registration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1382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87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User Actions</a:t>
            </a:r>
            <a:endParaRPr lang="en-US" sz="3600" dirty="0"/>
          </a:p>
        </p:txBody>
      </p:sp>
      <p:grpSp>
        <p:nvGrpSpPr>
          <p:cNvPr id="224" name="Group 223"/>
          <p:cNvGrpSpPr/>
          <p:nvPr/>
        </p:nvGrpSpPr>
        <p:grpSpPr>
          <a:xfrm>
            <a:off x="512618" y="838200"/>
            <a:ext cx="8844047" cy="5888725"/>
            <a:chOff x="512618" y="838200"/>
            <a:chExt cx="8844047" cy="5888725"/>
          </a:xfrm>
        </p:grpSpPr>
        <p:sp>
          <p:nvSpPr>
            <p:cNvPr id="2" name="Oval 1"/>
            <p:cNvSpPr/>
            <p:nvPr/>
          </p:nvSpPr>
          <p:spPr>
            <a:xfrm>
              <a:off x="533400" y="838200"/>
              <a:ext cx="1371600" cy="6096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LOGIN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667000" y="838200"/>
              <a:ext cx="1828800" cy="762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VIEW</a:t>
              </a:r>
              <a:r>
                <a:rPr lang="en-US" sz="1600" dirty="0" smtClean="0">
                  <a:solidFill>
                    <a:schemeClr val="tx1"/>
                  </a:solidFill>
                </a:rPr>
                <a:t> : Profile Details + Transaction History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Diamond 6"/>
            <p:cNvSpPr/>
            <p:nvPr/>
          </p:nvSpPr>
          <p:spPr>
            <a:xfrm>
              <a:off x="6397337" y="940818"/>
              <a:ext cx="2438400" cy="2362200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u="sng" dirty="0" smtClean="0">
                  <a:solidFill>
                    <a:schemeClr val="tx1"/>
                  </a:solidFill>
                </a:rPr>
                <a:t>ACTIONS</a:t>
              </a:r>
              <a:r>
                <a:rPr lang="en-US" sz="1400" dirty="0" smtClean="0">
                  <a:solidFill>
                    <a:schemeClr val="tx1"/>
                  </a:solidFill>
                </a:rPr>
                <a:t> : Edit Profile, Download Trans. History PDF,  Perform Transaction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2618" y="2378438"/>
              <a:ext cx="1392382" cy="5933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Details are updated in DB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2618" y="3619501"/>
              <a:ext cx="1392382" cy="72241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User receives Email for Update success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2" idx="6"/>
            </p:cNvCxnSpPr>
            <p:nvPr/>
          </p:nvCxnSpPr>
          <p:spPr>
            <a:xfrm>
              <a:off x="1905000" y="1143000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2"/>
              <a:endCxn id="10" idx="0"/>
            </p:cNvCxnSpPr>
            <p:nvPr/>
          </p:nvCxnSpPr>
          <p:spPr>
            <a:xfrm>
              <a:off x="1208809" y="2971800"/>
              <a:ext cx="0" cy="6477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7" idx="1"/>
              <a:endCxn id="9" idx="0"/>
            </p:cNvCxnSpPr>
            <p:nvPr/>
          </p:nvCxnSpPr>
          <p:spPr>
            <a:xfrm rot="10800000" flipV="1">
              <a:off x="1208809" y="2121918"/>
              <a:ext cx="5188528" cy="25652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Diamond 27"/>
            <p:cNvSpPr/>
            <p:nvPr/>
          </p:nvSpPr>
          <p:spPr>
            <a:xfrm>
              <a:off x="2603957" y="2378439"/>
              <a:ext cx="1447800" cy="1371600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HTML form/ File Upload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Diamond 29"/>
            <p:cNvSpPr/>
            <p:nvPr/>
          </p:nvSpPr>
          <p:spPr>
            <a:xfrm>
              <a:off x="2616778" y="4215246"/>
              <a:ext cx="1447800" cy="1371600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Verify Trans. Code validity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738505" y="5822921"/>
              <a:ext cx="1472046" cy="64423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User receives Email for Trans. success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73961" y="5812524"/>
              <a:ext cx="1219200" cy="609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Delete Trans. Code from DB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68210" y="5250875"/>
              <a:ext cx="1364673" cy="6719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User receives mail for invalid Trans. Code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88873" y="2819400"/>
              <a:ext cx="1371600" cy="685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Parse file to fetch details + Trans. Code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28" idx="3"/>
            </p:cNvCxnSpPr>
            <p:nvPr/>
          </p:nvCxnSpPr>
          <p:spPr>
            <a:xfrm>
              <a:off x="4051757" y="3064239"/>
              <a:ext cx="4371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30" idx="1"/>
              <a:endCxn id="34" idx="0"/>
            </p:cNvCxnSpPr>
            <p:nvPr/>
          </p:nvCxnSpPr>
          <p:spPr>
            <a:xfrm rot="10800000" flipV="1">
              <a:off x="1250548" y="4901045"/>
              <a:ext cx="1366231" cy="34982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3340678" y="5787742"/>
              <a:ext cx="1536122" cy="65224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Trans. Details are updated in DB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66651" y="1828800"/>
              <a:ext cx="6594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Edit </a:t>
              </a:r>
            </a:p>
            <a:p>
              <a:r>
                <a:rPr lang="en-US" sz="1400" dirty="0" smtClean="0"/>
                <a:t>Profile</a:t>
              </a:r>
              <a:endParaRPr lang="en-US" sz="14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004518" y="2756462"/>
              <a:ext cx="4491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File</a:t>
              </a:r>
              <a:endParaRPr lang="en-US" sz="1400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322802" y="3881247"/>
              <a:ext cx="10334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HTML Form</a:t>
              </a:r>
              <a:endParaRPr lang="en-US" sz="14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856509" y="4627297"/>
              <a:ext cx="6647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Invalid</a:t>
              </a:r>
              <a:endParaRPr lang="en-US" sz="14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104688" y="4824725"/>
              <a:ext cx="5417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Valid</a:t>
              </a:r>
              <a:endParaRPr lang="en-US" sz="1400" dirty="0"/>
            </a:p>
          </p:txBody>
        </p:sp>
        <p:sp>
          <p:nvSpPr>
            <p:cNvPr id="89" name="Diamond 88"/>
            <p:cNvSpPr/>
            <p:nvPr/>
          </p:nvSpPr>
          <p:spPr>
            <a:xfrm>
              <a:off x="4496513" y="4447308"/>
              <a:ext cx="1363960" cy="907473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Amt</a:t>
              </a:r>
              <a:r>
                <a:rPr lang="en-US" sz="1400" dirty="0" smtClean="0">
                  <a:solidFill>
                    <a:schemeClr val="tx1"/>
                  </a:solidFill>
                </a:rPr>
                <a:t> &lt; 10000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Elbow Connector 98"/>
            <p:cNvCxnSpPr>
              <a:stCxn id="30" idx="3"/>
              <a:endCxn id="89" idx="0"/>
            </p:cNvCxnSpPr>
            <p:nvPr/>
          </p:nvCxnSpPr>
          <p:spPr>
            <a:xfrm flipV="1">
              <a:off x="4064578" y="4447308"/>
              <a:ext cx="1113915" cy="453738"/>
            </a:xfrm>
            <a:prstGeom prst="bentConnector4">
              <a:avLst>
                <a:gd name="adj1" fmla="val 19388"/>
                <a:gd name="adj2" fmla="val 20152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Elbow Connector 125"/>
            <p:cNvCxnSpPr>
              <a:stCxn id="5" idx="3"/>
              <a:endCxn id="7" idx="0"/>
            </p:cNvCxnSpPr>
            <p:nvPr/>
          </p:nvCxnSpPr>
          <p:spPr>
            <a:xfrm flipV="1">
              <a:off x="4495800" y="940818"/>
              <a:ext cx="3120737" cy="278382"/>
            </a:xfrm>
            <a:prstGeom prst="bentConnector4">
              <a:avLst>
                <a:gd name="adj1" fmla="val 84184"/>
                <a:gd name="adj2" fmla="val 21898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endCxn id="28" idx="0"/>
            </p:cNvCxnSpPr>
            <p:nvPr/>
          </p:nvCxnSpPr>
          <p:spPr>
            <a:xfrm>
              <a:off x="3327857" y="2121918"/>
              <a:ext cx="0" cy="2565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28" idx="2"/>
              <a:endCxn id="30" idx="0"/>
            </p:cNvCxnSpPr>
            <p:nvPr/>
          </p:nvCxnSpPr>
          <p:spPr>
            <a:xfrm>
              <a:off x="3327857" y="3750039"/>
              <a:ext cx="12821" cy="4652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/>
            <p:cNvSpPr/>
            <p:nvPr/>
          </p:nvSpPr>
          <p:spPr>
            <a:xfrm>
              <a:off x="1810696" y="6117325"/>
              <a:ext cx="1343231" cy="6096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LOGOUT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3" name="Diamond 142"/>
            <p:cNvSpPr/>
            <p:nvPr/>
          </p:nvSpPr>
          <p:spPr>
            <a:xfrm>
              <a:off x="6784398" y="3764987"/>
              <a:ext cx="1664278" cy="1228468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User gets Email  for Pending Approval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728564" y="4317666"/>
              <a:ext cx="5417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Valid</a:t>
              </a:r>
              <a:endParaRPr lang="en-US" sz="1400" dirty="0"/>
            </a:p>
          </p:txBody>
        </p:sp>
        <p:cxnSp>
          <p:nvCxnSpPr>
            <p:cNvPr id="149" name="Elbow Connector 148"/>
            <p:cNvCxnSpPr>
              <a:stCxn id="89" idx="3"/>
              <a:endCxn id="143" idx="0"/>
            </p:cNvCxnSpPr>
            <p:nvPr/>
          </p:nvCxnSpPr>
          <p:spPr>
            <a:xfrm flipV="1">
              <a:off x="5860473" y="3764987"/>
              <a:ext cx="1756064" cy="1136058"/>
            </a:xfrm>
            <a:prstGeom prst="bentConnector4">
              <a:avLst>
                <a:gd name="adj1" fmla="val 26307"/>
                <a:gd name="adj2" fmla="val 12012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Elbow Connector 164"/>
            <p:cNvCxnSpPr>
              <a:stCxn id="34" idx="2"/>
              <a:endCxn id="141" idx="2"/>
            </p:cNvCxnSpPr>
            <p:nvPr/>
          </p:nvCxnSpPr>
          <p:spPr>
            <a:xfrm rot="16200000" flipH="1">
              <a:off x="1280969" y="5892397"/>
              <a:ext cx="499305" cy="56014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/>
            <p:cNvSpPr/>
            <p:nvPr/>
          </p:nvSpPr>
          <p:spPr>
            <a:xfrm>
              <a:off x="8018751" y="4822242"/>
              <a:ext cx="987137" cy="91222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User gets mail for Trans. Failure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6339278" y="5278356"/>
              <a:ext cx="4520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Yes</a:t>
              </a:r>
              <a:endParaRPr lang="en-US" sz="1600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5863763" y="4526565"/>
              <a:ext cx="42672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No</a:t>
              </a:r>
              <a:endParaRPr lang="en-US" sz="1600" dirty="0"/>
            </a:p>
          </p:txBody>
        </p:sp>
        <p:cxnSp>
          <p:nvCxnSpPr>
            <p:cNvPr id="181" name="Elbow Connector 180"/>
            <p:cNvCxnSpPr>
              <a:stCxn id="143" idx="3"/>
            </p:cNvCxnSpPr>
            <p:nvPr/>
          </p:nvCxnSpPr>
          <p:spPr>
            <a:xfrm>
              <a:off x="8448676" y="4379221"/>
              <a:ext cx="225568" cy="44302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stCxn id="143" idx="2"/>
            </p:cNvCxnSpPr>
            <p:nvPr/>
          </p:nvCxnSpPr>
          <p:spPr>
            <a:xfrm>
              <a:off x="7616537" y="4993455"/>
              <a:ext cx="0" cy="8294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Elbow Connector 192"/>
            <p:cNvCxnSpPr>
              <a:stCxn id="166" idx="2"/>
            </p:cNvCxnSpPr>
            <p:nvPr/>
          </p:nvCxnSpPr>
          <p:spPr>
            <a:xfrm rot="5400000">
              <a:off x="5423758" y="3464640"/>
              <a:ext cx="818732" cy="535839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32" idx="1"/>
            </p:cNvCxnSpPr>
            <p:nvPr/>
          </p:nvCxnSpPr>
          <p:spPr>
            <a:xfrm flipH="1">
              <a:off x="6326511" y="6145039"/>
              <a:ext cx="411994" cy="274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33" idx="1"/>
              <a:endCxn id="58" idx="3"/>
            </p:cNvCxnSpPr>
            <p:nvPr/>
          </p:nvCxnSpPr>
          <p:spPr>
            <a:xfrm flipH="1" flipV="1">
              <a:off x="4876800" y="6113863"/>
              <a:ext cx="297161" cy="34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Elbow Connector 203"/>
            <p:cNvCxnSpPr>
              <a:endCxn id="141" idx="0"/>
            </p:cNvCxnSpPr>
            <p:nvPr/>
          </p:nvCxnSpPr>
          <p:spPr>
            <a:xfrm rot="10800000" flipV="1">
              <a:off x="2482313" y="5922819"/>
              <a:ext cx="845545" cy="19450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/>
            <p:cNvSpPr txBox="1"/>
            <p:nvPr/>
          </p:nvSpPr>
          <p:spPr>
            <a:xfrm>
              <a:off x="7090930" y="4935074"/>
              <a:ext cx="9334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Auth. Emp. approves </a:t>
              </a:r>
              <a:br>
                <a:rPr lang="en-US" sz="1200" dirty="0" smtClean="0"/>
              </a:br>
              <a:r>
                <a:rPr lang="en-US" sz="1200" dirty="0" smtClean="0"/>
                <a:t>Trans.</a:t>
              </a:r>
            </a:p>
            <a:p>
              <a:endParaRPr lang="en-US" sz="1200" dirty="0"/>
            </a:p>
          </p:txBody>
        </p:sp>
        <p:cxnSp>
          <p:nvCxnSpPr>
            <p:cNvPr id="208" name="Elbow Connector 207"/>
            <p:cNvCxnSpPr>
              <a:stCxn id="89" idx="2"/>
              <a:endCxn id="32" idx="0"/>
            </p:cNvCxnSpPr>
            <p:nvPr/>
          </p:nvCxnSpPr>
          <p:spPr>
            <a:xfrm rot="16200000" flipH="1">
              <a:off x="6092440" y="4440833"/>
              <a:ext cx="468140" cy="2296035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Rectangle 208"/>
            <p:cNvSpPr/>
            <p:nvPr/>
          </p:nvSpPr>
          <p:spPr>
            <a:xfrm>
              <a:off x="8314808" y="3798333"/>
              <a:ext cx="104185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/>
                <a:t>Auth. Emp. rejects </a:t>
              </a:r>
              <a:br>
                <a:rPr lang="en-US" sz="1200" dirty="0" smtClean="0"/>
              </a:br>
              <a:r>
                <a:rPr lang="en-US" sz="1200" dirty="0" smtClean="0"/>
                <a:t>Trans.</a:t>
              </a:r>
            </a:p>
            <a:p>
              <a:endParaRPr lang="en-US" sz="1200" dirty="0"/>
            </a:p>
          </p:txBody>
        </p:sp>
        <p:cxnSp>
          <p:nvCxnSpPr>
            <p:cNvPr id="212" name="Elbow Connector 211"/>
            <p:cNvCxnSpPr>
              <a:stCxn id="10" idx="1"/>
              <a:endCxn id="141" idx="2"/>
            </p:cNvCxnSpPr>
            <p:nvPr/>
          </p:nvCxnSpPr>
          <p:spPr>
            <a:xfrm rot="10800000" flipH="1" flipV="1">
              <a:off x="512618" y="3980705"/>
              <a:ext cx="1298078" cy="2441419"/>
            </a:xfrm>
            <a:prstGeom prst="bentConnector3">
              <a:avLst>
                <a:gd name="adj1" fmla="val -1761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Elbow Connector 222"/>
            <p:cNvCxnSpPr/>
            <p:nvPr/>
          </p:nvCxnSpPr>
          <p:spPr>
            <a:xfrm rot="10800000" flipV="1">
              <a:off x="3327857" y="3303017"/>
              <a:ext cx="1161016" cy="578229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7483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42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609599"/>
          </a:xfrm>
        </p:spPr>
        <p:txBody>
          <a:bodyPr>
            <a:noAutofit/>
          </a:bodyPr>
          <a:lstStyle/>
          <a:p>
            <a:r>
              <a:rPr lang="en-US" sz="3600" dirty="0" smtClean="0"/>
              <a:t>Employee Actions</a:t>
            </a:r>
            <a:endParaRPr lang="en-US" sz="36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762000" y="907473"/>
            <a:ext cx="7765473" cy="5645727"/>
            <a:chOff x="762000" y="907473"/>
            <a:chExt cx="7765473" cy="5645727"/>
          </a:xfrm>
        </p:grpSpPr>
        <p:sp>
          <p:nvSpPr>
            <p:cNvPr id="2" name="Oval 1"/>
            <p:cNvSpPr/>
            <p:nvPr/>
          </p:nvSpPr>
          <p:spPr>
            <a:xfrm>
              <a:off x="952500" y="928255"/>
              <a:ext cx="12192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LOGIN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3657600" y="5867400"/>
              <a:ext cx="12954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LOGOUT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200400" y="907473"/>
              <a:ext cx="2209800" cy="1295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VIEW</a:t>
              </a:r>
              <a:r>
                <a:rPr lang="en-US" sz="1600" dirty="0" smtClean="0">
                  <a:solidFill>
                    <a:schemeClr val="tx1"/>
                  </a:solidFill>
                </a:rPr>
                <a:t>: Profile Details  + Employee Profiles + User (Profile + Transaction History)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62000" y="4488873"/>
              <a:ext cx="1600200" cy="105640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Approve/Reject User Registration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43200" y="4488873"/>
              <a:ext cx="1905000" cy="10287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Approve/Reject Employee Registration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953000" y="4461164"/>
              <a:ext cx="1600200" cy="105640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Approve/Reject User Trans. &gt; 10000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927273" y="4454237"/>
              <a:ext cx="1600200" cy="105640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Download Trans. History PDF of Users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Diamond 9"/>
            <p:cNvSpPr/>
            <p:nvPr/>
          </p:nvSpPr>
          <p:spPr>
            <a:xfrm>
              <a:off x="3390900" y="2590800"/>
              <a:ext cx="1828800" cy="1371600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Auth. Employee ?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2" idx="6"/>
            </p:cNvCxnSpPr>
            <p:nvPr/>
          </p:nvCxnSpPr>
          <p:spPr>
            <a:xfrm>
              <a:off x="2171700" y="1271155"/>
              <a:ext cx="10287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4" idx="2"/>
              <a:endCxn id="10" idx="0"/>
            </p:cNvCxnSpPr>
            <p:nvPr/>
          </p:nvCxnSpPr>
          <p:spPr>
            <a:xfrm>
              <a:off x="4305300" y="2202873"/>
              <a:ext cx="0" cy="3879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2"/>
            </p:cNvCxnSpPr>
            <p:nvPr/>
          </p:nvCxnSpPr>
          <p:spPr>
            <a:xfrm>
              <a:off x="4305300" y="3962400"/>
              <a:ext cx="0" cy="526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3" idx="0"/>
            </p:cNvCxnSpPr>
            <p:nvPr/>
          </p:nvCxnSpPr>
          <p:spPr>
            <a:xfrm>
              <a:off x="4305300" y="5510646"/>
              <a:ext cx="0" cy="3567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endCxn id="5" idx="0"/>
            </p:cNvCxnSpPr>
            <p:nvPr/>
          </p:nvCxnSpPr>
          <p:spPr>
            <a:xfrm rot="10800000" flipV="1">
              <a:off x="1562100" y="4225635"/>
              <a:ext cx="2743200" cy="26323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endCxn id="8" idx="0"/>
            </p:cNvCxnSpPr>
            <p:nvPr/>
          </p:nvCxnSpPr>
          <p:spPr>
            <a:xfrm>
              <a:off x="4305300" y="4225636"/>
              <a:ext cx="1447800" cy="23552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endCxn id="9" idx="0"/>
            </p:cNvCxnSpPr>
            <p:nvPr/>
          </p:nvCxnSpPr>
          <p:spPr>
            <a:xfrm>
              <a:off x="5753100" y="4225635"/>
              <a:ext cx="1974273" cy="22860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9" idx="2"/>
              <a:endCxn id="3" idx="6"/>
            </p:cNvCxnSpPr>
            <p:nvPr/>
          </p:nvCxnSpPr>
          <p:spPr>
            <a:xfrm rot="5400000">
              <a:off x="5990360" y="4473287"/>
              <a:ext cx="699654" cy="277437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657600" y="3856304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112400" y="2960316"/>
              <a:ext cx="4555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  <p:cxnSp>
          <p:nvCxnSpPr>
            <p:cNvPr id="39" name="Elbow Connector 38"/>
            <p:cNvCxnSpPr>
              <a:stCxn id="5" idx="2"/>
              <a:endCxn id="3" idx="2"/>
            </p:cNvCxnSpPr>
            <p:nvPr/>
          </p:nvCxnSpPr>
          <p:spPr>
            <a:xfrm rot="16200000" flipH="1">
              <a:off x="2277341" y="4830041"/>
              <a:ext cx="665018" cy="2095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8" idx="2"/>
              <a:endCxn id="3" idx="6"/>
            </p:cNvCxnSpPr>
            <p:nvPr/>
          </p:nvCxnSpPr>
          <p:spPr>
            <a:xfrm rot="5400000">
              <a:off x="5006687" y="5463886"/>
              <a:ext cx="692727" cy="8001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0" idx="3"/>
            </p:cNvCxnSpPr>
            <p:nvPr/>
          </p:nvCxnSpPr>
          <p:spPr>
            <a:xfrm>
              <a:off x="5219700" y="3276600"/>
              <a:ext cx="29337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8153400" y="3276600"/>
              <a:ext cx="0" cy="11776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6267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308</Words>
  <Application>Microsoft Office PowerPoint</Application>
  <PresentationFormat>On-screen Show (4:3)</PresentationFormat>
  <Paragraphs>65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Secure Coding-Team 8</vt:lpstr>
      <vt:lpstr>User Registration</vt:lpstr>
      <vt:lpstr>Employee Registration</vt:lpstr>
      <vt:lpstr>User Actions</vt:lpstr>
      <vt:lpstr>Employee Actions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Swathi S Sunder</dc:creator>
  <cp:lastModifiedBy>Swathi S Sunder</cp:lastModifiedBy>
  <cp:revision>21</cp:revision>
  <dcterms:created xsi:type="dcterms:W3CDTF">2015-10-18T16:43:35Z</dcterms:created>
  <dcterms:modified xsi:type="dcterms:W3CDTF">2015-10-18T20:33:51Z</dcterms:modified>
</cp:coreProperties>
</file>