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2" autoAdjust="0"/>
    <p:restoredTop sz="94660"/>
  </p:normalViewPr>
  <p:slideViewPr>
    <p:cSldViewPr snapToGrid="0">
      <p:cViewPr varScale="1">
        <p:scale>
          <a:sx n="78" d="100"/>
          <a:sy n="78" d="100"/>
        </p:scale>
        <p:origin x="5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842361"/>
          </a:xfrm>
        </p:spPr>
        <p:txBody>
          <a:bodyPr/>
          <a:lstStyle/>
          <a:p>
            <a:pPr algn="ctr"/>
            <a:r>
              <a:rPr lang="en-US" dirty="0"/>
              <a:t>Gnosis Software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932892"/>
          </a:xfrm>
        </p:spPr>
        <p:txBody>
          <a:bodyPr/>
          <a:lstStyle/>
          <a:p>
            <a:r>
              <a:rPr lang="en-US" dirty="0"/>
              <a:t>Kalen </a:t>
            </a:r>
            <a:r>
              <a:rPr lang="en-US" dirty="0" err="1" smtClean="0"/>
              <a:t>Wood-WarDlow</a:t>
            </a:r>
            <a:r>
              <a:rPr lang="en-US" dirty="0"/>
              <a:t>, Thomas Back, Christopher </a:t>
            </a:r>
            <a:r>
              <a:rPr lang="en-US" dirty="0" err="1"/>
              <a:t>Simcox</a:t>
            </a:r>
            <a:r>
              <a:rPr lang="en-US" dirty="0"/>
              <a:t>, </a:t>
            </a:r>
            <a:r>
              <a:rPr lang="en-US" dirty="0" err="1"/>
              <a:t>Kristoffer</a:t>
            </a:r>
            <a:r>
              <a:rPr lang="en-US" dirty="0"/>
              <a:t> </a:t>
            </a:r>
            <a:r>
              <a:rPr lang="en-US" dirty="0" err="1"/>
              <a:t>Schindele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560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Sponsor: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Michael </a:t>
            </a:r>
            <a:r>
              <a:rPr lang="en-US" dirty="0" err="1"/>
              <a:t>Leverington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Former Lecturer at University of Nevada, Reno</a:t>
            </a:r>
          </a:p>
          <a:p>
            <a:pPr fontAlgn="base"/>
            <a:r>
              <a:rPr lang="en-US" dirty="0" smtClean="0"/>
              <a:t>Lecturer </a:t>
            </a:r>
            <a:r>
              <a:rPr lang="en-US" dirty="0"/>
              <a:t>for CS480, CS122, CS 249 at NAU</a:t>
            </a:r>
          </a:p>
          <a:p>
            <a:pPr fontAlgn="base"/>
            <a:r>
              <a:rPr lang="en-US" dirty="0" smtClean="0"/>
              <a:t>Sponsored </a:t>
            </a:r>
            <a:r>
              <a:rPr lang="en-US" dirty="0"/>
              <a:t>Office Door Capstone Project for last </a:t>
            </a:r>
            <a:r>
              <a:rPr lang="en-US" dirty="0" smtClean="0"/>
              <a:t>year</a:t>
            </a:r>
            <a:endParaRPr lang="en-US" dirty="0"/>
          </a:p>
        </p:txBody>
      </p:sp>
      <p:pic>
        <p:nvPicPr>
          <p:cNvPr id="1028" name="Picture 4" descr="https://lh3.googleusercontent.com/jugbzRwKqm_ryKbwyNYvWfbA0rZrMTvi1eQVCvkcF70Ipyu2P4ayCltaVsCvt5qxXGVu7jqKua2koCzyOLsoT8bNVpKsy83i7LnmvKYbE9b5JH1R-jpXtg-n6MFwqdJyCZgBaOmPoh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680" y="618518"/>
            <a:ext cx="1233098" cy="164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047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163096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 Problem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Most shoppers frequent the same store they are familiar with, rather than stop at a more convenient and unfamiliar store.</a:t>
            </a:r>
          </a:p>
          <a:p>
            <a:pPr fontAlgn="base"/>
            <a:r>
              <a:rPr lang="en-US" dirty="0" smtClean="0"/>
              <a:t>Most </a:t>
            </a:r>
            <a:r>
              <a:rPr lang="en-US" dirty="0"/>
              <a:t>grocery store list apps have no intelligence aspect to capitalize on the fact that </a:t>
            </a:r>
            <a:r>
              <a:rPr lang="en-US" dirty="0" smtClean="0"/>
              <a:t>usually </a:t>
            </a:r>
            <a:r>
              <a:rPr lang="en-US" dirty="0"/>
              <a:t>know the layout of their store and could share it. </a:t>
            </a:r>
            <a:endParaRPr lang="en-US" dirty="0" smtClean="0"/>
          </a:p>
          <a:p>
            <a:pPr lvl="1" fontAlgn="base"/>
            <a:r>
              <a:rPr lang="en-US" dirty="0" smtClean="0"/>
              <a:t>Do </a:t>
            </a:r>
            <a:r>
              <a:rPr lang="en-US" dirty="0"/>
              <a:t>not provide help once you have assembled your list and have entered the store. </a:t>
            </a:r>
          </a:p>
          <a:p>
            <a:pPr fontAlgn="base"/>
            <a:r>
              <a:rPr lang="en-US" dirty="0" smtClean="0"/>
              <a:t>If </a:t>
            </a:r>
            <a:r>
              <a:rPr lang="en-US" dirty="0"/>
              <a:t>more accessible information existed about products and locations of products in store, people could shop more efficiently.</a:t>
            </a:r>
          </a:p>
          <a:p>
            <a:endParaRPr lang="en-US" dirty="0"/>
          </a:p>
        </p:txBody>
      </p:sp>
      <p:pic>
        <p:nvPicPr>
          <p:cNvPr id="2050" name="Picture 2" descr="https://lh6.googleusercontent.com/yB-3SrZdXfOWCHgfZw-GwtHPgdZ72NI90ProPV_nC5MCL-c-S1ZQqNu1bZDG6gICkLlxDJ2fWBxNx4w3xs2450FvSXeJBKiHdlPtJPAK_6qm76XiuRwGseKdSsTfZk1DezF9K653C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391798"/>
            <a:ext cx="2398305" cy="159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089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063360"/>
            <a:ext cx="9905998" cy="1630969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Our Solution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endParaRPr lang="en-US" sz="4400" b="1" dirty="0"/>
          </a:p>
        </p:txBody>
      </p:sp>
      <p:pic>
        <p:nvPicPr>
          <p:cNvPr id="3074" name="Picture 2" descr="https://lh4.googleusercontent.com/eKp0EMmnZDY_d7n8Gjvx3Gf43_2WYbahNuBcef5lf2uoDY5ZzIU6huShjYh5cU-LknGa1GHO03EWDYN_xaZ7Hu-ZCfNaFlkoYF8eD8IgznhqQcxMMBnOyoJKk3LI27mmbw-UNMoM_H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129" y="2249488"/>
            <a:ext cx="5312568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136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Development Plan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US" dirty="0"/>
              <a:t>For extracting concrete requirements we will be drafting requirements progressively each week as to also refine them.</a:t>
            </a:r>
          </a:p>
          <a:p>
            <a:pPr fontAlgn="base"/>
            <a:r>
              <a:rPr lang="en-US" dirty="0"/>
              <a:t>The main pieces of the project are mostly building a mobile application that also has a local database.</a:t>
            </a:r>
          </a:p>
          <a:p>
            <a:pPr lvl="1" fontAlgn="base"/>
            <a:r>
              <a:rPr lang="en-US" dirty="0"/>
              <a:t>Mobile application</a:t>
            </a:r>
          </a:p>
          <a:p>
            <a:pPr lvl="2" fontAlgn="base"/>
            <a:r>
              <a:rPr lang="en-US" dirty="0"/>
              <a:t>Best platform will be researched with all aspects of development time, testing time, universal deployment, reliability and </a:t>
            </a:r>
            <a:r>
              <a:rPr lang="en-US" dirty="0" err="1"/>
              <a:t>useability</a:t>
            </a:r>
            <a:r>
              <a:rPr lang="en-US" dirty="0"/>
              <a:t>. To ensure best solution possible.</a:t>
            </a:r>
          </a:p>
          <a:p>
            <a:pPr lvl="1" fontAlgn="base"/>
            <a:r>
              <a:rPr lang="en-US" dirty="0"/>
              <a:t>Database</a:t>
            </a:r>
          </a:p>
          <a:p>
            <a:pPr lvl="2" fontAlgn="base"/>
            <a:r>
              <a:rPr lang="en-US" dirty="0"/>
              <a:t>Database creation will be designed with future online integration in mind.</a:t>
            </a:r>
          </a:p>
          <a:p>
            <a:pPr fontAlgn="base"/>
            <a:r>
              <a:rPr lang="en-US" dirty="0"/>
              <a:t>We will also be using best practices from material design and our research from existing usability and user interface testing.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697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Stretch Goals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098" name="Picture 2" descr="https://lh4.googleusercontent.com/takfcE9uWhH41RbmAty61GD6IfkKcJqHuxQ6W-T2JUYIAhUzM6I1HuD6SdDLmim_e_YsG0cSNCzKhjZ2bMmbO1eVE3vmJgQqThXNXFiBEtctwumtpiS4guG8Zs28RKGs6m4bF7n7C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463" y="2097088"/>
            <a:ext cx="6217897" cy="413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858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Crowdsourcing is a great new way to gather information for everyone to use.</a:t>
            </a:r>
          </a:p>
          <a:p>
            <a:pPr fontAlgn="base"/>
            <a:r>
              <a:rPr lang="en-US" dirty="0"/>
              <a:t>A simple, and easy to use app is the best way to gain and maintain a larger </a:t>
            </a:r>
            <a:r>
              <a:rPr lang="en-US" dirty="0" smtClean="0"/>
              <a:t>user base.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2439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537</TotalTime>
  <Words>272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Gnosis Software</vt:lpstr>
      <vt:lpstr>Our Sponsor:  Michael Leverington</vt:lpstr>
      <vt:lpstr>The Problem  </vt:lpstr>
      <vt:lpstr>Our Solution  </vt:lpstr>
      <vt:lpstr>Development Plan  </vt:lpstr>
      <vt:lpstr>Stretch Goals  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Gnosis Software</dc:title>
  <dc:creator>Kalen Wood-Wardlow</dc:creator>
  <cp:lastModifiedBy>Kalen Wood-Wardlow</cp:lastModifiedBy>
  <cp:revision>6</cp:revision>
  <dcterms:created xsi:type="dcterms:W3CDTF">2017-10-02T17:51:23Z</dcterms:created>
  <dcterms:modified xsi:type="dcterms:W3CDTF">2017-10-03T02:49:00Z</dcterms:modified>
</cp:coreProperties>
</file>