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20" r:id="rId4"/>
    <p:sldId id="321" r:id="rId5"/>
    <p:sldId id="319" r:id="rId6"/>
    <p:sldId id="314" r:id="rId7"/>
    <p:sldId id="327" r:id="rId8"/>
    <p:sldId id="323" r:id="rId9"/>
    <p:sldId id="324" r:id="rId10"/>
    <p:sldId id="328" r:id="rId11"/>
    <p:sldId id="329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EDAC-C188-4D3E-BC91-8DDDEB469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C670A-2935-4B8B-8366-522F21CD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01B12-5099-466B-AF10-C2C4EC15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E0080-5075-4F1C-A60A-7837D6DF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F8520-E857-40D6-A387-5E8C4C01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A175-B39A-4CF8-B552-93E571A3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D52BE-0087-4A63-BFF2-D87D5531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96AA8-3B69-441D-9BD6-674C1E78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E719B-F35B-4DE9-9FA1-C7152A7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A11D3-8374-4733-B5BA-E4CC50AF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DF1CD-DF79-475E-8AE8-9CD24A0A8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D8291-5CFC-43AA-ADD0-C6BF234F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FFC7-BF08-4ECF-9B13-5ECF5C64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9AF7B-6C9E-45B1-8AEB-5578C7FC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AD6AE-86F2-4652-A855-08CD5522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9E94-EFE2-447A-9287-A22C7504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0A7B0-EE5A-4FB5-89CD-C13EB44D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E1BDB-AD1C-4F5C-8B89-4B3032B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94BA2-1F75-446F-8782-F96C450D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44C70-24D1-4C92-A524-70E6A73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2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3B66A-A3D7-425C-9E70-E511877B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969FA-69F9-49D9-A1FA-18911538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0E1B8-759D-4FDF-8C70-E8990C25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15F01-6E5B-4A91-B0C4-1EED4110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50E37-CA09-4D57-9550-FA57D036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5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86A0-BE35-400C-8F75-FF1D0778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C9858-D459-4A5F-915F-ED9C3CF56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6BDE3-4686-4334-9E17-6FF2BEDC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9EA9C-413D-4F65-9F9F-BE5090D1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9383-BA91-46A1-BD67-EFB2A725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163FA-6C10-4481-9C3E-0B9C27D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3BBF8-2931-4AA8-99F1-E9375439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1E907-DD5C-4A0C-BFD5-2C23DB4B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87120-62C7-43FB-AB5E-24A3D7B16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3F961C-BED3-4612-B4CD-5DF200678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7D95C-EEF5-47A1-BF46-B58A65A5E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7277E8-0316-47A9-8783-9AB2D8CF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BC8720-7790-415E-B003-4F1777CD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210092-18D5-4F7C-A67A-C2856975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0EFD-4386-454E-B153-2ECBBC23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7E6753-8017-441A-8A96-62744E9E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95D79-ED6E-4E5D-997B-451CB890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F8365-E7FD-40D8-B758-0D96D548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AE4F5A-500F-457A-B455-F4265126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26022-2363-4FC8-A435-C71070B5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4C44A-E87A-45F2-845B-27F7D87C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4AAD3-6B6E-4FAB-ADB7-001440DE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C7CEF-6A33-4094-95E3-A7BC3793E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65252-D5A0-420E-A266-0E1785BC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3D293-E83C-462E-AE86-BA8D695E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9B9BC-87A9-49D4-A453-5D8C037E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5CA64-03E3-4E14-90D9-E066B68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2B9D3-3FDE-48CC-A700-67508FB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839548-FD63-4C11-ADCA-00A67F51D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58A93-4D9A-4202-A288-C6C2CEE70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9FC35-CC0D-4DCA-9BFC-77E2A92E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E2F16-E479-455E-B52A-4F232D8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CACE6-B8BC-4CFE-A968-8D7C0580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ABA8D-E60E-409C-8F04-6E540F35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5B611-5C89-4477-93C6-713B1A8B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6E87F-E49C-4C9B-829B-3C687C21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EA71-09CC-41FA-A0E2-4FA0DB5FA07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BAB4-6E0F-4F03-AD40-EAA1C07D0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C1B82-DEB8-413E-8BD4-FE9015BC5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AAF4-FCD6-4A76-BAC1-E4F0BF2F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40" y="291798"/>
            <a:ext cx="11309684" cy="917173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2021 </a:t>
            </a: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졸업프로젝트 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42443-D384-4C5E-A523-CE8F4B08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128" y="5177516"/>
            <a:ext cx="9144000" cy="1260227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이봉원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최성준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EBB331-705F-43B7-9558-C341C3677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100506" y="1611386"/>
            <a:ext cx="11990988" cy="296667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71F583-99FF-463C-81DB-F8408CB1FF79}"/>
              </a:ext>
            </a:extLst>
          </p:cNvPr>
          <p:cNvCxnSpPr/>
          <p:nvPr/>
        </p:nvCxnSpPr>
        <p:spPr>
          <a:xfrm>
            <a:off x="600364" y="4802909"/>
            <a:ext cx="1092661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BC1717-3147-4FE6-81F5-267B5F57E198}"/>
              </a:ext>
            </a:extLst>
          </p:cNvPr>
          <p:cNvCxnSpPr/>
          <p:nvPr/>
        </p:nvCxnSpPr>
        <p:spPr>
          <a:xfrm>
            <a:off x="600364" y="1443646"/>
            <a:ext cx="10926618" cy="0"/>
          </a:xfrm>
          <a:prstGeom prst="lin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3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331534" y="-1322704"/>
            <a:ext cx="850150" cy="3513224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975680" y="-975684"/>
            <a:ext cx="862081" cy="281344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9" y="196861"/>
            <a:ext cx="3003417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프로그램 구현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914867-9DA4-41B6-AF7E-D5D49141481B}"/>
              </a:ext>
            </a:extLst>
          </p:cNvPr>
          <p:cNvCxnSpPr/>
          <p:nvPr/>
        </p:nvCxnSpPr>
        <p:spPr>
          <a:xfrm>
            <a:off x="5951621" y="653715"/>
            <a:ext cx="0" cy="555056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BDEA1D-C24B-4E83-93C7-D9D493A4DFA7}"/>
              </a:ext>
            </a:extLst>
          </p:cNvPr>
          <p:cNvSpPr txBox="1"/>
          <p:nvPr/>
        </p:nvSpPr>
        <p:spPr>
          <a:xfrm>
            <a:off x="8873658" y="3103752"/>
            <a:ext cx="28735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정보 화면</a:t>
            </a:r>
            <a:endParaRPr lang="en-US" altLang="ko-KR" sz="3200" dirty="0">
              <a:solidFill>
                <a:schemeClr val="accent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응시 정보 제공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F571836-5790-4E2D-BED8-4ED7D099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13" y="1267060"/>
            <a:ext cx="2088193" cy="4640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DBD7A8-8EB7-4C6A-9CF2-C5720E083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6" y="1267060"/>
            <a:ext cx="2158866" cy="4797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2AAA12-E655-4D12-A572-B267344EF221}"/>
              </a:ext>
            </a:extLst>
          </p:cNvPr>
          <p:cNvSpPr txBox="1"/>
          <p:nvPr/>
        </p:nvSpPr>
        <p:spPr>
          <a:xfrm>
            <a:off x="2921514" y="3103752"/>
            <a:ext cx="2922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게시판 화면</a:t>
            </a:r>
            <a:endParaRPr lang="en-US" altLang="ko-KR" sz="3200" dirty="0">
              <a:solidFill>
                <a:schemeClr val="accent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시험별로 게시판 분류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게시판 별 글쓰기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댓글 기능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83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331534" y="-1322704"/>
            <a:ext cx="850150" cy="3513224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975680" y="-975684"/>
            <a:ext cx="862081" cy="281344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9" y="196861"/>
            <a:ext cx="3003417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프로그램 구현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BDEA1D-C24B-4E83-93C7-D9D493A4DFA7}"/>
              </a:ext>
            </a:extLst>
          </p:cNvPr>
          <p:cNvSpPr txBox="1"/>
          <p:nvPr/>
        </p:nvSpPr>
        <p:spPr>
          <a:xfrm>
            <a:off x="6671445" y="5422346"/>
            <a:ext cx="41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관리자의 메일로 인증 사진 전송</a:t>
            </a:r>
            <a:endParaRPr lang="en-US" altLang="ko-KR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D8EF7F-3B0D-4C2A-AFD0-BFCB32CE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2" y="1343291"/>
            <a:ext cx="2124562" cy="47212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91CE9A-EEBB-44AA-AE21-9EE937A514DB}"/>
              </a:ext>
            </a:extLst>
          </p:cNvPr>
          <p:cNvSpPr txBox="1"/>
          <p:nvPr/>
        </p:nvSpPr>
        <p:spPr>
          <a:xfrm>
            <a:off x="3005362" y="3103751"/>
            <a:ext cx="2922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정보 화면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 수정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점수 그래프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시험정보 등록 기능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799F38C-F563-4D5C-9561-6EBCF5F99E62}"/>
              </a:ext>
            </a:extLst>
          </p:cNvPr>
          <p:cNvCxnSpPr>
            <a:cxnSpLocks/>
          </p:cNvCxnSpPr>
          <p:nvPr/>
        </p:nvCxnSpPr>
        <p:spPr>
          <a:xfrm flipV="1">
            <a:off x="2382982" y="1459345"/>
            <a:ext cx="4886036" cy="3214255"/>
          </a:xfrm>
          <a:prstGeom prst="bentConnector3">
            <a:avLst>
              <a:gd name="adj1" fmla="val 80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BC2878D-031B-46B9-92CD-EA8CF4188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820" b="12730"/>
          <a:stretch/>
        </p:blipFill>
        <p:spPr>
          <a:xfrm>
            <a:off x="7692956" y="1036468"/>
            <a:ext cx="2540323" cy="778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625C8C2-E527-4A50-943B-754BDF5A5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5" t="34862" b="13732"/>
          <a:stretch/>
        </p:blipFill>
        <p:spPr>
          <a:xfrm>
            <a:off x="5525909" y="2582163"/>
            <a:ext cx="6455354" cy="40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AE1CAC-E9C1-4B49-ADEE-08D1A7E411B8}"/>
              </a:ext>
            </a:extLst>
          </p:cNvPr>
          <p:cNvCxnSpPr>
            <a:cxnSpLocks/>
          </p:cNvCxnSpPr>
          <p:nvPr/>
        </p:nvCxnSpPr>
        <p:spPr>
          <a:xfrm>
            <a:off x="8963117" y="1931452"/>
            <a:ext cx="0" cy="534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3E90837-DBBC-48ED-B275-8357E03B6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956" y="3142651"/>
            <a:ext cx="2438400" cy="1838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36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40155-74C0-4AE2-92F9-A4E66DE6371A}"/>
              </a:ext>
            </a:extLst>
          </p:cNvPr>
          <p:cNvSpPr txBox="1"/>
          <p:nvPr/>
        </p:nvSpPr>
        <p:spPr>
          <a:xfrm>
            <a:off x="726908" y="2875002"/>
            <a:ext cx="1073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73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컴퓨터활용능력2급(필기/실기) 자격증 취득과정 대전중앙">
            <a:extLst>
              <a:ext uri="{FF2B5EF4-FFF2-40B4-BE49-F238E27FC236}">
                <a16:creationId xmlns:a16="http://schemas.microsoft.com/office/drawing/2014/main" id="{EA711157-F2FC-4B9D-99EA-AFED9CF26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3" r="18078"/>
          <a:stretch/>
        </p:blipFill>
        <p:spPr bwMode="auto">
          <a:xfrm>
            <a:off x="9774287" y="1263742"/>
            <a:ext cx="1957134" cy="163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순서도: 수동 입력 18">
            <a:extLst>
              <a:ext uri="{FF2B5EF4-FFF2-40B4-BE49-F238E27FC236}">
                <a16:creationId xmlns:a16="http://schemas.microsoft.com/office/drawing/2014/main" id="{D73B296A-612B-48F2-A4CB-CB0816853F13}"/>
              </a:ext>
            </a:extLst>
          </p:cNvPr>
          <p:cNvSpPr/>
          <p:nvPr/>
        </p:nvSpPr>
        <p:spPr>
          <a:xfrm rot="5400000">
            <a:off x="1205143" y="-1196313"/>
            <a:ext cx="850150" cy="3260442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874465" y="-874467"/>
            <a:ext cx="862081" cy="261101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0" y="196861"/>
            <a:ext cx="2787316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기획 목적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8" name="Picture 4" descr="졸업생 일러스트 ai 무료다운로드 - graduate illustration - Urbanbrush">
            <a:extLst>
              <a:ext uri="{FF2B5EF4-FFF2-40B4-BE49-F238E27FC236}">
                <a16:creationId xmlns:a16="http://schemas.microsoft.com/office/drawing/2014/main" id="{A75E0DB7-727B-4206-9E8A-A6F7EEDCB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12049" r="8782" b="9474"/>
          <a:stretch/>
        </p:blipFill>
        <p:spPr bwMode="auto">
          <a:xfrm>
            <a:off x="1448766" y="1954555"/>
            <a:ext cx="2908717" cy="3011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8B82BE2-322F-4060-AFB6-F6BE998BDFC7}"/>
              </a:ext>
            </a:extLst>
          </p:cNvPr>
          <p:cNvCxnSpPr/>
          <p:nvPr/>
        </p:nvCxnSpPr>
        <p:spPr>
          <a:xfrm>
            <a:off x="6096000" y="912636"/>
            <a:ext cx="0" cy="555056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D46E20-7BB1-4F94-9FA1-61D17F282C38}"/>
              </a:ext>
            </a:extLst>
          </p:cNvPr>
          <p:cNvSpPr txBox="1"/>
          <p:nvPr/>
        </p:nvSpPr>
        <p:spPr>
          <a:xfrm>
            <a:off x="6156205" y="5385987"/>
            <a:ext cx="588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취업을 위한 </a:t>
            </a:r>
            <a:r>
              <a:rPr lang="ko-KR" altLang="en-US" sz="3200" dirty="0">
                <a:solidFill>
                  <a:srgbClr val="92D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자격증 취득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필요한 시대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FA4C4-E8E0-4DDD-BC48-3D6BC94C9AD2}"/>
              </a:ext>
            </a:extLst>
          </p:cNvPr>
          <p:cNvSpPr txBox="1"/>
          <p:nvPr/>
        </p:nvSpPr>
        <p:spPr>
          <a:xfrm>
            <a:off x="216397" y="5474113"/>
            <a:ext cx="5438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취업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 절실해지는 학생들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38" name="Picture 14" descr="TOEIC - 나무위키">
            <a:extLst>
              <a:ext uri="{FF2B5EF4-FFF2-40B4-BE49-F238E27FC236}">
                <a16:creationId xmlns:a16="http://schemas.microsoft.com/office/drawing/2014/main" id="{98AD8B46-8667-40B5-837D-231A2100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99" y="2486664"/>
            <a:ext cx="4143375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44" name="Picture 20" descr="중도일보 - 한국사능력검정시험, 원서 접수 시작...응시 대상과 준비물은 무엇?">
            <a:extLst>
              <a:ext uri="{FF2B5EF4-FFF2-40B4-BE49-F238E27FC236}">
                <a16:creationId xmlns:a16="http://schemas.microsoft.com/office/drawing/2014/main" id="{A8E6BE2A-06CA-449D-8D0D-B887B2C1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94" y="3429000"/>
            <a:ext cx="3657600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29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순서도: 수동 입력 25">
            <a:extLst>
              <a:ext uri="{FF2B5EF4-FFF2-40B4-BE49-F238E27FC236}">
                <a16:creationId xmlns:a16="http://schemas.microsoft.com/office/drawing/2014/main" id="{E0F139A1-14CE-4462-B310-8585DD815B42}"/>
              </a:ext>
            </a:extLst>
          </p:cNvPr>
          <p:cNvSpPr/>
          <p:nvPr/>
        </p:nvSpPr>
        <p:spPr>
          <a:xfrm rot="5400000">
            <a:off x="1205143" y="-1196313"/>
            <a:ext cx="850150" cy="3260442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874465" y="-874467"/>
            <a:ext cx="862081" cy="261101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0" y="196861"/>
            <a:ext cx="2787316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기획 목적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4" name="Picture 6" descr="기계설계산업기사 :: 동양직업전문학교">
            <a:extLst>
              <a:ext uri="{FF2B5EF4-FFF2-40B4-BE49-F238E27FC236}">
                <a16:creationId xmlns:a16="http://schemas.microsoft.com/office/drawing/2014/main" id="{D58ECD2F-343F-448B-B6A0-52ED43224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21" y="2130304"/>
            <a:ext cx="1961669" cy="196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mputer PC free PNG images download">
            <a:extLst>
              <a:ext uri="{FF2B5EF4-FFF2-40B4-BE49-F238E27FC236}">
                <a16:creationId xmlns:a16="http://schemas.microsoft.com/office/drawing/2014/main" id="{CAB96DBE-0ED0-4631-A6D6-B88B57E0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79" y="2373211"/>
            <a:ext cx="1905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스마트폰 무료 아이콘 의 Data And Devices icon pack">
            <a:extLst>
              <a:ext uri="{FF2B5EF4-FFF2-40B4-BE49-F238E27FC236}">
                <a16:creationId xmlns:a16="http://schemas.microsoft.com/office/drawing/2014/main" id="{5B596D63-E05E-4A99-9443-2042A3CCB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25350"/>
          <a:stretch/>
        </p:blipFill>
        <p:spPr bwMode="auto">
          <a:xfrm>
            <a:off x="7913156" y="2810710"/>
            <a:ext cx="606212" cy="12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정보 PNG 이미지 | 벡터 및 PSD 파일 | Pngtree에 무료 다운로드">
            <a:extLst>
              <a:ext uri="{FF2B5EF4-FFF2-40B4-BE49-F238E27FC236}">
                <a16:creationId xmlns:a16="http://schemas.microsoft.com/office/drawing/2014/main" id="{EB94EF2E-7978-4E36-8BF7-94B3850B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439" y="2542544"/>
            <a:ext cx="861988" cy="8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AAB4E51-F2B7-4DE5-A110-5937ED791458}"/>
              </a:ext>
            </a:extLst>
          </p:cNvPr>
          <p:cNvSpPr/>
          <p:nvPr/>
        </p:nvSpPr>
        <p:spPr>
          <a:xfrm>
            <a:off x="4807603" y="2853029"/>
            <a:ext cx="2188816" cy="301232"/>
          </a:xfrm>
          <a:prstGeom prst="rightArrow">
            <a:avLst>
              <a:gd name="adj1" fmla="val 4443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F1C0260-80EB-4BAC-9957-B7F6D95E7228}"/>
              </a:ext>
            </a:extLst>
          </p:cNvPr>
          <p:cNvSpPr/>
          <p:nvPr/>
        </p:nvSpPr>
        <p:spPr>
          <a:xfrm rot="10800000">
            <a:off x="4807603" y="3306721"/>
            <a:ext cx="2188816" cy="301232"/>
          </a:xfrm>
          <a:prstGeom prst="rightArrow">
            <a:avLst>
              <a:gd name="adj1" fmla="val 4443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72B4E16-AE91-4EBB-9315-646D9E2C5976}"/>
              </a:ext>
            </a:extLst>
          </p:cNvPr>
          <p:cNvCxnSpPr/>
          <p:nvPr/>
        </p:nvCxnSpPr>
        <p:spPr>
          <a:xfrm>
            <a:off x="632691" y="4660296"/>
            <a:ext cx="1092661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3428AF-E16C-412F-985A-E0BA1F05D2B8}"/>
              </a:ext>
            </a:extLst>
          </p:cNvPr>
          <p:cNvSpPr txBox="1"/>
          <p:nvPr/>
        </p:nvSpPr>
        <p:spPr>
          <a:xfrm>
            <a:off x="632690" y="5067808"/>
            <a:ext cx="1092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취업을 준비하는 수험생들을 위한 </a:t>
            </a:r>
            <a:r>
              <a:rPr lang="ko-KR" altLang="en-US" sz="3200" dirty="0">
                <a:solidFill>
                  <a:srgbClr val="92D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커뮤니티 사이트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고안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Desktop computer icon computer - Transparent PNG &amp; SVG vector file">
            <a:extLst>
              <a:ext uri="{FF2B5EF4-FFF2-40B4-BE49-F238E27FC236}">
                <a16:creationId xmlns:a16="http://schemas.microsoft.com/office/drawing/2014/main" id="{29F0E53D-3ACD-4687-B6AB-4EE8FDFF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82" y="17223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톡 사진, 이미지, 일러스트, 캘리그라피 - 크라우드픽">
            <a:extLst>
              <a:ext uri="{FF2B5EF4-FFF2-40B4-BE49-F238E27FC236}">
                <a16:creationId xmlns:a16="http://schemas.microsoft.com/office/drawing/2014/main" id="{195E051F-DCA7-46A5-956C-EE4BB704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17" y="1550915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4D10F-C3D4-4B00-8E69-FB7D1DC4FADA}"/>
              </a:ext>
            </a:extLst>
          </p:cNvPr>
          <p:cNvSpPr txBox="1"/>
          <p:nvPr/>
        </p:nvSpPr>
        <p:spPr>
          <a:xfrm>
            <a:off x="569890" y="4286033"/>
            <a:ext cx="1073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rgbClr val="92D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수험생 </a:t>
            </a:r>
            <a:r>
              <a:rPr lang="ko-KR" altLang="en-US" sz="3600" dirty="0">
                <a:solidFill>
                  <a:srgbClr val="92D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맞춤 자격증 커뮤니티 프로그램 </a:t>
            </a:r>
            <a:endParaRPr lang="en-US" altLang="ko-KR" sz="3600" dirty="0">
              <a:solidFill>
                <a:srgbClr val="92D0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205143" y="-1196313"/>
            <a:ext cx="850150" cy="3260442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874465" y="-874467"/>
            <a:ext cx="862081" cy="261101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0" y="196861"/>
            <a:ext cx="2787316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개발 목표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82" name="Picture 10" descr="Group PNG, Group Transparent Background - FreeIconsPNG">
            <a:extLst>
              <a:ext uri="{FF2B5EF4-FFF2-40B4-BE49-F238E27FC236}">
                <a16:creationId xmlns:a16="http://schemas.microsoft.com/office/drawing/2014/main" id="{0C780947-2D42-443A-BBC2-B14D37D90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2124435"/>
            <a:ext cx="2027382" cy="202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B2AB69-0BD1-4DC5-ADF7-C82CC1971DE7}"/>
              </a:ext>
            </a:extLst>
          </p:cNvPr>
          <p:cNvSpPr txBox="1"/>
          <p:nvPr/>
        </p:nvSpPr>
        <p:spPr>
          <a:xfrm>
            <a:off x="569890" y="5055474"/>
            <a:ext cx="10738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본인의 목적에 맞는 </a:t>
            </a:r>
            <a:r>
              <a:rPr lang="ko-KR" altLang="en-US" sz="2800" b="1" dirty="0">
                <a:solidFill>
                  <a:schemeClr val="accen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시험정보를 취득 </a:t>
            </a:r>
            <a:r>
              <a:rPr lang="ko-KR" altLang="en-US" sz="28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및 </a:t>
            </a:r>
            <a:r>
              <a:rPr lang="en-US" altLang="ko-KR" sz="28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점수 관리가</a:t>
            </a:r>
            <a:r>
              <a:rPr lang="ko-KR" altLang="en-US" sz="28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가능한 웹</a:t>
            </a:r>
            <a:r>
              <a:rPr lang="en-US" altLang="ko-KR" sz="28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8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앱 애플리케이션</a:t>
            </a:r>
            <a:endParaRPr lang="en-US" altLang="ko-KR" sz="2800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98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24D10F-C3D4-4B00-8E69-FB7D1DC4FADA}"/>
              </a:ext>
            </a:extLst>
          </p:cNvPr>
          <p:cNvSpPr txBox="1"/>
          <p:nvPr/>
        </p:nvSpPr>
        <p:spPr>
          <a:xfrm>
            <a:off x="148410" y="4186705"/>
            <a:ext cx="5562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일부 정보에 대한 </a:t>
            </a:r>
            <a:r>
              <a:rPr lang="ko-KR" altLang="en-US" sz="32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권한 필요</a:t>
            </a:r>
            <a:endParaRPr lang="en-US" altLang="ko-KR" sz="32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관리에 대한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추가적인 기능 없음</a:t>
            </a:r>
            <a:endParaRPr lang="en-US" altLang="ko-KR" sz="32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205143" y="-1196313"/>
            <a:ext cx="850150" cy="3260442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874465" y="-874467"/>
            <a:ext cx="862081" cy="261101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0" y="196861"/>
            <a:ext cx="2787316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개발 목표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92" name="Picture 20" descr="네이버카페 .카페등급,카페점수,네이버 활동점수 등업 등급 랭킹 올리기 및 점수 상위노출 하는법 : 네이버 블로그">
            <a:extLst>
              <a:ext uri="{FF2B5EF4-FFF2-40B4-BE49-F238E27FC236}">
                <a16:creationId xmlns:a16="http://schemas.microsoft.com/office/drawing/2014/main" id="{498FE247-F419-4EE2-A764-6235BD2C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0" y="1448536"/>
            <a:ext cx="3229507" cy="198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다음 카페 점검, 최대 63시간 진행 예정 - 사회 &gt; 기사 - 더팩트">
            <a:extLst>
              <a:ext uri="{FF2B5EF4-FFF2-40B4-BE49-F238E27FC236}">
                <a16:creationId xmlns:a16="http://schemas.microsoft.com/office/drawing/2014/main" id="{60160C0D-E947-45A8-9B96-8E06051A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39" y="144853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AFD2C9-C39B-4295-AD84-3A42E93B0F4D}"/>
              </a:ext>
            </a:extLst>
          </p:cNvPr>
          <p:cNvCxnSpPr/>
          <p:nvPr/>
        </p:nvCxnSpPr>
        <p:spPr>
          <a:xfrm>
            <a:off x="5951621" y="653715"/>
            <a:ext cx="0" cy="555056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B35F1C-1D60-4CB0-A300-094C287F5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36" y="2054207"/>
            <a:ext cx="4614726" cy="769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434F82-5597-4365-84FD-6451C4CB906D}"/>
              </a:ext>
            </a:extLst>
          </p:cNvPr>
          <p:cNvSpPr txBox="1"/>
          <p:nvPr/>
        </p:nvSpPr>
        <p:spPr>
          <a:xfrm>
            <a:off x="6096000" y="4186705"/>
            <a:ext cx="609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회원가입만 하면 </a:t>
            </a:r>
            <a:r>
              <a:rPr lang="ko-KR" altLang="en-US" sz="32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모든 정보 열람 가능</a:t>
            </a:r>
            <a:endParaRPr lang="en-US" altLang="ko-KR" sz="3200" dirty="0">
              <a:solidFill>
                <a:schemeClr val="accent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성적관리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시험일정 조회 등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시험을 위한 기능 존재</a:t>
            </a:r>
            <a:endParaRPr lang="en-US" altLang="ko-KR" sz="3200" dirty="0">
              <a:solidFill>
                <a:schemeClr val="accent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205143" y="-1196313"/>
            <a:ext cx="850150" cy="3260442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874465" y="-874467"/>
            <a:ext cx="862081" cy="261101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0" y="196861"/>
            <a:ext cx="2787316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개발 내용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124" name="Picture 4" descr="Node.js - 위키백과, 우리 모두의 백과사전">
            <a:extLst>
              <a:ext uri="{FF2B5EF4-FFF2-40B4-BE49-F238E27FC236}">
                <a16:creationId xmlns:a16="http://schemas.microsoft.com/office/drawing/2014/main" id="{10083B57-F8E3-4DC0-B52C-F476FA07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03" y="2969270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ySQL InnoDB History란?">
            <a:extLst>
              <a:ext uri="{FF2B5EF4-FFF2-40B4-BE49-F238E27FC236}">
                <a16:creationId xmlns:a16="http://schemas.microsoft.com/office/drawing/2014/main" id="{BE9F0877-AF0D-43A6-A5E3-5359B698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6" y="2890813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act] React를 갓 시작하는 당신(초보 개발자)을 위해 추천하는 글들">
            <a:extLst>
              <a:ext uri="{FF2B5EF4-FFF2-40B4-BE49-F238E27FC236}">
                <a16:creationId xmlns:a16="http://schemas.microsoft.com/office/drawing/2014/main" id="{9DED6C15-50BB-4EAA-B3C7-7CD08B2D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35" y="1581444"/>
            <a:ext cx="2971800" cy="95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React Native를 소개합니다">
            <a:extLst>
              <a:ext uri="{FF2B5EF4-FFF2-40B4-BE49-F238E27FC236}">
                <a16:creationId xmlns:a16="http://schemas.microsoft.com/office/drawing/2014/main" id="{CC92C4DA-86B4-4D17-8250-B9C90AA1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35" y="4636145"/>
            <a:ext cx="2399046" cy="134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4C0D72F-F48D-46AD-B7AB-8E52BBAB2DC7}"/>
              </a:ext>
            </a:extLst>
          </p:cNvPr>
          <p:cNvCxnSpPr>
            <a:cxnSpLocks/>
          </p:cNvCxnSpPr>
          <p:nvPr/>
        </p:nvCxnSpPr>
        <p:spPr>
          <a:xfrm>
            <a:off x="3523246" y="3802682"/>
            <a:ext cx="920417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118C50-81C3-460D-9767-EA2AC615CE5B}"/>
              </a:ext>
            </a:extLst>
          </p:cNvPr>
          <p:cNvCxnSpPr>
            <a:cxnSpLocks/>
            <a:stCxn id="5124" idx="3"/>
            <a:endCxn id="5128" idx="1"/>
          </p:cNvCxnSpPr>
          <p:nvPr/>
        </p:nvCxnSpPr>
        <p:spPr>
          <a:xfrm flipV="1">
            <a:off x="7297278" y="2059189"/>
            <a:ext cx="1442757" cy="1743519"/>
          </a:xfrm>
          <a:prstGeom prst="bentConnector3">
            <a:avLst>
              <a:gd name="adj1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0" name="연결선: 꺾임 5119">
            <a:extLst>
              <a:ext uri="{FF2B5EF4-FFF2-40B4-BE49-F238E27FC236}">
                <a16:creationId xmlns:a16="http://schemas.microsoft.com/office/drawing/2014/main" id="{F8906B4A-37F8-4A2F-A875-51C00A7B9ECF}"/>
              </a:ext>
            </a:extLst>
          </p:cNvPr>
          <p:cNvCxnSpPr>
            <a:stCxn id="5124" idx="3"/>
            <a:endCxn id="5134" idx="1"/>
          </p:cNvCxnSpPr>
          <p:nvPr/>
        </p:nvCxnSpPr>
        <p:spPr>
          <a:xfrm>
            <a:off x="7297278" y="3802708"/>
            <a:ext cx="1442757" cy="1507417"/>
          </a:xfrm>
          <a:prstGeom prst="bentConnector3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2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331534" y="-1322704"/>
            <a:ext cx="850150" cy="3513224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975680" y="-975684"/>
            <a:ext cx="862081" cy="281344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9" y="196861"/>
            <a:ext cx="3003417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프로그램 구현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AB683-D733-400F-8CF0-0F04D941DC59}"/>
              </a:ext>
            </a:extLst>
          </p:cNvPr>
          <p:cNvSpPr txBox="1"/>
          <p:nvPr/>
        </p:nvSpPr>
        <p:spPr>
          <a:xfrm>
            <a:off x="2082927" y="2279167"/>
            <a:ext cx="3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 부분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" name="Picture 14" descr="React Native를 소개합니다">
            <a:extLst>
              <a:ext uri="{FF2B5EF4-FFF2-40B4-BE49-F238E27FC236}">
                <a16:creationId xmlns:a16="http://schemas.microsoft.com/office/drawing/2014/main" id="{2724757A-FC6C-40AB-B728-0B593D03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28" y="4927858"/>
            <a:ext cx="2399046" cy="134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po | Swtpumpkin Blog">
            <a:extLst>
              <a:ext uri="{FF2B5EF4-FFF2-40B4-BE49-F238E27FC236}">
                <a16:creationId xmlns:a16="http://schemas.microsoft.com/office/drawing/2014/main" id="{E8371E9C-7118-48C0-9156-2B09C3E3B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5763" r="9782" b="27578"/>
          <a:stretch/>
        </p:blipFill>
        <p:spPr bwMode="auto">
          <a:xfrm>
            <a:off x="9095874" y="5148508"/>
            <a:ext cx="2277979" cy="90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essage text box mobile phone screen chat bubble set smartphone  conversation dialog. Download a Free Preview or High Quality… | Phone  screen, Messages, Iphone texts">
            <a:extLst>
              <a:ext uri="{FF2B5EF4-FFF2-40B4-BE49-F238E27FC236}">
                <a16:creationId xmlns:a16="http://schemas.microsoft.com/office/drawing/2014/main" id="{9A2DC193-D06B-4273-AC33-8D2A96C6F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r="7548" b="8787"/>
          <a:stretch/>
        </p:blipFill>
        <p:spPr bwMode="auto">
          <a:xfrm>
            <a:off x="7757109" y="511604"/>
            <a:ext cx="2727158" cy="44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C97CF6-1E5B-44E3-8D32-86BA290474C4}"/>
              </a:ext>
            </a:extLst>
          </p:cNvPr>
          <p:cNvSpPr txBox="1"/>
          <p:nvPr/>
        </p:nvSpPr>
        <p:spPr>
          <a:xfrm>
            <a:off x="148409" y="3429000"/>
            <a:ext cx="73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React Native Expo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이용한 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App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개발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2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331534" y="-1322704"/>
            <a:ext cx="850150" cy="3513224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975680" y="-975684"/>
            <a:ext cx="862081" cy="281344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9" y="196861"/>
            <a:ext cx="3003417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프로그램 구현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AB683-D733-400F-8CF0-0F04D941DC59}"/>
              </a:ext>
            </a:extLst>
          </p:cNvPr>
          <p:cNvSpPr txBox="1"/>
          <p:nvPr/>
        </p:nvSpPr>
        <p:spPr>
          <a:xfrm>
            <a:off x="134409" y="1395380"/>
            <a:ext cx="320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어플 구조도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68A532-6CA4-4179-A564-634D1D366A78}"/>
              </a:ext>
            </a:extLst>
          </p:cNvPr>
          <p:cNvSpPr/>
          <p:nvPr/>
        </p:nvSpPr>
        <p:spPr>
          <a:xfrm>
            <a:off x="1406720" y="3364186"/>
            <a:ext cx="2395259" cy="7218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App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8B28E9-0253-4B6F-A0C3-64CBA3932017}"/>
              </a:ext>
            </a:extLst>
          </p:cNvPr>
          <p:cNvSpPr/>
          <p:nvPr/>
        </p:nvSpPr>
        <p:spPr>
          <a:xfrm>
            <a:off x="4705863" y="3358233"/>
            <a:ext cx="2395259" cy="7218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DrawNav</a:t>
            </a:r>
            <a:endParaRPr lang="en-US" altLang="ko-KR" sz="2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9816392-AA20-4535-958E-C8E4D21EA50C}"/>
              </a:ext>
            </a:extLst>
          </p:cNvPr>
          <p:cNvSpPr/>
          <p:nvPr/>
        </p:nvSpPr>
        <p:spPr>
          <a:xfrm>
            <a:off x="8005005" y="3358233"/>
            <a:ext cx="2395259" cy="7218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HomeNav</a:t>
            </a:r>
            <a:endParaRPr lang="en-US" altLang="ko-KR" sz="2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10FFE4B-E7AA-4BFC-AE4F-6A50A261CEB4}"/>
              </a:ext>
            </a:extLst>
          </p:cNvPr>
          <p:cNvSpPr/>
          <p:nvPr/>
        </p:nvSpPr>
        <p:spPr>
          <a:xfrm>
            <a:off x="4705862" y="1698504"/>
            <a:ext cx="2395259" cy="7218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D639C56-74E5-41D1-BA63-15887ED65026}"/>
              </a:ext>
            </a:extLst>
          </p:cNvPr>
          <p:cNvSpPr/>
          <p:nvPr/>
        </p:nvSpPr>
        <p:spPr>
          <a:xfrm>
            <a:off x="8005005" y="1687767"/>
            <a:ext cx="2395259" cy="7218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Login / Signup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DFD0178-A31B-4BA9-A9B4-78F6A46C40E5}"/>
              </a:ext>
            </a:extLst>
          </p:cNvPr>
          <p:cNvSpPr/>
          <p:nvPr/>
        </p:nvSpPr>
        <p:spPr>
          <a:xfrm>
            <a:off x="8005005" y="4985249"/>
            <a:ext cx="2395259" cy="7218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Board / Exam Info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46E2DF-25AA-4283-9FCD-E88A0E5AC371}"/>
              </a:ext>
            </a:extLst>
          </p:cNvPr>
          <p:cNvSpPr/>
          <p:nvPr/>
        </p:nvSpPr>
        <p:spPr>
          <a:xfrm>
            <a:off x="4705862" y="4995986"/>
            <a:ext cx="2395259" cy="7218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 Info / Logout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FB180D-3B8F-46C7-9F26-7A928EACDF13}"/>
              </a:ext>
            </a:extLst>
          </p:cNvPr>
          <p:cNvCxnSpPr/>
          <p:nvPr/>
        </p:nvCxnSpPr>
        <p:spPr>
          <a:xfrm>
            <a:off x="3994484" y="3719180"/>
            <a:ext cx="513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96EC38-247A-495B-A26C-410F4E52DA60}"/>
              </a:ext>
            </a:extLst>
          </p:cNvPr>
          <p:cNvCxnSpPr>
            <a:cxnSpLocks/>
          </p:cNvCxnSpPr>
          <p:nvPr/>
        </p:nvCxnSpPr>
        <p:spPr>
          <a:xfrm flipV="1">
            <a:off x="3994484" y="2272674"/>
            <a:ext cx="513347" cy="737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F8897B-55A6-41B5-A5D5-0BCC47A9A77B}"/>
              </a:ext>
            </a:extLst>
          </p:cNvPr>
          <p:cNvCxnSpPr/>
          <p:nvPr/>
        </p:nvCxnSpPr>
        <p:spPr>
          <a:xfrm>
            <a:off x="7307178" y="2050385"/>
            <a:ext cx="513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1C3448-5C82-4DE7-87E7-50A85B783FCF}"/>
              </a:ext>
            </a:extLst>
          </p:cNvPr>
          <p:cNvCxnSpPr/>
          <p:nvPr/>
        </p:nvCxnSpPr>
        <p:spPr>
          <a:xfrm>
            <a:off x="7307178" y="3719180"/>
            <a:ext cx="513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D90B6B-F348-4DD0-9FED-345DE5444765}"/>
              </a:ext>
            </a:extLst>
          </p:cNvPr>
          <p:cNvCxnSpPr>
            <a:cxnSpLocks/>
          </p:cNvCxnSpPr>
          <p:nvPr/>
        </p:nvCxnSpPr>
        <p:spPr>
          <a:xfrm>
            <a:off x="5797272" y="4279295"/>
            <a:ext cx="32084" cy="517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9D781A-D685-49D4-98B3-2DB6B9056D5E}"/>
              </a:ext>
            </a:extLst>
          </p:cNvPr>
          <p:cNvCxnSpPr>
            <a:cxnSpLocks/>
          </p:cNvCxnSpPr>
          <p:nvPr/>
        </p:nvCxnSpPr>
        <p:spPr>
          <a:xfrm>
            <a:off x="9202634" y="4273927"/>
            <a:ext cx="32084" cy="517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29A9F6-BC2E-439B-A579-BB1B78A50A32}"/>
              </a:ext>
            </a:extLst>
          </p:cNvPr>
          <p:cNvCxnSpPr>
            <a:cxnSpLocks/>
          </p:cNvCxnSpPr>
          <p:nvPr/>
        </p:nvCxnSpPr>
        <p:spPr>
          <a:xfrm>
            <a:off x="7307178" y="4273927"/>
            <a:ext cx="513347" cy="7113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1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9DBC56B5-D9D1-468C-9B5A-C5A0F477E810}"/>
              </a:ext>
            </a:extLst>
          </p:cNvPr>
          <p:cNvSpPr/>
          <p:nvPr/>
        </p:nvSpPr>
        <p:spPr>
          <a:xfrm rot="5400000">
            <a:off x="1331534" y="-1322704"/>
            <a:ext cx="850150" cy="3513224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37141A0-4AA2-4844-A9C2-DE526F2FCFC9}"/>
              </a:ext>
            </a:extLst>
          </p:cNvPr>
          <p:cNvSpPr/>
          <p:nvPr/>
        </p:nvSpPr>
        <p:spPr>
          <a:xfrm rot="5400000" flipH="1">
            <a:off x="975680" y="-975684"/>
            <a:ext cx="862081" cy="281344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9" y="196861"/>
            <a:ext cx="3003417" cy="6294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프로그램 구현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3B1080-A51A-4DED-8ECA-16B46B179C20}"/>
              </a:ext>
            </a:extLst>
          </p:cNvPr>
          <p:cNvGrpSpPr/>
          <p:nvPr/>
        </p:nvGrpSpPr>
        <p:grpSpPr>
          <a:xfrm>
            <a:off x="892949" y="1367728"/>
            <a:ext cx="2088193" cy="4640429"/>
            <a:chOff x="4931443" y="1425519"/>
            <a:chExt cx="2088193" cy="46404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BF7C157-8213-4202-9687-C25641A0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443" y="1425519"/>
              <a:ext cx="2088193" cy="46404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288B12-AE80-44D7-A72F-8FC72A98A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8436" y="4361872"/>
              <a:ext cx="1981200" cy="3143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603C72-2087-424E-B868-768437F3A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6926" y="4282784"/>
              <a:ext cx="657225" cy="2571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15F184-7BAD-41B4-888E-AFB56DC9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8436" y="4676197"/>
              <a:ext cx="1981200" cy="314325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914867-9DA4-41B6-AF7E-D5D49141481B}"/>
              </a:ext>
            </a:extLst>
          </p:cNvPr>
          <p:cNvCxnSpPr/>
          <p:nvPr/>
        </p:nvCxnSpPr>
        <p:spPr>
          <a:xfrm>
            <a:off x="5951621" y="653715"/>
            <a:ext cx="0" cy="555056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C573D9-B577-4CB0-81D8-BA501E8F1888}"/>
              </a:ext>
            </a:extLst>
          </p:cNvPr>
          <p:cNvSpPr txBox="1"/>
          <p:nvPr/>
        </p:nvSpPr>
        <p:spPr>
          <a:xfrm>
            <a:off x="2981142" y="3103752"/>
            <a:ext cx="28735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화면</a:t>
            </a:r>
            <a:endParaRPr lang="en-US" altLang="ko-KR" sz="3200" dirty="0">
              <a:solidFill>
                <a:schemeClr val="accent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및 회원가입 가능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5CDB7-1112-46BC-AF07-9AE1648AC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25" y="1267060"/>
            <a:ext cx="2088193" cy="4640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BDEA1D-C24B-4E83-93C7-D9D493A4DFA7}"/>
              </a:ext>
            </a:extLst>
          </p:cNvPr>
          <p:cNvSpPr txBox="1"/>
          <p:nvPr/>
        </p:nvSpPr>
        <p:spPr>
          <a:xfrm>
            <a:off x="8873658" y="3103752"/>
            <a:ext cx="2873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홈 화면</a:t>
            </a:r>
            <a:endParaRPr lang="en-US" altLang="ko-KR" sz="3200" dirty="0">
              <a:solidFill>
                <a:schemeClr val="accent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게시판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정보 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페이지로 이동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86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163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 Light</vt:lpstr>
      <vt:lpstr>맑은 고딕</vt:lpstr>
      <vt:lpstr>배달의민족 도현</vt:lpstr>
      <vt:lpstr>배달의민족 한나체 Pro</vt:lpstr>
      <vt:lpstr>Arial</vt:lpstr>
      <vt:lpstr>Office 테마</vt:lpstr>
      <vt:lpstr>2021 졸업프로젝트   </vt:lpstr>
      <vt:lpstr>기획 목적</vt:lpstr>
      <vt:lpstr>기획 목적</vt:lpstr>
      <vt:lpstr>개발 목표</vt:lpstr>
      <vt:lpstr>개발 목표</vt:lpstr>
      <vt:lpstr>개발 내용</vt:lpstr>
      <vt:lpstr>프로그램 구현</vt:lpstr>
      <vt:lpstr>프로그램 구현</vt:lpstr>
      <vt:lpstr>프로그램 구현</vt:lpstr>
      <vt:lpstr>프로그램 구현</vt:lpstr>
      <vt:lpstr>프로그램 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프로그래밍 기획발표</dc:title>
  <dc:creator>김 민준</dc:creator>
  <cp:lastModifiedBy>김 민준</cp:lastModifiedBy>
  <cp:revision>429</cp:revision>
  <dcterms:created xsi:type="dcterms:W3CDTF">2021-03-29T17:15:30Z</dcterms:created>
  <dcterms:modified xsi:type="dcterms:W3CDTF">2021-06-09T03:08:03Z</dcterms:modified>
</cp:coreProperties>
</file>