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5"/>
    <p:restoredTop sz="94699"/>
  </p:normalViewPr>
  <p:slideViewPr>
    <p:cSldViewPr snapToGrid="0" snapToObjects="1">
      <p:cViewPr varScale="1">
        <p:scale>
          <a:sx n="111" d="100"/>
          <a:sy n="111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99A6-21CC-F544-AA79-E64F61398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C866F-D0FA-B24E-87CE-C2F03CC46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C7640-FB4B-A94E-B5C1-C35CE9CB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71F2-92B0-6744-A119-E90C88AC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85342-46DB-9846-A7F8-8C4FFE5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F116-5038-5E40-AB07-0EC55F9E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E5138-6299-A845-93F8-BD2D2FE3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8C3F7-F9D2-F64D-8F6B-CDF0011C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918A2-9FF5-6E43-BC1C-8DD7F90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6F553-8B4B-C54B-8A97-4B15CF91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6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EFFB2-7ED6-C643-A98B-8F9CE941C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C98F5-0B87-C146-B7C1-7CB38C37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53587-1003-354E-8A4D-AC0872F0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2965E-729D-CE45-B069-834F35C7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3AF0-51B1-EC41-90F6-361E3A09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6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1A19-E47C-1045-88E6-35C16F5C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A7A0-72D3-6048-8B3B-AB9E9CB6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3A276-89F0-1142-96BF-C2434B5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1E29B-633D-A745-8341-79C79CC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18293-3CFD-D54E-BF4B-7209D972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6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FD55-51D6-5B44-A80A-36650F1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FE374-258D-D04A-B8FE-EA91EA6F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3AB9-F15C-4C4F-9CA9-A44480D0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76C8-951D-1640-8438-C1194CDD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CA457-C7D2-ED49-87CC-912EC771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3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17C78-5AEE-1E49-8F84-83F326A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DCED-85CB-2B43-B5A7-D5B581AC0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35910-90E7-3A40-A7E3-0C261A80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B17A8-43D3-5D49-B821-21DB9AD7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61071-3C96-0149-A9F2-DB33E6D5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2E618-2427-F24D-A245-C3E8CF31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5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03D1-D019-6643-AB11-84EEE8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8382F-9ABD-4E4B-8D7A-49D9202F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39615-80DA-424E-B921-ED157272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7A507-2CB1-0B4E-A696-A809FABD1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DBBB51-26FB-2742-9B8D-E456DF6E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538481-E360-6441-8F98-B1B12B6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A62EB0-3837-1948-96AA-8790E0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E42303-87C3-DF44-AC74-CAD007E4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10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17D3A-D9AD-BE4E-B420-B81F72B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46946-6928-B647-A754-098B2F5B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FAD33D-D2D2-7E47-8389-84DE0D1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2691E-6B3B-0244-83C3-B850CA4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6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0F962-E445-C140-87A4-B163DFBC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60858-6372-6E43-96B2-4D32FA9A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9DCF2-3938-7948-802D-8A6359DD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7F64-FEA2-D04E-9044-0AEAFAFA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9381-B34A-F34D-B1C4-FF92A20A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AD37B-A02C-CA47-9F64-7CBDAB76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C2FE-9CA3-7E47-B28E-FCE300E7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5C818-1460-6141-BC20-D8E73DDE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B4C10-51B3-F44A-B96B-F7813528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0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7C3BA-B6DA-6B41-82CB-0244AB3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03FBD-C5A1-0242-8B3B-36EA6C445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E55E7-B3F4-CF4C-8AB6-423E36B3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AFDD3-ED43-0545-971E-A9A8E17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040C-06EB-B244-8495-0C365A4C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03C32-8153-F049-BBEA-15DF4074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5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68CF56-76EF-314D-9767-E6978380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B3FEB-78B1-704B-9143-886D160C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0B9E1-B722-AF42-8309-5C371BA44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C44E8-84C1-9148-9702-66FB5DDB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66E8F-C871-C040-B6DE-C9DE9609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19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storeconnect.app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2357377" y="3044280"/>
            <a:ext cx="7477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/>
              <a:t>Test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Flight</a:t>
            </a:r>
            <a:r>
              <a:rPr kumimoji="1" lang="ko-KR" altLang="en-US" sz="4400" dirty="0"/>
              <a:t> 테스터 추가 방법</a:t>
            </a:r>
            <a:endParaRPr kumimoji="1"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6284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81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아래 사이트로 이동하여 개발자 계정으로 로그인한다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err="1">
                <a:hlinkClick r:id="rId2"/>
              </a:rPr>
              <a:t>appstoreconnect.apple.com</a:t>
            </a:r>
            <a:r>
              <a:rPr kumimoji="1" lang="en-US" altLang="ko-KR" dirty="0">
                <a:hlinkClick r:id="rId2"/>
              </a:rPr>
              <a:t>/</a:t>
            </a:r>
            <a:endParaRPr kumimoji="1"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4B8EC9-516F-3F45-BF84-8FD22ED6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00" y="1226915"/>
            <a:ext cx="5601409" cy="5249119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B589B0AE-6C8A-7048-ADED-65339A4B73BA}"/>
              </a:ext>
            </a:extLst>
          </p:cNvPr>
          <p:cNvSpPr txBox="1"/>
          <p:nvPr/>
        </p:nvSpPr>
        <p:spPr>
          <a:xfrm>
            <a:off x="4140526" y="3845744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6C37AB7-1E9A-D64A-AEAE-FD84E8B71F56}"/>
              </a:ext>
            </a:extLst>
          </p:cNvPr>
          <p:cNvSpPr/>
          <p:nvPr/>
        </p:nvSpPr>
        <p:spPr>
          <a:xfrm>
            <a:off x="3854369" y="4247909"/>
            <a:ext cx="2488557" cy="2228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249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사용자 및 역할 페이지에서 </a:t>
            </a:r>
            <a:r>
              <a:rPr kumimoji="1" lang="en-US" altLang="ko-KR" dirty="0"/>
              <a:t>(+)</a:t>
            </a:r>
            <a:r>
              <a:rPr kumimoji="1" lang="ko-KR" altLang="en-US" dirty="0"/>
              <a:t> 버튼을 눌러 사용자를 등록한다</a:t>
            </a:r>
            <a:r>
              <a:rPr kumimoji="1" lang="en-US" altLang="ko-KR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1522CE-B52B-0743-9FD3-5B13765F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80"/>
          <a:stretch/>
        </p:blipFill>
        <p:spPr>
          <a:xfrm>
            <a:off x="238889" y="1141071"/>
            <a:ext cx="6038794" cy="33499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F109081-9B11-6840-AE30-0BC621AD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30" y="3102014"/>
            <a:ext cx="6565669" cy="3451185"/>
          </a:xfrm>
          <a:prstGeom prst="rect">
            <a:avLst/>
          </a:prstGeom>
        </p:spPr>
      </p:pic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81C40F95-294D-E24E-9A82-9AA26C77ECE9}"/>
              </a:ext>
            </a:extLst>
          </p:cNvPr>
          <p:cNvSpPr txBox="1"/>
          <p:nvPr/>
        </p:nvSpPr>
        <p:spPr>
          <a:xfrm>
            <a:off x="1177407" y="3159889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B0C6C03-AB18-EE4A-AC12-08DE863A5BA5}"/>
              </a:ext>
            </a:extLst>
          </p:cNvPr>
          <p:cNvSpPr/>
          <p:nvPr/>
        </p:nvSpPr>
        <p:spPr>
          <a:xfrm>
            <a:off x="1319514" y="3550480"/>
            <a:ext cx="648182" cy="501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634D78-89DD-0444-8522-E6E1ED1AE72A}"/>
              </a:ext>
            </a:extLst>
          </p:cNvPr>
          <p:cNvCxnSpPr>
            <a:endCxn id="25" idx="1"/>
          </p:cNvCxnSpPr>
          <p:nvPr/>
        </p:nvCxnSpPr>
        <p:spPr>
          <a:xfrm>
            <a:off x="1967696" y="4051615"/>
            <a:ext cx="3506234" cy="775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B74613D-7539-A649-BCCD-ECCD74AC617D}"/>
              </a:ext>
            </a:extLst>
          </p:cNvPr>
          <p:cNvSpPr/>
          <p:nvPr/>
        </p:nvSpPr>
        <p:spPr>
          <a:xfrm>
            <a:off x="5526014" y="4827606"/>
            <a:ext cx="3286317" cy="17255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CB3C0FDC-E6A8-EC4A-92CC-8F411D5D6C43}"/>
              </a:ext>
            </a:extLst>
          </p:cNvPr>
          <p:cNvSpPr txBox="1"/>
          <p:nvPr/>
        </p:nvSpPr>
        <p:spPr>
          <a:xfrm>
            <a:off x="11330080" y="3550480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E46746E-42F6-A845-9F47-211E14299724}"/>
              </a:ext>
            </a:extLst>
          </p:cNvPr>
          <p:cNvSpPr/>
          <p:nvPr/>
        </p:nvSpPr>
        <p:spPr>
          <a:xfrm>
            <a:off x="11472187" y="3941071"/>
            <a:ext cx="648182" cy="501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07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318AED-8FB9-EF47-87D2-A50A2996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0" y="988533"/>
            <a:ext cx="7333250" cy="5743855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등록할 사용자의 역할 및 해당 앱을 설정한다</a:t>
            </a:r>
            <a:r>
              <a:rPr kumimoji="1" lang="en-US" altLang="ko-KR" dirty="0"/>
              <a:t>.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CB3C0FDC-E6A8-EC4A-92CC-8F411D5D6C43}"/>
              </a:ext>
            </a:extLst>
          </p:cNvPr>
          <p:cNvSpPr txBox="1"/>
          <p:nvPr/>
        </p:nvSpPr>
        <p:spPr>
          <a:xfrm>
            <a:off x="8853098" y="1559634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E46746E-42F6-A845-9F47-211E14299724}"/>
              </a:ext>
            </a:extLst>
          </p:cNvPr>
          <p:cNvSpPr/>
          <p:nvPr/>
        </p:nvSpPr>
        <p:spPr>
          <a:xfrm>
            <a:off x="8995205" y="1950225"/>
            <a:ext cx="648182" cy="501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26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965F42-7ECA-2A42-B956-B9AD2774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746437"/>
            <a:ext cx="10079464" cy="6030540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추가적인 설정 후 저장 버튼을 눌러 사용자 등록을 위한 </a:t>
            </a:r>
            <a:r>
              <a:rPr kumimoji="1" lang="ko-KR" altLang="en-US" dirty="0" err="1"/>
              <a:t>초대메일을</a:t>
            </a:r>
            <a:r>
              <a:rPr kumimoji="1" lang="ko-KR" altLang="en-US" dirty="0"/>
              <a:t> 발송한다</a:t>
            </a:r>
            <a:r>
              <a:rPr kumimoji="1" lang="en-US" altLang="ko-KR" dirty="0"/>
              <a:t>.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CB3C0FDC-E6A8-EC4A-92CC-8F411D5D6C43}"/>
              </a:ext>
            </a:extLst>
          </p:cNvPr>
          <p:cNvSpPr txBox="1"/>
          <p:nvPr/>
        </p:nvSpPr>
        <p:spPr>
          <a:xfrm>
            <a:off x="10012595" y="1814277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E46746E-42F6-A845-9F47-211E14299724}"/>
              </a:ext>
            </a:extLst>
          </p:cNvPr>
          <p:cNvSpPr/>
          <p:nvPr/>
        </p:nvSpPr>
        <p:spPr>
          <a:xfrm>
            <a:off x="10154702" y="2204868"/>
            <a:ext cx="648182" cy="501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8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6491E1-01D2-1C4C-A7DC-49576654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76" y="729204"/>
            <a:ext cx="6330147" cy="5932025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테스터가 계정 활성화를 알려오면 테스트 하고자 하는 앱으로 이동한다</a:t>
            </a:r>
            <a:r>
              <a:rPr kumimoji="1" lang="en-US" altLang="ko-KR" dirty="0"/>
              <a:t>.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CB3C0FDC-E6A8-EC4A-92CC-8F411D5D6C43}"/>
              </a:ext>
            </a:extLst>
          </p:cNvPr>
          <p:cNvSpPr txBox="1"/>
          <p:nvPr/>
        </p:nvSpPr>
        <p:spPr>
          <a:xfrm>
            <a:off x="3982185" y="1247116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E46746E-42F6-A845-9F47-211E14299724}"/>
              </a:ext>
            </a:extLst>
          </p:cNvPr>
          <p:cNvSpPr/>
          <p:nvPr/>
        </p:nvSpPr>
        <p:spPr>
          <a:xfrm>
            <a:off x="4124292" y="1637707"/>
            <a:ext cx="1639900" cy="19967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B8A63-5A4A-3C4E-B288-1DBC7794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5" y="713127"/>
            <a:ext cx="8451681" cy="5700299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6.</a:t>
            </a:r>
            <a:r>
              <a:rPr kumimoji="1" lang="ko-KR" altLang="en-US" dirty="0"/>
              <a:t> 테스트하고자 하는 앱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TestFlight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 Store Connect</a:t>
            </a:r>
            <a:r>
              <a:rPr kumimoji="1" lang="ko-KR" altLang="en-US" dirty="0"/>
              <a:t> 사용자 로 이동하여 테스터를 추가한다</a:t>
            </a:r>
            <a:r>
              <a:rPr kumimoji="1" lang="en-US" altLang="ko-KR" dirty="0"/>
              <a:t>.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CB3C0FDC-E6A8-EC4A-92CC-8F411D5D6C43}"/>
              </a:ext>
            </a:extLst>
          </p:cNvPr>
          <p:cNvSpPr txBox="1"/>
          <p:nvPr/>
        </p:nvSpPr>
        <p:spPr>
          <a:xfrm>
            <a:off x="3982185" y="1119793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E46746E-42F6-A845-9F47-211E14299724}"/>
              </a:ext>
            </a:extLst>
          </p:cNvPr>
          <p:cNvSpPr/>
          <p:nvPr/>
        </p:nvSpPr>
        <p:spPr>
          <a:xfrm>
            <a:off x="4147442" y="1533535"/>
            <a:ext cx="1419981" cy="31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AA7545-E642-1642-8A6A-95D825C804B6}"/>
              </a:ext>
            </a:extLst>
          </p:cNvPr>
          <p:cNvCxnSpPr>
            <a:cxnSpLocks/>
          </p:cNvCxnSpPr>
          <p:nvPr/>
        </p:nvCxnSpPr>
        <p:spPr>
          <a:xfrm flipH="1">
            <a:off x="2511706" y="1848014"/>
            <a:ext cx="1794076" cy="2573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1D76629-C5EF-CF4E-BA62-995E15C11A99}"/>
              </a:ext>
            </a:extLst>
          </p:cNvPr>
          <p:cNvSpPr/>
          <p:nvPr/>
        </p:nvSpPr>
        <p:spPr>
          <a:xfrm>
            <a:off x="540074" y="4421529"/>
            <a:ext cx="3765708" cy="706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6591D9-7F6E-1148-8CF7-33739F64EC5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05782" y="4774557"/>
            <a:ext cx="1423686" cy="272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6A1D4857-156E-8648-B54E-0A06EDE30CC8}"/>
              </a:ext>
            </a:extLst>
          </p:cNvPr>
          <p:cNvSpPr txBox="1"/>
          <p:nvPr/>
        </p:nvSpPr>
        <p:spPr>
          <a:xfrm>
            <a:off x="5846988" y="4699322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EE3993-8727-1B48-B03F-4A757D41B907}"/>
              </a:ext>
            </a:extLst>
          </p:cNvPr>
          <p:cNvSpPr/>
          <p:nvPr/>
        </p:nvSpPr>
        <p:spPr>
          <a:xfrm>
            <a:off x="5729469" y="5096530"/>
            <a:ext cx="509286" cy="31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90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7.</a:t>
            </a:r>
            <a:r>
              <a:rPr kumimoji="1" lang="ko-KR" altLang="en-US" dirty="0"/>
              <a:t> 추가할 테스터를 선택하고 </a:t>
            </a:r>
            <a:r>
              <a:rPr kumimoji="1" lang="ko-KR" altLang="en-US" dirty="0" err="1"/>
              <a:t>추가버튼을</a:t>
            </a:r>
            <a:r>
              <a:rPr kumimoji="1" lang="ko-KR" altLang="en-US" dirty="0"/>
              <a:t> 눌러 테스터에게 테스터 </a:t>
            </a:r>
            <a:r>
              <a:rPr kumimoji="1" lang="ko-KR" altLang="en-US" dirty="0" err="1"/>
              <a:t>초대메일을</a:t>
            </a:r>
            <a:r>
              <a:rPr kumimoji="1" lang="ko-KR" altLang="en-US" dirty="0"/>
              <a:t> 보낸다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C9F67-C4C5-B546-AFB8-1084742A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1" y="694480"/>
            <a:ext cx="7035654" cy="5318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929289-EED6-9A49-AA66-83CA9734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09" y="2565159"/>
            <a:ext cx="5227347" cy="1891094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0BA5FC9A-0A93-7B4E-B823-21C2DCB7F619}"/>
              </a:ext>
            </a:extLst>
          </p:cNvPr>
          <p:cNvSpPr txBox="1"/>
          <p:nvPr/>
        </p:nvSpPr>
        <p:spPr>
          <a:xfrm>
            <a:off x="580507" y="3345084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233BC3D-1CF4-9746-B5F4-B832B15A7FEC}"/>
              </a:ext>
            </a:extLst>
          </p:cNvPr>
          <p:cNvSpPr/>
          <p:nvPr/>
        </p:nvSpPr>
        <p:spPr>
          <a:xfrm>
            <a:off x="462988" y="3742292"/>
            <a:ext cx="509286" cy="31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9BB85E-A89C-CB46-8A82-8CFB9728ED97}"/>
              </a:ext>
            </a:extLst>
          </p:cNvPr>
          <p:cNvCxnSpPr>
            <a:cxnSpLocks/>
          </p:cNvCxnSpPr>
          <p:nvPr/>
        </p:nvCxnSpPr>
        <p:spPr>
          <a:xfrm>
            <a:off x="972274" y="4056771"/>
            <a:ext cx="5613721" cy="14527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CAE8B9-6D1B-CB40-9B26-4FD2D0402DDC}"/>
              </a:ext>
            </a:extLst>
          </p:cNvPr>
          <p:cNvSpPr/>
          <p:nvPr/>
        </p:nvSpPr>
        <p:spPr>
          <a:xfrm>
            <a:off x="6444909" y="5499038"/>
            <a:ext cx="877486" cy="51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8410E2AC-7E75-0149-A0C0-46CCE0C11EC0}"/>
              </a:ext>
            </a:extLst>
          </p:cNvPr>
          <p:cNvSpPr txBox="1"/>
          <p:nvPr/>
        </p:nvSpPr>
        <p:spPr>
          <a:xfrm>
            <a:off x="6520629" y="5115692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6F9D2D-C2D3-2245-B162-F9045EA5CE3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322395" y="4213185"/>
            <a:ext cx="3708278" cy="15428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18F9F8CE-AD85-EB4C-B703-4CB3591836F0}"/>
              </a:ext>
            </a:extLst>
          </p:cNvPr>
          <p:cNvSpPr/>
          <p:nvPr/>
        </p:nvSpPr>
        <p:spPr>
          <a:xfrm>
            <a:off x="10982586" y="3815912"/>
            <a:ext cx="877486" cy="51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075DEB53-60E6-A34C-BCC3-73EE679CFD29}"/>
              </a:ext>
            </a:extLst>
          </p:cNvPr>
          <p:cNvSpPr txBox="1"/>
          <p:nvPr/>
        </p:nvSpPr>
        <p:spPr>
          <a:xfrm>
            <a:off x="11058306" y="3432566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4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8.</a:t>
            </a:r>
            <a:r>
              <a:rPr kumimoji="1" lang="ko-KR" altLang="en-US" dirty="0"/>
              <a:t> 테스터가 </a:t>
            </a:r>
            <a:r>
              <a:rPr kumimoji="1" lang="ko-KR" altLang="en-US" dirty="0" err="1"/>
              <a:t>초대메일</a:t>
            </a:r>
            <a:r>
              <a:rPr kumimoji="1" lang="ko-KR" altLang="en-US" dirty="0"/>
              <a:t> 내의 초대 </a:t>
            </a:r>
            <a:r>
              <a:rPr kumimoji="1" lang="ko-KR" altLang="en-US" dirty="0" err="1"/>
              <a:t>수락버튼을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C9F67-C4C5-B546-AFB8-1084742A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1" y="694480"/>
            <a:ext cx="7035654" cy="5318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929289-EED6-9A49-AA66-83CA9734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09" y="2565159"/>
            <a:ext cx="5227347" cy="1891094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0BA5FC9A-0A93-7B4E-B823-21C2DCB7F619}"/>
              </a:ext>
            </a:extLst>
          </p:cNvPr>
          <p:cNvSpPr txBox="1"/>
          <p:nvPr/>
        </p:nvSpPr>
        <p:spPr>
          <a:xfrm>
            <a:off x="580507" y="3345084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233BC3D-1CF4-9746-B5F4-B832B15A7FEC}"/>
              </a:ext>
            </a:extLst>
          </p:cNvPr>
          <p:cNvSpPr/>
          <p:nvPr/>
        </p:nvSpPr>
        <p:spPr>
          <a:xfrm>
            <a:off x="462988" y="3742292"/>
            <a:ext cx="509286" cy="314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9BB85E-A89C-CB46-8A82-8CFB9728ED97}"/>
              </a:ext>
            </a:extLst>
          </p:cNvPr>
          <p:cNvCxnSpPr>
            <a:cxnSpLocks/>
          </p:cNvCxnSpPr>
          <p:nvPr/>
        </p:nvCxnSpPr>
        <p:spPr>
          <a:xfrm>
            <a:off x="972274" y="4056771"/>
            <a:ext cx="5613721" cy="14527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CAE8B9-6D1B-CB40-9B26-4FD2D0402DDC}"/>
              </a:ext>
            </a:extLst>
          </p:cNvPr>
          <p:cNvSpPr/>
          <p:nvPr/>
        </p:nvSpPr>
        <p:spPr>
          <a:xfrm>
            <a:off x="6444909" y="5499038"/>
            <a:ext cx="877486" cy="51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8410E2AC-7E75-0149-A0C0-46CCE0C11EC0}"/>
              </a:ext>
            </a:extLst>
          </p:cNvPr>
          <p:cNvSpPr txBox="1"/>
          <p:nvPr/>
        </p:nvSpPr>
        <p:spPr>
          <a:xfrm>
            <a:off x="6520629" y="5115692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6F9D2D-C2D3-2245-B162-F9045EA5CE3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322395" y="4213185"/>
            <a:ext cx="3708278" cy="15428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18F9F8CE-AD85-EB4C-B703-4CB3591836F0}"/>
              </a:ext>
            </a:extLst>
          </p:cNvPr>
          <p:cNvSpPr/>
          <p:nvPr/>
        </p:nvSpPr>
        <p:spPr>
          <a:xfrm>
            <a:off x="10982586" y="3815912"/>
            <a:ext cx="877486" cy="51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075DEB53-60E6-A34C-BCC3-73EE679CFD29}"/>
              </a:ext>
            </a:extLst>
          </p:cNvPr>
          <p:cNvSpPr txBox="1"/>
          <p:nvPr/>
        </p:nvSpPr>
        <p:spPr>
          <a:xfrm>
            <a:off x="11058306" y="3432566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3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124</Words>
  <Application>Microsoft Macintosh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이기원_이모션</dc:creator>
  <cp:lastModifiedBy>이기원_이모션</cp:lastModifiedBy>
  <cp:revision>7</cp:revision>
  <dcterms:created xsi:type="dcterms:W3CDTF">2018-08-28T01:18:12Z</dcterms:created>
  <dcterms:modified xsi:type="dcterms:W3CDTF">2018-08-28T02:34:37Z</dcterms:modified>
</cp:coreProperties>
</file>