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5"/>
    <p:restoredTop sz="94650"/>
  </p:normalViewPr>
  <p:slideViewPr>
    <p:cSldViewPr snapToGrid="0" snapToObjects="1">
      <p:cViewPr varScale="1">
        <p:scale>
          <a:sx n="111" d="100"/>
          <a:sy n="111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099A6-21CC-F544-AA79-E64F61398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C866F-D0FA-B24E-87CE-C2F03CC46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C7640-FB4B-A94E-B5C1-C35CE9CB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871F2-92B0-6744-A119-E90C88AC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85342-46DB-9846-A7F8-8C4FFE54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7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4F116-5038-5E40-AB07-0EC55F9E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E5138-6299-A845-93F8-BD2D2FE32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8C3F7-F9D2-F64D-8F6B-CDF0011C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918A2-9FF5-6E43-BC1C-8DD7F90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6F553-8B4B-C54B-8A97-4B15CF91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62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EFFB2-7ED6-C643-A98B-8F9CE941C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AC98F5-0B87-C146-B7C1-7CB38C37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53587-1003-354E-8A4D-AC0872F0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2965E-729D-CE45-B069-834F35C7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3AF0-51B1-EC41-90F6-361E3A09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96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61A19-E47C-1045-88E6-35C16F5C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A7A0-72D3-6048-8B3B-AB9E9CB6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3A276-89F0-1142-96BF-C2434B55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1E29B-633D-A745-8341-79C79CC9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18293-3CFD-D54E-BF4B-7209D972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61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FD55-51D6-5B44-A80A-36650F1C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FE374-258D-D04A-B8FE-EA91EA6F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53AB9-F15C-4C4F-9CA9-A44480D0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D76C8-951D-1640-8438-C1194CDD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CA457-C7D2-ED49-87CC-912EC771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36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17C78-5AEE-1E49-8F84-83F326A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CDCED-85CB-2B43-B5A7-D5B581AC0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35910-90E7-3A40-A7E3-0C261A804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B17A8-43D3-5D49-B821-21DB9AD7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61071-3C96-0149-A9F2-DB33E6D5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2E618-2427-F24D-A245-C3E8CF31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5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F03D1-D019-6643-AB11-84EEE89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8382F-9ABD-4E4B-8D7A-49D9202F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339615-80DA-424E-B921-ED1572729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C7A507-2CB1-0B4E-A696-A809FABD1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DBBB51-26FB-2742-9B8D-E456DF6E1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538481-E360-6441-8F98-B1B12B67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A62EB0-3837-1948-96AA-8790E0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E42303-87C3-DF44-AC74-CAD007E4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710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17D3A-D9AD-BE4E-B420-B81F72B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46946-6928-B647-A754-098B2F5B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FAD33D-D2D2-7E47-8389-84DE0D1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2691E-6B3B-0244-83C3-B850CA4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67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D0F962-E445-C140-87A4-B163DFBC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C60858-6372-6E43-96B2-4D32FA9A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9DCF2-3938-7948-802D-8A6359DD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02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37F64-FEA2-D04E-9044-0AEAFAFA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89381-B34A-F34D-B1C4-FF92A20A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AD37B-A02C-CA47-9F64-7CBDAB76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2C2FE-9CA3-7E47-B28E-FCE300E7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5C818-1460-6141-BC20-D8E73DDE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B4C10-51B3-F44A-B96B-F7813528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807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7C3BA-B6DA-6B41-82CB-0244AB3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103FBD-C5A1-0242-8B3B-36EA6C445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E55E7-B3F4-CF4C-8AB6-423E36B35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AFDD3-ED43-0545-971E-A9A8E174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E040C-06EB-B244-8495-0C365A4C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03C32-8153-F049-BBEA-15DF4074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55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68CF56-76EF-314D-9767-E6978380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B3FEB-78B1-704B-9143-886D160C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0B9E1-B722-AF42-8309-5C371BA44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FEA2-9922-9444-AD1F-D6E408B1513D}" type="datetimeFigureOut">
              <a:rPr kumimoji="1" lang="ko-KR" altLang="en-US" smtClean="0"/>
              <a:t>2018. 8. 28.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C44E8-84C1-9148-9702-66FB5DDBB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66E8F-C871-C040-B6DE-C9DE96092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0DE8-39F8-AE47-AFC7-65B6FB8EDC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19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5218771" y="2977376"/>
            <a:ext cx="217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Flight</a:t>
            </a:r>
            <a:r>
              <a:rPr kumimoji="1" lang="ko-KR" altLang="en-US" dirty="0"/>
              <a:t> 사용법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84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5F37524-23EA-D947-BE40-7F6BE633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07" y="724828"/>
            <a:ext cx="3406776" cy="6047027"/>
          </a:xfrm>
          <a:prstGeom prst="rect">
            <a:avLst/>
          </a:prstGeom>
        </p:spPr>
      </p:pic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815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등록할 사용자의 </a:t>
            </a:r>
            <a:r>
              <a:rPr kumimoji="1" lang="en-US" altLang="ko-KR" dirty="0"/>
              <a:t>iOS</a:t>
            </a:r>
            <a:r>
              <a:rPr kumimoji="1" lang="ko-KR" altLang="en-US" dirty="0"/>
              <a:t> 계정 이메일을 테스트 담당자에게 전달한다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9D2870-2863-B045-87E7-D9A8363A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13" y="724829"/>
            <a:ext cx="3405049" cy="60439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C75649-071F-454F-9311-9B295AEB78A8}"/>
              </a:ext>
            </a:extLst>
          </p:cNvPr>
          <p:cNvSpPr/>
          <p:nvPr/>
        </p:nvSpPr>
        <p:spPr>
          <a:xfrm>
            <a:off x="908013" y="2297151"/>
            <a:ext cx="3405049" cy="847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FE1DF9-5301-524F-98F5-2E039BE2CD5E}"/>
              </a:ext>
            </a:extLst>
          </p:cNvPr>
          <p:cNvCxnSpPr>
            <a:cxnSpLocks/>
          </p:cNvCxnSpPr>
          <p:nvPr/>
        </p:nvCxnSpPr>
        <p:spPr>
          <a:xfrm>
            <a:off x="4313062" y="3021981"/>
            <a:ext cx="16416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EC81C8F-5C8F-F845-9E26-DD2654141E0A}"/>
              </a:ext>
            </a:extLst>
          </p:cNvPr>
          <p:cNvSpPr/>
          <p:nvPr/>
        </p:nvSpPr>
        <p:spPr>
          <a:xfrm>
            <a:off x="5954751" y="2888166"/>
            <a:ext cx="1862254" cy="2899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249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등록에 사용할 이메일로 전달된 </a:t>
            </a:r>
            <a:r>
              <a:rPr kumimoji="1" lang="en-US" altLang="ko-KR" dirty="0"/>
              <a:t>Apple </a:t>
            </a:r>
            <a:r>
              <a:rPr kumimoji="1" lang="ko-KR" altLang="en-US" dirty="0"/>
              <a:t>메일을 확인하여 아래의 절차를 진행한다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80D613-76A7-5141-B4F9-333D7D83D702}"/>
              </a:ext>
            </a:extLst>
          </p:cNvPr>
          <p:cNvGrpSpPr/>
          <p:nvPr/>
        </p:nvGrpSpPr>
        <p:grpSpPr>
          <a:xfrm>
            <a:off x="0" y="2133813"/>
            <a:ext cx="6444319" cy="4290279"/>
            <a:chOff x="295816" y="1274180"/>
            <a:chExt cx="7650314" cy="50931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129158-AD57-0D46-A715-6133F7BA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16" y="1274180"/>
              <a:ext cx="7650314" cy="5093165"/>
            </a:xfrm>
            <a:prstGeom prst="rect">
              <a:avLst/>
            </a:prstGeom>
          </p:spPr>
        </p:pic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ADF3A1F5-72FC-304F-9575-D4A4EDE7811A}"/>
                </a:ext>
              </a:extLst>
            </p:cNvPr>
            <p:cNvSpPr/>
            <p:nvPr/>
          </p:nvSpPr>
          <p:spPr>
            <a:xfrm>
              <a:off x="6289288" y="3813717"/>
              <a:ext cx="1634540" cy="32338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텍스트상자 8">
              <a:extLst>
                <a:ext uri="{FF2B5EF4-FFF2-40B4-BE49-F238E27FC236}">
                  <a16:creationId xmlns:a16="http://schemas.microsoft.com/office/drawing/2014/main" id="{D35CD759-DF35-3F49-9B65-5BBA43337FEB}"/>
                </a:ext>
              </a:extLst>
            </p:cNvPr>
            <p:cNvSpPr txBox="1"/>
            <p:nvPr/>
          </p:nvSpPr>
          <p:spPr>
            <a:xfrm>
              <a:off x="6106178" y="3452771"/>
              <a:ext cx="1137425" cy="36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rgbClr val="FF0000"/>
                  </a:solidFill>
                </a:rPr>
                <a:t>Click!</a:t>
              </a:r>
              <a:endParaRPr kumimoji="1"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928BEC-E06B-334C-90D2-F09CAE3FCCC9}"/>
              </a:ext>
            </a:extLst>
          </p:cNvPr>
          <p:cNvCxnSpPr>
            <a:cxnSpLocks/>
          </p:cNvCxnSpPr>
          <p:nvPr/>
        </p:nvCxnSpPr>
        <p:spPr>
          <a:xfrm>
            <a:off x="6425532" y="4428024"/>
            <a:ext cx="7558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DA53C66-7C52-1A41-9680-70F5BFFEB927}"/>
              </a:ext>
            </a:extLst>
          </p:cNvPr>
          <p:cNvSpPr txBox="1"/>
          <p:nvPr/>
        </p:nvSpPr>
        <p:spPr>
          <a:xfrm>
            <a:off x="156118" y="653146"/>
            <a:ext cx="1165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	1) ‘activate your account’ </a:t>
            </a:r>
            <a:r>
              <a:rPr kumimoji="1" lang="ko-KR" altLang="en-US" dirty="0"/>
              <a:t>클릭</a:t>
            </a:r>
            <a:endParaRPr kumimoji="1" lang="en-US" altLang="ko-KR" dirty="0"/>
          </a:p>
          <a:p>
            <a:r>
              <a:rPr kumimoji="1" lang="en-US" altLang="ko-KR" dirty="0"/>
              <a:t>	2)</a:t>
            </a:r>
            <a:r>
              <a:rPr kumimoji="1" lang="ko-KR" altLang="en-US" dirty="0"/>
              <a:t> </a:t>
            </a:r>
            <a:r>
              <a:rPr kumimoji="1" lang="en-US" altLang="ko-KR" dirty="0"/>
              <a:t>iTunes Connect</a:t>
            </a:r>
            <a:r>
              <a:rPr kumimoji="1" lang="ko-KR" altLang="en-US" dirty="0"/>
              <a:t> 로그인 페이지에서 해당 이메일</a:t>
            </a:r>
            <a:r>
              <a:rPr kumimoji="1" lang="en-US" altLang="ko-KR" dirty="0"/>
              <a:t>(iOS </a:t>
            </a:r>
            <a:r>
              <a:rPr kumimoji="1" lang="ko-KR" altLang="en-US" dirty="0"/>
              <a:t>계정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로그인한다</a:t>
            </a:r>
            <a:r>
              <a:rPr kumimoji="1" lang="en-US" altLang="ko-KR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ED579C-15B1-FC4E-8AE0-E337CA7C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85" y="2851992"/>
            <a:ext cx="4933664" cy="31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로그인 완료 후 담당자에게 활성화 됨을 알린다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이후 </a:t>
            </a:r>
            <a:r>
              <a:rPr kumimoji="1" lang="en-US" altLang="ko-KR" dirty="0"/>
              <a:t>App Store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TestFlight</a:t>
            </a:r>
            <a:r>
              <a:rPr kumimoji="1" lang="ko-KR" altLang="en-US" dirty="0"/>
              <a:t> 앱을 다운 받는다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13CFA-2B2F-4B47-9F62-02660D2C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8" y="881043"/>
            <a:ext cx="5259487" cy="56742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534E22-B17D-3742-B311-D953D3A6D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4" y="2314933"/>
            <a:ext cx="5491727" cy="31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담당자가 다시 보낸 초대 메일을 확인하고 </a:t>
            </a:r>
            <a:r>
              <a:rPr kumimoji="1" lang="en-US" altLang="ko-KR" dirty="0"/>
              <a:t>‘View</a:t>
            </a:r>
            <a:r>
              <a:rPr kumimoji="1" lang="ko-KR" altLang="en-US" dirty="0"/>
              <a:t> </a:t>
            </a:r>
            <a:r>
              <a:rPr kumimoji="1" lang="en-US" altLang="ko-KR" dirty="0"/>
              <a:t>in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TestFlight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버튼을 누른다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15C521-EB40-9247-8F2D-04D1B58C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31" y="547751"/>
            <a:ext cx="8219622" cy="61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227BA49-3B8C-6B44-A31F-20AB1803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15" y="1041722"/>
            <a:ext cx="3113753" cy="5526911"/>
          </a:xfrm>
          <a:prstGeom prst="rect">
            <a:avLst/>
          </a:prstGeom>
        </p:spPr>
      </p:pic>
      <p:sp>
        <p:nvSpPr>
          <p:cNvPr id="4" name="텍스트상자 3">
            <a:extLst>
              <a:ext uri="{FF2B5EF4-FFF2-40B4-BE49-F238E27FC236}">
                <a16:creationId xmlns:a16="http://schemas.microsoft.com/office/drawing/2014/main" id="{DED65649-B77A-5D46-B4E4-BF17CE0D0F48}"/>
              </a:ext>
            </a:extLst>
          </p:cNvPr>
          <p:cNvSpPr txBox="1"/>
          <p:nvPr/>
        </p:nvSpPr>
        <p:spPr>
          <a:xfrm>
            <a:off x="156118" y="178419"/>
            <a:ext cx="11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연결된 링크에 나타난 </a:t>
            </a:r>
            <a:r>
              <a:rPr kumimoji="1" lang="ko-KR" altLang="en-US" dirty="0" err="1"/>
              <a:t>리딤코드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굵은 글씨체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다운 받은 </a:t>
            </a:r>
            <a:r>
              <a:rPr kumimoji="1" lang="en-US" altLang="ko-KR" dirty="0" err="1"/>
              <a:t>TestFlight</a:t>
            </a:r>
            <a:r>
              <a:rPr kumimoji="1" lang="ko-KR" altLang="en-US" dirty="0"/>
              <a:t> 에서 입력한다</a:t>
            </a:r>
            <a:r>
              <a:rPr kumimoji="1"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73A02-1EBA-7640-B457-12E39048E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3" y="1041722"/>
            <a:ext cx="5859560" cy="531818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15ACFF-1C34-294B-9484-FCCF2368DE7D}"/>
              </a:ext>
            </a:extLst>
          </p:cNvPr>
          <p:cNvCxnSpPr>
            <a:cxnSpLocks/>
          </p:cNvCxnSpPr>
          <p:nvPr/>
        </p:nvCxnSpPr>
        <p:spPr>
          <a:xfrm flipV="1">
            <a:off x="3414532" y="2916820"/>
            <a:ext cx="4930815" cy="278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00E6510-ADAE-6C44-97E4-0F50FE856701}"/>
              </a:ext>
            </a:extLst>
          </p:cNvPr>
          <p:cNvSpPr/>
          <p:nvPr/>
        </p:nvSpPr>
        <p:spPr>
          <a:xfrm>
            <a:off x="1697452" y="5638831"/>
            <a:ext cx="1717080" cy="5189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C5D72D8F-95D2-584C-8195-15A9AF9298A0}"/>
              </a:ext>
            </a:extLst>
          </p:cNvPr>
          <p:cNvSpPr txBox="1"/>
          <p:nvPr/>
        </p:nvSpPr>
        <p:spPr>
          <a:xfrm>
            <a:off x="8315970" y="2680805"/>
            <a:ext cx="12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solidFill>
                  <a:srgbClr val="FF0000"/>
                </a:solidFill>
              </a:rPr>
              <a:t>코드입력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4722D65-A505-7E42-9E47-AB7C0098D124}"/>
              </a:ext>
            </a:extLst>
          </p:cNvPr>
          <p:cNvSpPr/>
          <p:nvPr/>
        </p:nvSpPr>
        <p:spPr>
          <a:xfrm>
            <a:off x="9973410" y="1225713"/>
            <a:ext cx="892283" cy="4757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27133C68-D1ED-E342-9E4A-16B1C825B2A6}"/>
              </a:ext>
            </a:extLst>
          </p:cNvPr>
          <p:cNvSpPr txBox="1"/>
          <p:nvPr/>
        </p:nvSpPr>
        <p:spPr>
          <a:xfrm>
            <a:off x="10830968" y="915732"/>
            <a:ext cx="958121" cy="30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Click!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8D54C6-3551-2D48-82C8-96E3C69AEFB5}"/>
              </a:ext>
            </a:extLst>
          </p:cNvPr>
          <p:cNvCxnSpPr>
            <a:cxnSpLocks/>
          </p:cNvCxnSpPr>
          <p:nvPr/>
        </p:nvCxnSpPr>
        <p:spPr>
          <a:xfrm>
            <a:off x="9274091" y="2946494"/>
            <a:ext cx="367620" cy="2296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DCC6377-4F02-1946-AC7C-C7CA59555A8E}"/>
              </a:ext>
            </a:extLst>
          </p:cNvPr>
          <p:cNvSpPr/>
          <p:nvPr/>
        </p:nvSpPr>
        <p:spPr>
          <a:xfrm>
            <a:off x="9527269" y="3203933"/>
            <a:ext cx="808924" cy="2378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579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</Words>
  <Application>Microsoft Macintosh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이기원_이모션</dc:creator>
  <cp:lastModifiedBy>이기원_이모션</cp:lastModifiedBy>
  <cp:revision>7</cp:revision>
  <dcterms:created xsi:type="dcterms:W3CDTF">2018-08-28T01:18:12Z</dcterms:created>
  <dcterms:modified xsi:type="dcterms:W3CDTF">2018-08-28T02:34:33Z</dcterms:modified>
</cp:coreProperties>
</file>