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9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8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8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5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D33283-FE39-0046-98D2-9CF3DEADBD4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67F3-3C61-A646-8776-7487FBFA5DC7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103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6C11-43B2-E542-B1C4-1C473D90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6603630" cy="2268559"/>
          </a:xfrm>
        </p:spPr>
        <p:txBody>
          <a:bodyPr>
            <a:normAutofit/>
          </a:bodyPr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前端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训练营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公开课</a:t>
            </a:r>
            <a:endParaRPr 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248BC-FDC8-D243-86CE-6556632BA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838" y="2283070"/>
            <a:ext cx="5357600" cy="1160213"/>
          </a:xfrm>
        </p:spPr>
        <p:txBody>
          <a:bodyPr/>
          <a:lstStyle/>
          <a:p>
            <a:r>
              <a:rPr lang="ja-JP" altLang="en-US"/>
              <a:t>编程能力训练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1A3D-BE27-0F4B-908A-EF806524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任务</a:t>
            </a:r>
            <a:r>
              <a:rPr lang="en-US" altLang="zh-CN" dirty="0"/>
              <a:t>——</a:t>
            </a:r>
            <a:r>
              <a:rPr lang="ja-JP" altLang="en-US"/>
              <a:t>完成水平吃子逻辑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0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ECADD-4B2F-8A4B-87D9-D0A0A426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36" y="3885129"/>
            <a:ext cx="9048727" cy="2467734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如果你希望持续学习、提升前端能力，可以加入我们的“前端技术交流群“，社群内会经常讨论前端相关的技术、分享免费学习资料，我们也会邀请前端专家进行社群分享、直播、公开课等活动。如果你感兴趣，欢迎添加社群管理员微信，回复“前端群”申请入群。</a:t>
            </a:r>
            <a:endParaRPr kumimoji="1" lang="zh-CN" alt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ED01C0-CBC3-BE41-A800-51BD2F1D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194468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D6B5-3B70-AD40-AB52-79FED76B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8x8</a:t>
            </a:r>
            <a:r>
              <a:rPr lang="ja-JP" altLang="en-US"/>
              <a:t>棋盘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3E4F9-0521-8344-A094-3246AFCBFA20}"/>
              </a:ext>
            </a:extLst>
          </p:cNvPr>
          <p:cNvSpPr/>
          <p:nvPr/>
        </p:nvSpPr>
        <p:spPr>
          <a:xfrm>
            <a:off x="5162899" y="151480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C6B41-7D2D-1A41-BF32-74CEB9C498C6}"/>
              </a:ext>
            </a:extLst>
          </p:cNvPr>
          <p:cNvSpPr/>
          <p:nvPr/>
        </p:nvSpPr>
        <p:spPr>
          <a:xfrm>
            <a:off x="5712282" y="151480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4ED15-8815-6940-B955-34A3065A0621}"/>
              </a:ext>
            </a:extLst>
          </p:cNvPr>
          <p:cNvSpPr/>
          <p:nvPr/>
        </p:nvSpPr>
        <p:spPr>
          <a:xfrm>
            <a:off x="6261665" y="151480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9144A-DAED-3F4D-9537-D4CD8E16DBC5}"/>
              </a:ext>
            </a:extLst>
          </p:cNvPr>
          <p:cNvSpPr/>
          <p:nvPr/>
        </p:nvSpPr>
        <p:spPr>
          <a:xfrm>
            <a:off x="6811048" y="1514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02D65-A775-4746-89F6-10DF96BF5ABD}"/>
              </a:ext>
            </a:extLst>
          </p:cNvPr>
          <p:cNvSpPr/>
          <p:nvPr/>
        </p:nvSpPr>
        <p:spPr>
          <a:xfrm>
            <a:off x="7360431" y="1514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8B843-F66A-A14C-9E63-D2FF2482CA41}"/>
              </a:ext>
            </a:extLst>
          </p:cNvPr>
          <p:cNvSpPr/>
          <p:nvPr/>
        </p:nvSpPr>
        <p:spPr>
          <a:xfrm>
            <a:off x="7909814" y="1514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35028-7626-FD43-ADA6-A37A323F0831}"/>
              </a:ext>
            </a:extLst>
          </p:cNvPr>
          <p:cNvSpPr/>
          <p:nvPr/>
        </p:nvSpPr>
        <p:spPr>
          <a:xfrm>
            <a:off x="8459197" y="1514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89563-3D2D-E74C-AFAB-4AA4AEEC7FDC}"/>
              </a:ext>
            </a:extLst>
          </p:cNvPr>
          <p:cNvSpPr/>
          <p:nvPr/>
        </p:nvSpPr>
        <p:spPr>
          <a:xfrm>
            <a:off x="9008580" y="15148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4762B-7003-E745-A673-FA6AFB924E9D}"/>
              </a:ext>
            </a:extLst>
          </p:cNvPr>
          <p:cNvSpPr/>
          <p:nvPr/>
        </p:nvSpPr>
        <p:spPr>
          <a:xfrm>
            <a:off x="5162899" y="206418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CFAD5-1133-1549-9943-9BB413C740F0}"/>
              </a:ext>
            </a:extLst>
          </p:cNvPr>
          <p:cNvSpPr/>
          <p:nvPr/>
        </p:nvSpPr>
        <p:spPr>
          <a:xfrm>
            <a:off x="5712282" y="20641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DFD8F-5E4A-4A42-8CBA-507C6FFAC963}"/>
              </a:ext>
            </a:extLst>
          </p:cNvPr>
          <p:cNvSpPr/>
          <p:nvPr/>
        </p:nvSpPr>
        <p:spPr>
          <a:xfrm>
            <a:off x="6261665" y="20641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ECB05-70F3-B045-878B-F9D72AB220AE}"/>
              </a:ext>
            </a:extLst>
          </p:cNvPr>
          <p:cNvSpPr/>
          <p:nvPr/>
        </p:nvSpPr>
        <p:spPr>
          <a:xfrm>
            <a:off x="6811048" y="2064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63078-E558-C943-8429-1C9B06D40120}"/>
              </a:ext>
            </a:extLst>
          </p:cNvPr>
          <p:cNvSpPr/>
          <p:nvPr/>
        </p:nvSpPr>
        <p:spPr>
          <a:xfrm>
            <a:off x="7360431" y="2064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66D3C-D70B-6941-AFD4-A3268AA04B94}"/>
              </a:ext>
            </a:extLst>
          </p:cNvPr>
          <p:cNvSpPr/>
          <p:nvPr/>
        </p:nvSpPr>
        <p:spPr>
          <a:xfrm>
            <a:off x="7909814" y="2064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A4256C-6A0D-CF43-A2DC-30913FC99180}"/>
              </a:ext>
            </a:extLst>
          </p:cNvPr>
          <p:cNvSpPr/>
          <p:nvPr/>
        </p:nvSpPr>
        <p:spPr>
          <a:xfrm>
            <a:off x="8459197" y="2064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7B3D6-3002-2A47-8416-F54F944FBDF6}"/>
              </a:ext>
            </a:extLst>
          </p:cNvPr>
          <p:cNvSpPr/>
          <p:nvPr/>
        </p:nvSpPr>
        <p:spPr>
          <a:xfrm>
            <a:off x="9008580" y="20641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7FC7E-0D53-C84B-8285-E2B5F49CC54B}"/>
              </a:ext>
            </a:extLst>
          </p:cNvPr>
          <p:cNvSpPr/>
          <p:nvPr/>
        </p:nvSpPr>
        <p:spPr>
          <a:xfrm>
            <a:off x="5162899" y="261356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93912-D466-6046-96AC-8E0261CDF510}"/>
              </a:ext>
            </a:extLst>
          </p:cNvPr>
          <p:cNvSpPr/>
          <p:nvPr/>
        </p:nvSpPr>
        <p:spPr>
          <a:xfrm>
            <a:off x="5712282" y="261356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8FE34-43A2-D340-8DA8-4DA0399C6BE9}"/>
              </a:ext>
            </a:extLst>
          </p:cNvPr>
          <p:cNvSpPr/>
          <p:nvPr/>
        </p:nvSpPr>
        <p:spPr>
          <a:xfrm>
            <a:off x="6261665" y="261356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AC3930-281D-0643-9AA7-620FD4281466}"/>
              </a:ext>
            </a:extLst>
          </p:cNvPr>
          <p:cNvSpPr/>
          <p:nvPr/>
        </p:nvSpPr>
        <p:spPr>
          <a:xfrm>
            <a:off x="6811048" y="261356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BD6CED-863F-CC41-B793-6B440E77D31D}"/>
              </a:ext>
            </a:extLst>
          </p:cNvPr>
          <p:cNvSpPr/>
          <p:nvPr/>
        </p:nvSpPr>
        <p:spPr>
          <a:xfrm>
            <a:off x="7360431" y="261356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5216D6-4334-8A46-82B1-1F8CFB11A80C}"/>
              </a:ext>
            </a:extLst>
          </p:cNvPr>
          <p:cNvSpPr/>
          <p:nvPr/>
        </p:nvSpPr>
        <p:spPr>
          <a:xfrm>
            <a:off x="7909814" y="261356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BB201-1E93-8B4D-B653-4D717F93D0BA}"/>
              </a:ext>
            </a:extLst>
          </p:cNvPr>
          <p:cNvSpPr/>
          <p:nvPr/>
        </p:nvSpPr>
        <p:spPr>
          <a:xfrm>
            <a:off x="8459197" y="261356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15665-D2AD-6649-B04A-85ECB0C231B1}"/>
              </a:ext>
            </a:extLst>
          </p:cNvPr>
          <p:cNvSpPr/>
          <p:nvPr/>
        </p:nvSpPr>
        <p:spPr>
          <a:xfrm>
            <a:off x="9008580" y="261356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1D417-04AC-E149-999D-2528C07A2253}"/>
              </a:ext>
            </a:extLst>
          </p:cNvPr>
          <p:cNvSpPr/>
          <p:nvPr/>
        </p:nvSpPr>
        <p:spPr>
          <a:xfrm>
            <a:off x="5162899" y="31629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6951D-3D7B-6E4E-9BCD-E067BF2B2776}"/>
              </a:ext>
            </a:extLst>
          </p:cNvPr>
          <p:cNvSpPr/>
          <p:nvPr/>
        </p:nvSpPr>
        <p:spPr>
          <a:xfrm>
            <a:off x="5712282" y="31629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A8EC6-A0EA-094C-9328-2855DA4A0162}"/>
              </a:ext>
            </a:extLst>
          </p:cNvPr>
          <p:cNvSpPr/>
          <p:nvPr/>
        </p:nvSpPr>
        <p:spPr>
          <a:xfrm>
            <a:off x="6261665" y="31629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6D905-8AF5-2040-BF3B-6D7B67567024}"/>
              </a:ext>
            </a:extLst>
          </p:cNvPr>
          <p:cNvSpPr/>
          <p:nvPr/>
        </p:nvSpPr>
        <p:spPr>
          <a:xfrm>
            <a:off x="6811048" y="31629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08036-6B4A-7F45-A963-E781668E9D15}"/>
              </a:ext>
            </a:extLst>
          </p:cNvPr>
          <p:cNvSpPr/>
          <p:nvPr/>
        </p:nvSpPr>
        <p:spPr>
          <a:xfrm>
            <a:off x="7360431" y="31629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0009-D204-D946-9AE6-C68D8AE9DD84}"/>
              </a:ext>
            </a:extLst>
          </p:cNvPr>
          <p:cNvSpPr/>
          <p:nvPr/>
        </p:nvSpPr>
        <p:spPr>
          <a:xfrm>
            <a:off x="7909814" y="316294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E57702-E154-EB4C-9845-FC91D227A1AC}"/>
              </a:ext>
            </a:extLst>
          </p:cNvPr>
          <p:cNvSpPr/>
          <p:nvPr/>
        </p:nvSpPr>
        <p:spPr>
          <a:xfrm>
            <a:off x="8459197" y="316294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01440D-0DAE-3C43-9302-1E4154DF6131}"/>
              </a:ext>
            </a:extLst>
          </p:cNvPr>
          <p:cNvSpPr/>
          <p:nvPr/>
        </p:nvSpPr>
        <p:spPr>
          <a:xfrm>
            <a:off x="9008580" y="316294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89A007-BE56-4F42-9152-E1CF7A4062DE}"/>
              </a:ext>
            </a:extLst>
          </p:cNvPr>
          <p:cNvSpPr/>
          <p:nvPr/>
        </p:nvSpPr>
        <p:spPr>
          <a:xfrm>
            <a:off x="5162899" y="371232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72A55-01C2-8A46-8B3F-A2562238BA6D}"/>
              </a:ext>
            </a:extLst>
          </p:cNvPr>
          <p:cNvSpPr/>
          <p:nvPr/>
        </p:nvSpPr>
        <p:spPr>
          <a:xfrm>
            <a:off x="5712282" y="371231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F3879E-6EB1-EB48-AA94-8A639FFA731C}"/>
              </a:ext>
            </a:extLst>
          </p:cNvPr>
          <p:cNvSpPr/>
          <p:nvPr/>
        </p:nvSpPr>
        <p:spPr>
          <a:xfrm>
            <a:off x="6261665" y="371231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8A500-9F40-9B43-B1EF-EF7CF2E31F84}"/>
              </a:ext>
            </a:extLst>
          </p:cNvPr>
          <p:cNvSpPr/>
          <p:nvPr/>
        </p:nvSpPr>
        <p:spPr>
          <a:xfrm>
            <a:off x="6811048" y="371231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E47C5-86D2-B04E-BBDF-B22BD7AEE915}"/>
              </a:ext>
            </a:extLst>
          </p:cNvPr>
          <p:cNvSpPr/>
          <p:nvPr/>
        </p:nvSpPr>
        <p:spPr>
          <a:xfrm>
            <a:off x="7360431" y="371231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1A46C-ABDE-1346-AE92-70F3D5ADA3F2}"/>
              </a:ext>
            </a:extLst>
          </p:cNvPr>
          <p:cNvSpPr/>
          <p:nvPr/>
        </p:nvSpPr>
        <p:spPr>
          <a:xfrm>
            <a:off x="7909814" y="371231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FBA2FD-32D6-794D-95E1-1CB1618F35A4}"/>
              </a:ext>
            </a:extLst>
          </p:cNvPr>
          <p:cNvSpPr/>
          <p:nvPr/>
        </p:nvSpPr>
        <p:spPr>
          <a:xfrm>
            <a:off x="8459197" y="371231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DD15C-96B3-E343-93C8-D7A6ACF72FC8}"/>
              </a:ext>
            </a:extLst>
          </p:cNvPr>
          <p:cNvSpPr/>
          <p:nvPr/>
        </p:nvSpPr>
        <p:spPr>
          <a:xfrm>
            <a:off x="9008580" y="371231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5B230-2F1D-5A40-83DD-0A414835227F}"/>
              </a:ext>
            </a:extLst>
          </p:cNvPr>
          <p:cNvSpPr/>
          <p:nvPr/>
        </p:nvSpPr>
        <p:spPr>
          <a:xfrm>
            <a:off x="5162899" y="426170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9D4D00-2257-6E49-B74D-3CB891EB5864}"/>
              </a:ext>
            </a:extLst>
          </p:cNvPr>
          <p:cNvSpPr/>
          <p:nvPr/>
        </p:nvSpPr>
        <p:spPr>
          <a:xfrm>
            <a:off x="5712282" y="426169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26F1DF-E8AC-614A-B753-677BC90FE68F}"/>
              </a:ext>
            </a:extLst>
          </p:cNvPr>
          <p:cNvSpPr/>
          <p:nvPr/>
        </p:nvSpPr>
        <p:spPr>
          <a:xfrm>
            <a:off x="6261665" y="426169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52270-F772-A049-BF89-0264F961E0D5}"/>
              </a:ext>
            </a:extLst>
          </p:cNvPr>
          <p:cNvSpPr/>
          <p:nvPr/>
        </p:nvSpPr>
        <p:spPr>
          <a:xfrm>
            <a:off x="6811048" y="426169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1A920-31EA-0646-9B91-538BAD42F11A}"/>
              </a:ext>
            </a:extLst>
          </p:cNvPr>
          <p:cNvSpPr/>
          <p:nvPr/>
        </p:nvSpPr>
        <p:spPr>
          <a:xfrm>
            <a:off x="7360431" y="426169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99EEAC-A7A5-C54B-AA10-5565A361C868}"/>
              </a:ext>
            </a:extLst>
          </p:cNvPr>
          <p:cNvSpPr/>
          <p:nvPr/>
        </p:nvSpPr>
        <p:spPr>
          <a:xfrm>
            <a:off x="7909814" y="426169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3102B-36FC-1C44-8424-3A3B0B7B1030}"/>
              </a:ext>
            </a:extLst>
          </p:cNvPr>
          <p:cNvSpPr/>
          <p:nvPr/>
        </p:nvSpPr>
        <p:spPr>
          <a:xfrm>
            <a:off x="8459197" y="426169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7DF442-C92E-CD49-9ED0-1185E1240B7D}"/>
              </a:ext>
            </a:extLst>
          </p:cNvPr>
          <p:cNvSpPr/>
          <p:nvPr/>
        </p:nvSpPr>
        <p:spPr>
          <a:xfrm>
            <a:off x="9008580" y="426169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1DFA5E-B7CA-7A4C-BB4A-AA32381D049C}"/>
              </a:ext>
            </a:extLst>
          </p:cNvPr>
          <p:cNvSpPr/>
          <p:nvPr/>
        </p:nvSpPr>
        <p:spPr>
          <a:xfrm>
            <a:off x="5165628" y="481107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6542D3-9EED-9F4D-872F-B15AD0555745}"/>
              </a:ext>
            </a:extLst>
          </p:cNvPr>
          <p:cNvSpPr/>
          <p:nvPr/>
        </p:nvSpPr>
        <p:spPr>
          <a:xfrm>
            <a:off x="5715011" y="481107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CD6ADF-1EEE-D34E-BADA-48292624A4E6}"/>
              </a:ext>
            </a:extLst>
          </p:cNvPr>
          <p:cNvSpPr/>
          <p:nvPr/>
        </p:nvSpPr>
        <p:spPr>
          <a:xfrm>
            <a:off x="6264394" y="481107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747985-59B4-AC47-9B18-838155C03563}"/>
              </a:ext>
            </a:extLst>
          </p:cNvPr>
          <p:cNvSpPr/>
          <p:nvPr/>
        </p:nvSpPr>
        <p:spPr>
          <a:xfrm>
            <a:off x="6813777" y="481107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62DD33-E947-5943-A077-8567640A8E72}"/>
              </a:ext>
            </a:extLst>
          </p:cNvPr>
          <p:cNvSpPr/>
          <p:nvPr/>
        </p:nvSpPr>
        <p:spPr>
          <a:xfrm>
            <a:off x="7363160" y="481107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7F8C44-3EAE-A74E-A6C7-7D50B66451DA}"/>
              </a:ext>
            </a:extLst>
          </p:cNvPr>
          <p:cNvSpPr/>
          <p:nvPr/>
        </p:nvSpPr>
        <p:spPr>
          <a:xfrm>
            <a:off x="7912543" y="481107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B50716-8D89-7B41-8AF3-6900FDB4338A}"/>
              </a:ext>
            </a:extLst>
          </p:cNvPr>
          <p:cNvSpPr/>
          <p:nvPr/>
        </p:nvSpPr>
        <p:spPr>
          <a:xfrm>
            <a:off x="8461926" y="481107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735254-C36E-C446-A070-961D2402F21D}"/>
              </a:ext>
            </a:extLst>
          </p:cNvPr>
          <p:cNvSpPr/>
          <p:nvPr/>
        </p:nvSpPr>
        <p:spPr>
          <a:xfrm>
            <a:off x="9011309" y="481106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998EF-0B9B-E44E-A3EB-2AC9BF8F4E2C}"/>
              </a:ext>
            </a:extLst>
          </p:cNvPr>
          <p:cNvSpPr/>
          <p:nvPr/>
        </p:nvSpPr>
        <p:spPr>
          <a:xfrm>
            <a:off x="5165628" y="536045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C51A0F-66BB-4645-8686-7DFDEDC03C1A}"/>
              </a:ext>
            </a:extLst>
          </p:cNvPr>
          <p:cNvSpPr/>
          <p:nvPr/>
        </p:nvSpPr>
        <p:spPr>
          <a:xfrm>
            <a:off x="5715011" y="536045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04F98C-7A0D-D049-9594-FDB9DC148045}"/>
              </a:ext>
            </a:extLst>
          </p:cNvPr>
          <p:cNvSpPr/>
          <p:nvPr/>
        </p:nvSpPr>
        <p:spPr>
          <a:xfrm>
            <a:off x="6264394" y="536045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49504-9B7B-E846-87AF-6B329D5927C0}"/>
              </a:ext>
            </a:extLst>
          </p:cNvPr>
          <p:cNvSpPr/>
          <p:nvPr/>
        </p:nvSpPr>
        <p:spPr>
          <a:xfrm>
            <a:off x="6813777" y="536045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747A79-8447-5146-81A0-4C2BD047339C}"/>
              </a:ext>
            </a:extLst>
          </p:cNvPr>
          <p:cNvSpPr/>
          <p:nvPr/>
        </p:nvSpPr>
        <p:spPr>
          <a:xfrm>
            <a:off x="7363160" y="536045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B7D4-1FF4-324C-BEB8-3D9099447EDC}"/>
              </a:ext>
            </a:extLst>
          </p:cNvPr>
          <p:cNvSpPr/>
          <p:nvPr/>
        </p:nvSpPr>
        <p:spPr>
          <a:xfrm>
            <a:off x="7912543" y="536045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C5BB2E-9418-EE44-8BA2-AEB70947CC3C}"/>
              </a:ext>
            </a:extLst>
          </p:cNvPr>
          <p:cNvSpPr/>
          <p:nvPr/>
        </p:nvSpPr>
        <p:spPr>
          <a:xfrm>
            <a:off x="8461926" y="536045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75BA6C-A3D5-0746-96C3-FE2B58047FB7}"/>
              </a:ext>
            </a:extLst>
          </p:cNvPr>
          <p:cNvSpPr/>
          <p:nvPr/>
        </p:nvSpPr>
        <p:spPr>
          <a:xfrm>
            <a:off x="9011309" y="536044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3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D6B5-3B70-AD40-AB52-79FED76B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ja-JP" altLang="en-US"/>
              <a:t>初始局面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3E4F9-0521-8344-A094-3246AFCBFA20}"/>
              </a:ext>
            </a:extLst>
          </p:cNvPr>
          <p:cNvSpPr/>
          <p:nvPr/>
        </p:nvSpPr>
        <p:spPr>
          <a:xfrm>
            <a:off x="5110529" y="143417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C6B41-7D2D-1A41-BF32-74CEB9C498C6}"/>
              </a:ext>
            </a:extLst>
          </p:cNvPr>
          <p:cNvSpPr/>
          <p:nvPr/>
        </p:nvSpPr>
        <p:spPr>
          <a:xfrm>
            <a:off x="5659912" y="143417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4ED15-8815-6940-B955-34A3065A0621}"/>
              </a:ext>
            </a:extLst>
          </p:cNvPr>
          <p:cNvSpPr/>
          <p:nvPr/>
        </p:nvSpPr>
        <p:spPr>
          <a:xfrm>
            <a:off x="6209295" y="143417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9144A-DAED-3F4D-9537-D4CD8E16DBC5}"/>
              </a:ext>
            </a:extLst>
          </p:cNvPr>
          <p:cNvSpPr/>
          <p:nvPr/>
        </p:nvSpPr>
        <p:spPr>
          <a:xfrm>
            <a:off x="6758678" y="143417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02D65-A775-4746-89F6-10DF96BF5ABD}"/>
              </a:ext>
            </a:extLst>
          </p:cNvPr>
          <p:cNvSpPr/>
          <p:nvPr/>
        </p:nvSpPr>
        <p:spPr>
          <a:xfrm>
            <a:off x="7308061" y="143417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8B843-F66A-A14C-9E63-D2FF2482CA41}"/>
              </a:ext>
            </a:extLst>
          </p:cNvPr>
          <p:cNvSpPr/>
          <p:nvPr/>
        </p:nvSpPr>
        <p:spPr>
          <a:xfrm>
            <a:off x="7857444" y="143417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35028-7626-FD43-ADA6-A37A323F0831}"/>
              </a:ext>
            </a:extLst>
          </p:cNvPr>
          <p:cNvSpPr/>
          <p:nvPr/>
        </p:nvSpPr>
        <p:spPr>
          <a:xfrm>
            <a:off x="8406827" y="143417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89563-3D2D-E74C-AFAB-4AA4AEEC7FDC}"/>
              </a:ext>
            </a:extLst>
          </p:cNvPr>
          <p:cNvSpPr/>
          <p:nvPr/>
        </p:nvSpPr>
        <p:spPr>
          <a:xfrm>
            <a:off x="8956210" y="143416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4762B-7003-E745-A673-FA6AFB924E9D}"/>
              </a:ext>
            </a:extLst>
          </p:cNvPr>
          <p:cNvSpPr/>
          <p:nvPr/>
        </p:nvSpPr>
        <p:spPr>
          <a:xfrm>
            <a:off x="5110529" y="198355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CFAD5-1133-1549-9943-9BB413C740F0}"/>
              </a:ext>
            </a:extLst>
          </p:cNvPr>
          <p:cNvSpPr/>
          <p:nvPr/>
        </p:nvSpPr>
        <p:spPr>
          <a:xfrm>
            <a:off x="5659912" y="198355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DFD8F-5E4A-4A42-8CBA-507C6FFAC963}"/>
              </a:ext>
            </a:extLst>
          </p:cNvPr>
          <p:cNvSpPr/>
          <p:nvPr/>
        </p:nvSpPr>
        <p:spPr>
          <a:xfrm>
            <a:off x="6209295" y="198355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ECB05-70F3-B045-878B-F9D72AB220AE}"/>
              </a:ext>
            </a:extLst>
          </p:cNvPr>
          <p:cNvSpPr/>
          <p:nvPr/>
        </p:nvSpPr>
        <p:spPr>
          <a:xfrm>
            <a:off x="6758678" y="198355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63078-E558-C943-8429-1C9B06D40120}"/>
              </a:ext>
            </a:extLst>
          </p:cNvPr>
          <p:cNvSpPr/>
          <p:nvPr/>
        </p:nvSpPr>
        <p:spPr>
          <a:xfrm>
            <a:off x="7308061" y="198355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66D3C-D70B-6941-AFD4-A3268AA04B94}"/>
              </a:ext>
            </a:extLst>
          </p:cNvPr>
          <p:cNvSpPr/>
          <p:nvPr/>
        </p:nvSpPr>
        <p:spPr>
          <a:xfrm>
            <a:off x="7857444" y="198355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A4256C-6A0D-CF43-A2DC-30913FC99180}"/>
              </a:ext>
            </a:extLst>
          </p:cNvPr>
          <p:cNvSpPr/>
          <p:nvPr/>
        </p:nvSpPr>
        <p:spPr>
          <a:xfrm>
            <a:off x="8406827" y="198355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7B3D6-3002-2A47-8416-F54F944FBDF6}"/>
              </a:ext>
            </a:extLst>
          </p:cNvPr>
          <p:cNvSpPr/>
          <p:nvPr/>
        </p:nvSpPr>
        <p:spPr>
          <a:xfrm>
            <a:off x="8956210" y="198354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7FC7E-0D53-C84B-8285-E2B5F49CC54B}"/>
              </a:ext>
            </a:extLst>
          </p:cNvPr>
          <p:cNvSpPr/>
          <p:nvPr/>
        </p:nvSpPr>
        <p:spPr>
          <a:xfrm>
            <a:off x="5110529" y="253293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93912-D466-6046-96AC-8E0261CDF510}"/>
              </a:ext>
            </a:extLst>
          </p:cNvPr>
          <p:cNvSpPr/>
          <p:nvPr/>
        </p:nvSpPr>
        <p:spPr>
          <a:xfrm>
            <a:off x="5659912" y="253293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8FE34-43A2-D340-8DA8-4DA0399C6BE9}"/>
              </a:ext>
            </a:extLst>
          </p:cNvPr>
          <p:cNvSpPr/>
          <p:nvPr/>
        </p:nvSpPr>
        <p:spPr>
          <a:xfrm>
            <a:off x="6209295" y="253293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AC3930-281D-0643-9AA7-620FD4281466}"/>
              </a:ext>
            </a:extLst>
          </p:cNvPr>
          <p:cNvSpPr/>
          <p:nvPr/>
        </p:nvSpPr>
        <p:spPr>
          <a:xfrm>
            <a:off x="6758678" y="253293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BD6CED-863F-CC41-B793-6B440E77D31D}"/>
              </a:ext>
            </a:extLst>
          </p:cNvPr>
          <p:cNvSpPr/>
          <p:nvPr/>
        </p:nvSpPr>
        <p:spPr>
          <a:xfrm>
            <a:off x="7308061" y="253293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5216D6-4334-8A46-82B1-1F8CFB11A80C}"/>
              </a:ext>
            </a:extLst>
          </p:cNvPr>
          <p:cNvSpPr/>
          <p:nvPr/>
        </p:nvSpPr>
        <p:spPr>
          <a:xfrm>
            <a:off x="7857444" y="253292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BB201-1E93-8B4D-B653-4D717F93D0BA}"/>
              </a:ext>
            </a:extLst>
          </p:cNvPr>
          <p:cNvSpPr/>
          <p:nvPr/>
        </p:nvSpPr>
        <p:spPr>
          <a:xfrm>
            <a:off x="8406827" y="253292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15665-D2AD-6649-B04A-85ECB0C231B1}"/>
              </a:ext>
            </a:extLst>
          </p:cNvPr>
          <p:cNvSpPr/>
          <p:nvPr/>
        </p:nvSpPr>
        <p:spPr>
          <a:xfrm>
            <a:off x="8956210" y="253292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1D417-04AC-E149-999D-2528C07A2253}"/>
              </a:ext>
            </a:extLst>
          </p:cNvPr>
          <p:cNvSpPr/>
          <p:nvPr/>
        </p:nvSpPr>
        <p:spPr>
          <a:xfrm>
            <a:off x="5110529" y="30823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6951D-3D7B-6E4E-9BCD-E067BF2B2776}"/>
              </a:ext>
            </a:extLst>
          </p:cNvPr>
          <p:cNvSpPr/>
          <p:nvPr/>
        </p:nvSpPr>
        <p:spPr>
          <a:xfrm>
            <a:off x="5659912" y="3082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A8EC6-A0EA-094C-9328-2855DA4A0162}"/>
              </a:ext>
            </a:extLst>
          </p:cNvPr>
          <p:cNvSpPr/>
          <p:nvPr/>
        </p:nvSpPr>
        <p:spPr>
          <a:xfrm>
            <a:off x="6209295" y="3082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6D905-8AF5-2040-BF3B-6D7B67567024}"/>
              </a:ext>
            </a:extLst>
          </p:cNvPr>
          <p:cNvSpPr/>
          <p:nvPr/>
        </p:nvSpPr>
        <p:spPr>
          <a:xfrm>
            <a:off x="6758678" y="3082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08036-6B4A-7F45-A963-E781668E9D15}"/>
              </a:ext>
            </a:extLst>
          </p:cNvPr>
          <p:cNvSpPr/>
          <p:nvPr/>
        </p:nvSpPr>
        <p:spPr>
          <a:xfrm>
            <a:off x="7308061" y="3082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0009-D204-D946-9AE6-C68D8AE9DD84}"/>
              </a:ext>
            </a:extLst>
          </p:cNvPr>
          <p:cNvSpPr/>
          <p:nvPr/>
        </p:nvSpPr>
        <p:spPr>
          <a:xfrm>
            <a:off x="7857444" y="308230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E57702-E154-EB4C-9845-FC91D227A1AC}"/>
              </a:ext>
            </a:extLst>
          </p:cNvPr>
          <p:cNvSpPr/>
          <p:nvPr/>
        </p:nvSpPr>
        <p:spPr>
          <a:xfrm>
            <a:off x="8406827" y="308230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01440D-0DAE-3C43-9302-1E4154DF6131}"/>
              </a:ext>
            </a:extLst>
          </p:cNvPr>
          <p:cNvSpPr/>
          <p:nvPr/>
        </p:nvSpPr>
        <p:spPr>
          <a:xfrm>
            <a:off x="8956210" y="308230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89A007-BE56-4F42-9152-E1CF7A4062DE}"/>
              </a:ext>
            </a:extLst>
          </p:cNvPr>
          <p:cNvSpPr/>
          <p:nvPr/>
        </p:nvSpPr>
        <p:spPr>
          <a:xfrm>
            <a:off x="5110529" y="363168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72A55-01C2-8A46-8B3F-A2562238BA6D}"/>
              </a:ext>
            </a:extLst>
          </p:cNvPr>
          <p:cNvSpPr/>
          <p:nvPr/>
        </p:nvSpPr>
        <p:spPr>
          <a:xfrm>
            <a:off x="5659912" y="363168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F3879E-6EB1-EB48-AA94-8A639FFA731C}"/>
              </a:ext>
            </a:extLst>
          </p:cNvPr>
          <p:cNvSpPr/>
          <p:nvPr/>
        </p:nvSpPr>
        <p:spPr>
          <a:xfrm>
            <a:off x="6209295" y="363168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8A500-9F40-9B43-B1EF-EF7CF2E31F84}"/>
              </a:ext>
            </a:extLst>
          </p:cNvPr>
          <p:cNvSpPr/>
          <p:nvPr/>
        </p:nvSpPr>
        <p:spPr>
          <a:xfrm>
            <a:off x="6758678" y="36316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E47C5-86D2-B04E-BBDF-B22BD7AEE915}"/>
              </a:ext>
            </a:extLst>
          </p:cNvPr>
          <p:cNvSpPr/>
          <p:nvPr/>
        </p:nvSpPr>
        <p:spPr>
          <a:xfrm>
            <a:off x="7308061" y="36316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1A46C-ABDE-1346-AE92-70F3D5ADA3F2}"/>
              </a:ext>
            </a:extLst>
          </p:cNvPr>
          <p:cNvSpPr/>
          <p:nvPr/>
        </p:nvSpPr>
        <p:spPr>
          <a:xfrm>
            <a:off x="7857444" y="36316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FBA2FD-32D6-794D-95E1-1CB1618F35A4}"/>
              </a:ext>
            </a:extLst>
          </p:cNvPr>
          <p:cNvSpPr/>
          <p:nvPr/>
        </p:nvSpPr>
        <p:spPr>
          <a:xfrm>
            <a:off x="8406827" y="36316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DD15C-96B3-E343-93C8-D7A6ACF72FC8}"/>
              </a:ext>
            </a:extLst>
          </p:cNvPr>
          <p:cNvSpPr/>
          <p:nvPr/>
        </p:nvSpPr>
        <p:spPr>
          <a:xfrm>
            <a:off x="8956210" y="36316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5B230-2F1D-5A40-83DD-0A414835227F}"/>
              </a:ext>
            </a:extLst>
          </p:cNvPr>
          <p:cNvSpPr/>
          <p:nvPr/>
        </p:nvSpPr>
        <p:spPr>
          <a:xfrm>
            <a:off x="5110529" y="418106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9D4D00-2257-6E49-B74D-3CB891EB5864}"/>
              </a:ext>
            </a:extLst>
          </p:cNvPr>
          <p:cNvSpPr/>
          <p:nvPr/>
        </p:nvSpPr>
        <p:spPr>
          <a:xfrm>
            <a:off x="5659912" y="418106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26F1DF-E8AC-614A-B753-677BC90FE68F}"/>
              </a:ext>
            </a:extLst>
          </p:cNvPr>
          <p:cNvSpPr/>
          <p:nvPr/>
        </p:nvSpPr>
        <p:spPr>
          <a:xfrm>
            <a:off x="6209295" y="418106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52270-F772-A049-BF89-0264F961E0D5}"/>
              </a:ext>
            </a:extLst>
          </p:cNvPr>
          <p:cNvSpPr/>
          <p:nvPr/>
        </p:nvSpPr>
        <p:spPr>
          <a:xfrm>
            <a:off x="6758678" y="418106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1A920-31EA-0646-9B91-538BAD42F11A}"/>
              </a:ext>
            </a:extLst>
          </p:cNvPr>
          <p:cNvSpPr/>
          <p:nvPr/>
        </p:nvSpPr>
        <p:spPr>
          <a:xfrm>
            <a:off x="7308061" y="418106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99EEAC-A7A5-C54B-AA10-5565A361C868}"/>
              </a:ext>
            </a:extLst>
          </p:cNvPr>
          <p:cNvSpPr/>
          <p:nvPr/>
        </p:nvSpPr>
        <p:spPr>
          <a:xfrm>
            <a:off x="7857444" y="418106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3102B-36FC-1C44-8424-3A3B0B7B1030}"/>
              </a:ext>
            </a:extLst>
          </p:cNvPr>
          <p:cNvSpPr/>
          <p:nvPr/>
        </p:nvSpPr>
        <p:spPr>
          <a:xfrm>
            <a:off x="8406827" y="418106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7DF442-C92E-CD49-9ED0-1185E1240B7D}"/>
              </a:ext>
            </a:extLst>
          </p:cNvPr>
          <p:cNvSpPr/>
          <p:nvPr/>
        </p:nvSpPr>
        <p:spPr>
          <a:xfrm>
            <a:off x="8956210" y="418106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1DFA5E-B7CA-7A4C-BB4A-AA32381D049C}"/>
              </a:ext>
            </a:extLst>
          </p:cNvPr>
          <p:cNvSpPr/>
          <p:nvPr/>
        </p:nvSpPr>
        <p:spPr>
          <a:xfrm>
            <a:off x="5113258" y="473044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6542D3-9EED-9F4D-872F-B15AD0555745}"/>
              </a:ext>
            </a:extLst>
          </p:cNvPr>
          <p:cNvSpPr/>
          <p:nvPr/>
        </p:nvSpPr>
        <p:spPr>
          <a:xfrm>
            <a:off x="5662641" y="47304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CD6ADF-1EEE-D34E-BADA-48292624A4E6}"/>
              </a:ext>
            </a:extLst>
          </p:cNvPr>
          <p:cNvSpPr/>
          <p:nvPr/>
        </p:nvSpPr>
        <p:spPr>
          <a:xfrm>
            <a:off x="6212024" y="47304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747985-59B4-AC47-9B18-838155C03563}"/>
              </a:ext>
            </a:extLst>
          </p:cNvPr>
          <p:cNvSpPr/>
          <p:nvPr/>
        </p:nvSpPr>
        <p:spPr>
          <a:xfrm>
            <a:off x="6761407" y="47304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62DD33-E947-5943-A077-8567640A8E72}"/>
              </a:ext>
            </a:extLst>
          </p:cNvPr>
          <p:cNvSpPr/>
          <p:nvPr/>
        </p:nvSpPr>
        <p:spPr>
          <a:xfrm>
            <a:off x="7310790" y="47304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7F8C44-3EAE-A74E-A6C7-7D50B66451DA}"/>
              </a:ext>
            </a:extLst>
          </p:cNvPr>
          <p:cNvSpPr/>
          <p:nvPr/>
        </p:nvSpPr>
        <p:spPr>
          <a:xfrm>
            <a:off x="7860173" y="47304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B50716-8D89-7B41-8AF3-6900FDB4338A}"/>
              </a:ext>
            </a:extLst>
          </p:cNvPr>
          <p:cNvSpPr/>
          <p:nvPr/>
        </p:nvSpPr>
        <p:spPr>
          <a:xfrm>
            <a:off x="8409556" y="47304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735254-C36E-C446-A070-961D2402F21D}"/>
              </a:ext>
            </a:extLst>
          </p:cNvPr>
          <p:cNvSpPr/>
          <p:nvPr/>
        </p:nvSpPr>
        <p:spPr>
          <a:xfrm>
            <a:off x="8958939" y="473043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998EF-0B9B-E44E-A3EB-2AC9BF8F4E2C}"/>
              </a:ext>
            </a:extLst>
          </p:cNvPr>
          <p:cNvSpPr/>
          <p:nvPr/>
        </p:nvSpPr>
        <p:spPr>
          <a:xfrm>
            <a:off x="5113258" y="527982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C51A0F-66BB-4645-8686-7DFDEDC03C1A}"/>
              </a:ext>
            </a:extLst>
          </p:cNvPr>
          <p:cNvSpPr/>
          <p:nvPr/>
        </p:nvSpPr>
        <p:spPr>
          <a:xfrm>
            <a:off x="5662641" y="527981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04F98C-7A0D-D049-9594-FDB9DC148045}"/>
              </a:ext>
            </a:extLst>
          </p:cNvPr>
          <p:cNvSpPr/>
          <p:nvPr/>
        </p:nvSpPr>
        <p:spPr>
          <a:xfrm>
            <a:off x="6212024" y="527981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49504-9B7B-E846-87AF-6B329D5927C0}"/>
              </a:ext>
            </a:extLst>
          </p:cNvPr>
          <p:cNvSpPr/>
          <p:nvPr/>
        </p:nvSpPr>
        <p:spPr>
          <a:xfrm>
            <a:off x="6761407" y="527981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747A79-8447-5146-81A0-4C2BD047339C}"/>
              </a:ext>
            </a:extLst>
          </p:cNvPr>
          <p:cNvSpPr/>
          <p:nvPr/>
        </p:nvSpPr>
        <p:spPr>
          <a:xfrm>
            <a:off x="7310790" y="527981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B7D4-1FF4-324C-BEB8-3D9099447EDC}"/>
              </a:ext>
            </a:extLst>
          </p:cNvPr>
          <p:cNvSpPr/>
          <p:nvPr/>
        </p:nvSpPr>
        <p:spPr>
          <a:xfrm>
            <a:off x="7860173" y="527981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C5BB2E-9418-EE44-8BA2-AEB70947CC3C}"/>
              </a:ext>
            </a:extLst>
          </p:cNvPr>
          <p:cNvSpPr/>
          <p:nvPr/>
        </p:nvSpPr>
        <p:spPr>
          <a:xfrm>
            <a:off x="8409556" y="527981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75BA6C-A3D5-0746-96C3-FE2B58047FB7}"/>
              </a:ext>
            </a:extLst>
          </p:cNvPr>
          <p:cNvSpPr/>
          <p:nvPr/>
        </p:nvSpPr>
        <p:spPr>
          <a:xfrm>
            <a:off x="8958939" y="527981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DB2DA37-149A-7A4F-8CAF-138C7B4C2F16}"/>
              </a:ext>
            </a:extLst>
          </p:cNvPr>
          <p:cNvSpPr/>
          <p:nvPr/>
        </p:nvSpPr>
        <p:spPr>
          <a:xfrm>
            <a:off x="7374371" y="3702946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3E6C6B5-8370-E74A-A271-C5869FAFC4D2}"/>
              </a:ext>
            </a:extLst>
          </p:cNvPr>
          <p:cNvSpPr/>
          <p:nvPr/>
        </p:nvSpPr>
        <p:spPr>
          <a:xfrm>
            <a:off x="6824061" y="3153112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4B73D97-232F-BB43-B790-631852F213B3}"/>
              </a:ext>
            </a:extLst>
          </p:cNvPr>
          <p:cNvSpPr/>
          <p:nvPr/>
        </p:nvSpPr>
        <p:spPr>
          <a:xfrm>
            <a:off x="6832211" y="3702481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99581A5-6D14-1747-99E8-AC8DFF408122}"/>
              </a:ext>
            </a:extLst>
          </p:cNvPr>
          <p:cNvSpPr/>
          <p:nvPr/>
        </p:nvSpPr>
        <p:spPr>
          <a:xfrm>
            <a:off x="7373444" y="3140496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9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1A3D-BE27-0F4B-908A-EF806524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任务</a:t>
            </a:r>
            <a:r>
              <a:rPr lang="en-US" altLang="zh-CN" dirty="0"/>
              <a:t>——</a:t>
            </a:r>
            <a:r>
              <a:rPr lang="ja-JP" altLang="en-US"/>
              <a:t>使用前端技术绘制一个棋盘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D6B5-3B70-AD40-AB52-79FED76B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ja-JP" altLang="en-US"/>
              <a:t>吃子规则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3E4F9-0521-8344-A094-3246AFCBFA20}"/>
              </a:ext>
            </a:extLst>
          </p:cNvPr>
          <p:cNvSpPr/>
          <p:nvPr/>
        </p:nvSpPr>
        <p:spPr>
          <a:xfrm>
            <a:off x="5107165" y="122804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C6B41-7D2D-1A41-BF32-74CEB9C498C6}"/>
              </a:ext>
            </a:extLst>
          </p:cNvPr>
          <p:cNvSpPr/>
          <p:nvPr/>
        </p:nvSpPr>
        <p:spPr>
          <a:xfrm>
            <a:off x="5656548" y="12280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4ED15-8815-6940-B955-34A3065A0621}"/>
              </a:ext>
            </a:extLst>
          </p:cNvPr>
          <p:cNvSpPr/>
          <p:nvPr/>
        </p:nvSpPr>
        <p:spPr>
          <a:xfrm>
            <a:off x="6205931" y="12280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9144A-DAED-3F4D-9537-D4CD8E16DBC5}"/>
              </a:ext>
            </a:extLst>
          </p:cNvPr>
          <p:cNvSpPr/>
          <p:nvPr/>
        </p:nvSpPr>
        <p:spPr>
          <a:xfrm>
            <a:off x="6755314" y="12280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02D65-A775-4746-89F6-10DF96BF5ABD}"/>
              </a:ext>
            </a:extLst>
          </p:cNvPr>
          <p:cNvSpPr/>
          <p:nvPr/>
        </p:nvSpPr>
        <p:spPr>
          <a:xfrm>
            <a:off x="7304697" y="12280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8B843-F66A-A14C-9E63-D2FF2482CA41}"/>
              </a:ext>
            </a:extLst>
          </p:cNvPr>
          <p:cNvSpPr/>
          <p:nvPr/>
        </p:nvSpPr>
        <p:spPr>
          <a:xfrm>
            <a:off x="7854080" y="12280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35028-7626-FD43-ADA6-A37A323F0831}"/>
              </a:ext>
            </a:extLst>
          </p:cNvPr>
          <p:cNvSpPr/>
          <p:nvPr/>
        </p:nvSpPr>
        <p:spPr>
          <a:xfrm>
            <a:off x="8403463" y="12280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89563-3D2D-E74C-AFAB-4AA4AEEC7FDC}"/>
              </a:ext>
            </a:extLst>
          </p:cNvPr>
          <p:cNvSpPr/>
          <p:nvPr/>
        </p:nvSpPr>
        <p:spPr>
          <a:xfrm>
            <a:off x="8952846" y="122804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4762B-7003-E745-A673-FA6AFB924E9D}"/>
              </a:ext>
            </a:extLst>
          </p:cNvPr>
          <p:cNvSpPr/>
          <p:nvPr/>
        </p:nvSpPr>
        <p:spPr>
          <a:xfrm>
            <a:off x="5107165" y="177742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CFAD5-1133-1549-9943-9BB413C740F0}"/>
              </a:ext>
            </a:extLst>
          </p:cNvPr>
          <p:cNvSpPr/>
          <p:nvPr/>
        </p:nvSpPr>
        <p:spPr>
          <a:xfrm>
            <a:off x="5656548" y="17774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DFD8F-5E4A-4A42-8CBA-507C6FFAC963}"/>
              </a:ext>
            </a:extLst>
          </p:cNvPr>
          <p:cNvSpPr/>
          <p:nvPr/>
        </p:nvSpPr>
        <p:spPr>
          <a:xfrm>
            <a:off x="6205931" y="17774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ECB05-70F3-B045-878B-F9D72AB220AE}"/>
              </a:ext>
            </a:extLst>
          </p:cNvPr>
          <p:cNvSpPr/>
          <p:nvPr/>
        </p:nvSpPr>
        <p:spPr>
          <a:xfrm>
            <a:off x="6755314" y="17774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63078-E558-C943-8429-1C9B06D40120}"/>
              </a:ext>
            </a:extLst>
          </p:cNvPr>
          <p:cNvSpPr/>
          <p:nvPr/>
        </p:nvSpPr>
        <p:spPr>
          <a:xfrm>
            <a:off x="7304697" y="17774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66D3C-D70B-6941-AFD4-A3268AA04B94}"/>
              </a:ext>
            </a:extLst>
          </p:cNvPr>
          <p:cNvSpPr/>
          <p:nvPr/>
        </p:nvSpPr>
        <p:spPr>
          <a:xfrm>
            <a:off x="7854080" y="177742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A4256C-6A0D-CF43-A2DC-30913FC99180}"/>
              </a:ext>
            </a:extLst>
          </p:cNvPr>
          <p:cNvSpPr/>
          <p:nvPr/>
        </p:nvSpPr>
        <p:spPr>
          <a:xfrm>
            <a:off x="8403463" y="177742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7B3D6-3002-2A47-8416-F54F944FBDF6}"/>
              </a:ext>
            </a:extLst>
          </p:cNvPr>
          <p:cNvSpPr/>
          <p:nvPr/>
        </p:nvSpPr>
        <p:spPr>
          <a:xfrm>
            <a:off x="8952846" y="177742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7FC7E-0D53-C84B-8285-E2B5F49CC54B}"/>
              </a:ext>
            </a:extLst>
          </p:cNvPr>
          <p:cNvSpPr/>
          <p:nvPr/>
        </p:nvSpPr>
        <p:spPr>
          <a:xfrm>
            <a:off x="5107165" y="232680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93912-D466-6046-96AC-8E0261CDF510}"/>
              </a:ext>
            </a:extLst>
          </p:cNvPr>
          <p:cNvSpPr/>
          <p:nvPr/>
        </p:nvSpPr>
        <p:spPr>
          <a:xfrm>
            <a:off x="5656548" y="2326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8FE34-43A2-D340-8DA8-4DA0399C6BE9}"/>
              </a:ext>
            </a:extLst>
          </p:cNvPr>
          <p:cNvSpPr/>
          <p:nvPr/>
        </p:nvSpPr>
        <p:spPr>
          <a:xfrm>
            <a:off x="6205931" y="2326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AC3930-281D-0643-9AA7-620FD4281466}"/>
              </a:ext>
            </a:extLst>
          </p:cNvPr>
          <p:cNvSpPr/>
          <p:nvPr/>
        </p:nvSpPr>
        <p:spPr>
          <a:xfrm>
            <a:off x="6755314" y="2326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BD6CED-863F-CC41-B793-6B440E77D31D}"/>
              </a:ext>
            </a:extLst>
          </p:cNvPr>
          <p:cNvSpPr/>
          <p:nvPr/>
        </p:nvSpPr>
        <p:spPr>
          <a:xfrm>
            <a:off x="7304697" y="2326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5216D6-4334-8A46-82B1-1F8CFB11A80C}"/>
              </a:ext>
            </a:extLst>
          </p:cNvPr>
          <p:cNvSpPr/>
          <p:nvPr/>
        </p:nvSpPr>
        <p:spPr>
          <a:xfrm>
            <a:off x="7854080" y="23268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BB201-1E93-8B4D-B653-4D717F93D0BA}"/>
              </a:ext>
            </a:extLst>
          </p:cNvPr>
          <p:cNvSpPr/>
          <p:nvPr/>
        </p:nvSpPr>
        <p:spPr>
          <a:xfrm>
            <a:off x="8403463" y="23268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15665-D2AD-6649-B04A-85ECB0C231B1}"/>
              </a:ext>
            </a:extLst>
          </p:cNvPr>
          <p:cNvSpPr/>
          <p:nvPr/>
        </p:nvSpPr>
        <p:spPr>
          <a:xfrm>
            <a:off x="8952846" y="232680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1D417-04AC-E149-999D-2528C07A2253}"/>
              </a:ext>
            </a:extLst>
          </p:cNvPr>
          <p:cNvSpPr/>
          <p:nvPr/>
        </p:nvSpPr>
        <p:spPr>
          <a:xfrm>
            <a:off x="5107165" y="28761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6951D-3D7B-6E4E-9BCD-E067BF2B2776}"/>
              </a:ext>
            </a:extLst>
          </p:cNvPr>
          <p:cNvSpPr/>
          <p:nvPr/>
        </p:nvSpPr>
        <p:spPr>
          <a:xfrm>
            <a:off x="5656548" y="2876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A8EC6-A0EA-094C-9328-2855DA4A0162}"/>
              </a:ext>
            </a:extLst>
          </p:cNvPr>
          <p:cNvSpPr/>
          <p:nvPr/>
        </p:nvSpPr>
        <p:spPr>
          <a:xfrm>
            <a:off x="6205931" y="2876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6D905-8AF5-2040-BF3B-6D7B67567024}"/>
              </a:ext>
            </a:extLst>
          </p:cNvPr>
          <p:cNvSpPr/>
          <p:nvPr/>
        </p:nvSpPr>
        <p:spPr>
          <a:xfrm>
            <a:off x="6755314" y="2876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08036-6B4A-7F45-A963-E781668E9D15}"/>
              </a:ext>
            </a:extLst>
          </p:cNvPr>
          <p:cNvSpPr/>
          <p:nvPr/>
        </p:nvSpPr>
        <p:spPr>
          <a:xfrm>
            <a:off x="7304697" y="2876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0009-D204-D946-9AE6-C68D8AE9DD84}"/>
              </a:ext>
            </a:extLst>
          </p:cNvPr>
          <p:cNvSpPr/>
          <p:nvPr/>
        </p:nvSpPr>
        <p:spPr>
          <a:xfrm>
            <a:off x="7854080" y="28761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E57702-E154-EB4C-9845-FC91D227A1AC}"/>
              </a:ext>
            </a:extLst>
          </p:cNvPr>
          <p:cNvSpPr/>
          <p:nvPr/>
        </p:nvSpPr>
        <p:spPr>
          <a:xfrm>
            <a:off x="8403463" y="28761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01440D-0DAE-3C43-9302-1E4154DF6131}"/>
              </a:ext>
            </a:extLst>
          </p:cNvPr>
          <p:cNvSpPr/>
          <p:nvPr/>
        </p:nvSpPr>
        <p:spPr>
          <a:xfrm>
            <a:off x="8952846" y="287618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89A007-BE56-4F42-9152-E1CF7A4062DE}"/>
              </a:ext>
            </a:extLst>
          </p:cNvPr>
          <p:cNvSpPr/>
          <p:nvPr/>
        </p:nvSpPr>
        <p:spPr>
          <a:xfrm>
            <a:off x="5107165" y="342556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72A55-01C2-8A46-8B3F-A2562238BA6D}"/>
              </a:ext>
            </a:extLst>
          </p:cNvPr>
          <p:cNvSpPr/>
          <p:nvPr/>
        </p:nvSpPr>
        <p:spPr>
          <a:xfrm>
            <a:off x="5656548" y="34255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F3879E-6EB1-EB48-AA94-8A639FFA731C}"/>
              </a:ext>
            </a:extLst>
          </p:cNvPr>
          <p:cNvSpPr/>
          <p:nvPr/>
        </p:nvSpPr>
        <p:spPr>
          <a:xfrm>
            <a:off x="6205931" y="34255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8A500-9F40-9B43-B1EF-EF7CF2E31F84}"/>
              </a:ext>
            </a:extLst>
          </p:cNvPr>
          <p:cNvSpPr/>
          <p:nvPr/>
        </p:nvSpPr>
        <p:spPr>
          <a:xfrm>
            <a:off x="6755314" y="34255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E47C5-86D2-B04E-BBDF-B22BD7AEE915}"/>
              </a:ext>
            </a:extLst>
          </p:cNvPr>
          <p:cNvSpPr/>
          <p:nvPr/>
        </p:nvSpPr>
        <p:spPr>
          <a:xfrm>
            <a:off x="7304697" y="34255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1A46C-ABDE-1346-AE92-70F3D5ADA3F2}"/>
              </a:ext>
            </a:extLst>
          </p:cNvPr>
          <p:cNvSpPr/>
          <p:nvPr/>
        </p:nvSpPr>
        <p:spPr>
          <a:xfrm>
            <a:off x="7854080" y="342555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FBA2FD-32D6-794D-95E1-1CB1618F35A4}"/>
              </a:ext>
            </a:extLst>
          </p:cNvPr>
          <p:cNvSpPr/>
          <p:nvPr/>
        </p:nvSpPr>
        <p:spPr>
          <a:xfrm>
            <a:off x="8403463" y="342555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DD15C-96B3-E343-93C8-D7A6ACF72FC8}"/>
              </a:ext>
            </a:extLst>
          </p:cNvPr>
          <p:cNvSpPr/>
          <p:nvPr/>
        </p:nvSpPr>
        <p:spPr>
          <a:xfrm>
            <a:off x="8952846" y="342555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5B230-2F1D-5A40-83DD-0A414835227F}"/>
              </a:ext>
            </a:extLst>
          </p:cNvPr>
          <p:cNvSpPr/>
          <p:nvPr/>
        </p:nvSpPr>
        <p:spPr>
          <a:xfrm>
            <a:off x="5107165" y="397494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9D4D00-2257-6E49-B74D-3CB891EB5864}"/>
              </a:ext>
            </a:extLst>
          </p:cNvPr>
          <p:cNvSpPr/>
          <p:nvPr/>
        </p:nvSpPr>
        <p:spPr>
          <a:xfrm>
            <a:off x="5656548" y="39749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26F1DF-E8AC-614A-B753-677BC90FE68F}"/>
              </a:ext>
            </a:extLst>
          </p:cNvPr>
          <p:cNvSpPr/>
          <p:nvPr/>
        </p:nvSpPr>
        <p:spPr>
          <a:xfrm>
            <a:off x="6205931" y="39749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52270-F772-A049-BF89-0264F961E0D5}"/>
              </a:ext>
            </a:extLst>
          </p:cNvPr>
          <p:cNvSpPr/>
          <p:nvPr/>
        </p:nvSpPr>
        <p:spPr>
          <a:xfrm>
            <a:off x="6755314" y="39749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1A920-31EA-0646-9B91-538BAD42F11A}"/>
              </a:ext>
            </a:extLst>
          </p:cNvPr>
          <p:cNvSpPr/>
          <p:nvPr/>
        </p:nvSpPr>
        <p:spPr>
          <a:xfrm>
            <a:off x="7304697" y="39749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99EEAC-A7A5-C54B-AA10-5565A361C868}"/>
              </a:ext>
            </a:extLst>
          </p:cNvPr>
          <p:cNvSpPr/>
          <p:nvPr/>
        </p:nvSpPr>
        <p:spPr>
          <a:xfrm>
            <a:off x="7854080" y="39749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3102B-36FC-1C44-8424-3A3B0B7B1030}"/>
              </a:ext>
            </a:extLst>
          </p:cNvPr>
          <p:cNvSpPr/>
          <p:nvPr/>
        </p:nvSpPr>
        <p:spPr>
          <a:xfrm>
            <a:off x="8403463" y="39749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7DF442-C92E-CD49-9ED0-1185E1240B7D}"/>
              </a:ext>
            </a:extLst>
          </p:cNvPr>
          <p:cNvSpPr/>
          <p:nvPr/>
        </p:nvSpPr>
        <p:spPr>
          <a:xfrm>
            <a:off x="8952846" y="397493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1DFA5E-B7CA-7A4C-BB4A-AA32381D049C}"/>
              </a:ext>
            </a:extLst>
          </p:cNvPr>
          <p:cNvSpPr/>
          <p:nvPr/>
        </p:nvSpPr>
        <p:spPr>
          <a:xfrm>
            <a:off x="5109894" y="452431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6542D3-9EED-9F4D-872F-B15AD0555745}"/>
              </a:ext>
            </a:extLst>
          </p:cNvPr>
          <p:cNvSpPr/>
          <p:nvPr/>
        </p:nvSpPr>
        <p:spPr>
          <a:xfrm>
            <a:off x="5659277" y="45243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CD6ADF-1EEE-D34E-BADA-48292624A4E6}"/>
              </a:ext>
            </a:extLst>
          </p:cNvPr>
          <p:cNvSpPr/>
          <p:nvPr/>
        </p:nvSpPr>
        <p:spPr>
          <a:xfrm>
            <a:off x="6208660" y="45243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747985-59B4-AC47-9B18-838155C03563}"/>
              </a:ext>
            </a:extLst>
          </p:cNvPr>
          <p:cNvSpPr/>
          <p:nvPr/>
        </p:nvSpPr>
        <p:spPr>
          <a:xfrm>
            <a:off x="6758043" y="4524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62DD33-E947-5943-A077-8567640A8E72}"/>
              </a:ext>
            </a:extLst>
          </p:cNvPr>
          <p:cNvSpPr/>
          <p:nvPr/>
        </p:nvSpPr>
        <p:spPr>
          <a:xfrm>
            <a:off x="7307426" y="4524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7F8C44-3EAE-A74E-A6C7-7D50B66451DA}"/>
              </a:ext>
            </a:extLst>
          </p:cNvPr>
          <p:cNvSpPr/>
          <p:nvPr/>
        </p:nvSpPr>
        <p:spPr>
          <a:xfrm>
            <a:off x="7856809" y="4524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B50716-8D89-7B41-8AF3-6900FDB4338A}"/>
              </a:ext>
            </a:extLst>
          </p:cNvPr>
          <p:cNvSpPr/>
          <p:nvPr/>
        </p:nvSpPr>
        <p:spPr>
          <a:xfrm>
            <a:off x="8406192" y="4524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735254-C36E-C446-A070-961D2402F21D}"/>
              </a:ext>
            </a:extLst>
          </p:cNvPr>
          <p:cNvSpPr/>
          <p:nvPr/>
        </p:nvSpPr>
        <p:spPr>
          <a:xfrm>
            <a:off x="8955575" y="452430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998EF-0B9B-E44E-A3EB-2AC9BF8F4E2C}"/>
              </a:ext>
            </a:extLst>
          </p:cNvPr>
          <p:cNvSpPr/>
          <p:nvPr/>
        </p:nvSpPr>
        <p:spPr>
          <a:xfrm>
            <a:off x="5109894" y="507369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C51A0F-66BB-4645-8686-7DFDEDC03C1A}"/>
              </a:ext>
            </a:extLst>
          </p:cNvPr>
          <p:cNvSpPr/>
          <p:nvPr/>
        </p:nvSpPr>
        <p:spPr>
          <a:xfrm>
            <a:off x="5659277" y="50736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04F98C-7A0D-D049-9594-FDB9DC148045}"/>
              </a:ext>
            </a:extLst>
          </p:cNvPr>
          <p:cNvSpPr/>
          <p:nvPr/>
        </p:nvSpPr>
        <p:spPr>
          <a:xfrm>
            <a:off x="6208660" y="50736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49504-9B7B-E846-87AF-6B329D5927C0}"/>
              </a:ext>
            </a:extLst>
          </p:cNvPr>
          <p:cNvSpPr/>
          <p:nvPr/>
        </p:nvSpPr>
        <p:spPr>
          <a:xfrm>
            <a:off x="6758043" y="50736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747A79-8447-5146-81A0-4C2BD047339C}"/>
              </a:ext>
            </a:extLst>
          </p:cNvPr>
          <p:cNvSpPr/>
          <p:nvPr/>
        </p:nvSpPr>
        <p:spPr>
          <a:xfrm>
            <a:off x="7307426" y="50736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B7D4-1FF4-324C-BEB8-3D9099447EDC}"/>
              </a:ext>
            </a:extLst>
          </p:cNvPr>
          <p:cNvSpPr/>
          <p:nvPr/>
        </p:nvSpPr>
        <p:spPr>
          <a:xfrm>
            <a:off x="7856809" y="507369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C5BB2E-9418-EE44-8BA2-AEB70947CC3C}"/>
              </a:ext>
            </a:extLst>
          </p:cNvPr>
          <p:cNvSpPr/>
          <p:nvPr/>
        </p:nvSpPr>
        <p:spPr>
          <a:xfrm>
            <a:off x="8406192" y="507369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75BA6C-A3D5-0746-96C3-FE2B58047FB7}"/>
              </a:ext>
            </a:extLst>
          </p:cNvPr>
          <p:cNvSpPr/>
          <p:nvPr/>
        </p:nvSpPr>
        <p:spPr>
          <a:xfrm>
            <a:off x="8955575" y="507368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DB2DA37-149A-7A4F-8CAF-138C7B4C2F16}"/>
              </a:ext>
            </a:extLst>
          </p:cNvPr>
          <p:cNvSpPr/>
          <p:nvPr/>
        </p:nvSpPr>
        <p:spPr>
          <a:xfrm>
            <a:off x="7371007" y="3496819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3E6C6B5-8370-E74A-A271-C5869FAFC4D2}"/>
              </a:ext>
            </a:extLst>
          </p:cNvPr>
          <p:cNvSpPr/>
          <p:nvPr/>
        </p:nvSpPr>
        <p:spPr>
          <a:xfrm>
            <a:off x="6820697" y="2946985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4B73D97-232F-BB43-B790-631852F213B3}"/>
              </a:ext>
            </a:extLst>
          </p:cNvPr>
          <p:cNvSpPr/>
          <p:nvPr/>
        </p:nvSpPr>
        <p:spPr>
          <a:xfrm>
            <a:off x="6828847" y="349635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99581A5-6D14-1747-99E8-AC8DFF408122}"/>
              </a:ext>
            </a:extLst>
          </p:cNvPr>
          <p:cNvSpPr/>
          <p:nvPr/>
        </p:nvSpPr>
        <p:spPr>
          <a:xfrm>
            <a:off x="7370080" y="2934369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4A37F3F-F116-8440-BB4D-DFDDDFF217CE}"/>
              </a:ext>
            </a:extLst>
          </p:cNvPr>
          <p:cNvSpPr/>
          <p:nvPr/>
        </p:nvSpPr>
        <p:spPr>
          <a:xfrm>
            <a:off x="7920390" y="349635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5FB24FD-74BE-BA48-8887-C02639934E12}"/>
              </a:ext>
            </a:extLst>
          </p:cNvPr>
          <p:cNvSpPr/>
          <p:nvPr/>
        </p:nvSpPr>
        <p:spPr>
          <a:xfrm>
            <a:off x="7370079" y="3489391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D6B5-3B70-AD40-AB52-79FED76B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ja-JP" altLang="en-US"/>
              <a:t>吃子规则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3E4F9-0521-8344-A094-3246AFCBFA20}"/>
              </a:ext>
            </a:extLst>
          </p:cNvPr>
          <p:cNvSpPr/>
          <p:nvPr/>
        </p:nvSpPr>
        <p:spPr>
          <a:xfrm>
            <a:off x="5181937" y="122804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C6B41-7D2D-1A41-BF32-74CEB9C498C6}"/>
              </a:ext>
            </a:extLst>
          </p:cNvPr>
          <p:cNvSpPr/>
          <p:nvPr/>
        </p:nvSpPr>
        <p:spPr>
          <a:xfrm>
            <a:off x="5731320" y="12280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4ED15-8815-6940-B955-34A3065A0621}"/>
              </a:ext>
            </a:extLst>
          </p:cNvPr>
          <p:cNvSpPr/>
          <p:nvPr/>
        </p:nvSpPr>
        <p:spPr>
          <a:xfrm>
            <a:off x="6280703" y="12280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9144A-DAED-3F4D-9537-D4CD8E16DBC5}"/>
              </a:ext>
            </a:extLst>
          </p:cNvPr>
          <p:cNvSpPr/>
          <p:nvPr/>
        </p:nvSpPr>
        <p:spPr>
          <a:xfrm>
            <a:off x="6830086" y="12280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02D65-A775-4746-89F6-10DF96BF5ABD}"/>
              </a:ext>
            </a:extLst>
          </p:cNvPr>
          <p:cNvSpPr/>
          <p:nvPr/>
        </p:nvSpPr>
        <p:spPr>
          <a:xfrm>
            <a:off x="7379469" y="12280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8B843-F66A-A14C-9E63-D2FF2482CA41}"/>
              </a:ext>
            </a:extLst>
          </p:cNvPr>
          <p:cNvSpPr/>
          <p:nvPr/>
        </p:nvSpPr>
        <p:spPr>
          <a:xfrm>
            <a:off x="7928852" y="12280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35028-7626-FD43-ADA6-A37A323F0831}"/>
              </a:ext>
            </a:extLst>
          </p:cNvPr>
          <p:cNvSpPr/>
          <p:nvPr/>
        </p:nvSpPr>
        <p:spPr>
          <a:xfrm>
            <a:off x="8478235" y="12280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89563-3D2D-E74C-AFAB-4AA4AEEC7FDC}"/>
              </a:ext>
            </a:extLst>
          </p:cNvPr>
          <p:cNvSpPr/>
          <p:nvPr/>
        </p:nvSpPr>
        <p:spPr>
          <a:xfrm>
            <a:off x="9027618" y="122804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4762B-7003-E745-A673-FA6AFB924E9D}"/>
              </a:ext>
            </a:extLst>
          </p:cNvPr>
          <p:cNvSpPr/>
          <p:nvPr/>
        </p:nvSpPr>
        <p:spPr>
          <a:xfrm>
            <a:off x="5181937" y="177742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CFAD5-1133-1549-9943-9BB413C740F0}"/>
              </a:ext>
            </a:extLst>
          </p:cNvPr>
          <p:cNvSpPr/>
          <p:nvPr/>
        </p:nvSpPr>
        <p:spPr>
          <a:xfrm>
            <a:off x="5731320" y="17774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DFD8F-5E4A-4A42-8CBA-507C6FFAC963}"/>
              </a:ext>
            </a:extLst>
          </p:cNvPr>
          <p:cNvSpPr/>
          <p:nvPr/>
        </p:nvSpPr>
        <p:spPr>
          <a:xfrm>
            <a:off x="6280703" y="17774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ECB05-70F3-B045-878B-F9D72AB220AE}"/>
              </a:ext>
            </a:extLst>
          </p:cNvPr>
          <p:cNvSpPr/>
          <p:nvPr/>
        </p:nvSpPr>
        <p:spPr>
          <a:xfrm>
            <a:off x="6830086" y="17774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63078-E558-C943-8429-1C9B06D40120}"/>
              </a:ext>
            </a:extLst>
          </p:cNvPr>
          <p:cNvSpPr/>
          <p:nvPr/>
        </p:nvSpPr>
        <p:spPr>
          <a:xfrm>
            <a:off x="7379469" y="17774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66D3C-D70B-6941-AFD4-A3268AA04B94}"/>
              </a:ext>
            </a:extLst>
          </p:cNvPr>
          <p:cNvSpPr/>
          <p:nvPr/>
        </p:nvSpPr>
        <p:spPr>
          <a:xfrm>
            <a:off x="7928852" y="177742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A4256C-6A0D-CF43-A2DC-30913FC99180}"/>
              </a:ext>
            </a:extLst>
          </p:cNvPr>
          <p:cNvSpPr/>
          <p:nvPr/>
        </p:nvSpPr>
        <p:spPr>
          <a:xfrm>
            <a:off x="8478235" y="177742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7B3D6-3002-2A47-8416-F54F944FBDF6}"/>
              </a:ext>
            </a:extLst>
          </p:cNvPr>
          <p:cNvSpPr/>
          <p:nvPr/>
        </p:nvSpPr>
        <p:spPr>
          <a:xfrm>
            <a:off x="9027618" y="177742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7FC7E-0D53-C84B-8285-E2B5F49CC54B}"/>
              </a:ext>
            </a:extLst>
          </p:cNvPr>
          <p:cNvSpPr/>
          <p:nvPr/>
        </p:nvSpPr>
        <p:spPr>
          <a:xfrm>
            <a:off x="5181937" y="232680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93912-D466-6046-96AC-8E0261CDF510}"/>
              </a:ext>
            </a:extLst>
          </p:cNvPr>
          <p:cNvSpPr/>
          <p:nvPr/>
        </p:nvSpPr>
        <p:spPr>
          <a:xfrm>
            <a:off x="5731320" y="2326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8FE34-43A2-D340-8DA8-4DA0399C6BE9}"/>
              </a:ext>
            </a:extLst>
          </p:cNvPr>
          <p:cNvSpPr/>
          <p:nvPr/>
        </p:nvSpPr>
        <p:spPr>
          <a:xfrm>
            <a:off x="6280703" y="2326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AC3930-281D-0643-9AA7-620FD4281466}"/>
              </a:ext>
            </a:extLst>
          </p:cNvPr>
          <p:cNvSpPr/>
          <p:nvPr/>
        </p:nvSpPr>
        <p:spPr>
          <a:xfrm>
            <a:off x="6830086" y="2326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BD6CED-863F-CC41-B793-6B440E77D31D}"/>
              </a:ext>
            </a:extLst>
          </p:cNvPr>
          <p:cNvSpPr/>
          <p:nvPr/>
        </p:nvSpPr>
        <p:spPr>
          <a:xfrm>
            <a:off x="7379469" y="2326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5216D6-4334-8A46-82B1-1F8CFB11A80C}"/>
              </a:ext>
            </a:extLst>
          </p:cNvPr>
          <p:cNvSpPr/>
          <p:nvPr/>
        </p:nvSpPr>
        <p:spPr>
          <a:xfrm>
            <a:off x="7928852" y="23268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BB201-1E93-8B4D-B653-4D717F93D0BA}"/>
              </a:ext>
            </a:extLst>
          </p:cNvPr>
          <p:cNvSpPr/>
          <p:nvPr/>
        </p:nvSpPr>
        <p:spPr>
          <a:xfrm>
            <a:off x="8478235" y="23268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15665-D2AD-6649-B04A-85ECB0C231B1}"/>
              </a:ext>
            </a:extLst>
          </p:cNvPr>
          <p:cNvSpPr/>
          <p:nvPr/>
        </p:nvSpPr>
        <p:spPr>
          <a:xfrm>
            <a:off x="9027618" y="232680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1D417-04AC-E149-999D-2528C07A2253}"/>
              </a:ext>
            </a:extLst>
          </p:cNvPr>
          <p:cNvSpPr/>
          <p:nvPr/>
        </p:nvSpPr>
        <p:spPr>
          <a:xfrm>
            <a:off x="5181937" y="28761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6951D-3D7B-6E4E-9BCD-E067BF2B2776}"/>
              </a:ext>
            </a:extLst>
          </p:cNvPr>
          <p:cNvSpPr/>
          <p:nvPr/>
        </p:nvSpPr>
        <p:spPr>
          <a:xfrm>
            <a:off x="5731320" y="2876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A8EC6-A0EA-094C-9328-2855DA4A0162}"/>
              </a:ext>
            </a:extLst>
          </p:cNvPr>
          <p:cNvSpPr/>
          <p:nvPr/>
        </p:nvSpPr>
        <p:spPr>
          <a:xfrm>
            <a:off x="6280703" y="2876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6D905-8AF5-2040-BF3B-6D7B67567024}"/>
              </a:ext>
            </a:extLst>
          </p:cNvPr>
          <p:cNvSpPr/>
          <p:nvPr/>
        </p:nvSpPr>
        <p:spPr>
          <a:xfrm>
            <a:off x="6830086" y="2876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08036-6B4A-7F45-A963-E781668E9D15}"/>
              </a:ext>
            </a:extLst>
          </p:cNvPr>
          <p:cNvSpPr/>
          <p:nvPr/>
        </p:nvSpPr>
        <p:spPr>
          <a:xfrm>
            <a:off x="7379469" y="2876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0009-D204-D946-9AE6-C68D8AE9DD84}"/>
              </a:ext>
            </a:extLst>
          </p:cNvPr>
          <p:cNvSpPr/>
          <p:nvPr/>
        </p:nvSpPr>
        <p:spPr>
          <a:xfrm>
            <a:off x="7928852" y="28761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E57702-E154-EB4C-9845-FC91D227A1AC}"/>
              </a:ext>
            </a:extLst>
          </p:cNvPr>
          <p:cNvSpPr/>
          <p:nvPr/>
        </p:nvSpPr>
        <p:spPr>
          <a:xfrm>
            <a:off x="8478235" y="28761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01440D-0DAE-3C43-9302-1E4154DF6131}"/>
              </a:ext>
            </a:extLst>
          </p:cNvPr>
          <p:cNvSpPr/>
          <p:nvPr/>
        </p:nvSpPr>
        <p:spPr>
          <a:xfrm>
            <a:off x="9027618" y="287618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89A007-BE56-4F42-9152-E1CF7A4062DE}"/>
              </a:ext>
            </a:extLst>
          </p:cNvPr>
          <p:cNvSpPr/>
          <p:nvPr/>
        </p:nvSpPr>
        <p:spPr>
          <a:xfrm>
            <a:off x="5181937" y="342556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72A55-01C2-8A46-8B3F-A2562238BA6D}"/>
              </a:ext>
            </a:extLst>
          </p:cNvPr>
          <p:cNvSpPr/>
          <p:nvPr/>
        </p:nvSpPr>
        <p:spPr>
          <a:xfrm>
            <a:off x="5731320" y="34255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F3879E-6EB1-EB48-AA94-8A639FFA731C}"/>
              </a:ext>
            </a:extLst>
          </p:cNvPr>
          <p:cNvSpPr/>
          <p:nvPr/>
        </p:nvSpPr>
        <p:spPr>
          <a:xfrm>
            <a:off x="6280703" y="34255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8A500-9F40-9B43-B1EF-EF7CF2E31F84}"/>
              </a:ext>
            </a:extLst>
          </p:cNvPr>
          <p:cNvSpPr/>
          <p:nvPr/>
        </p:nvSpPr>
        <p:spPr>
          <a:xfrm>
            <a:off x="6830086" y="34255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E47C5-86D2-B04E-BBDF-B22BD7AEE915}"/>
              </a:ext>
            </a:extLst>
          </p:cNvPr>
          <p:cNvSpPr/>
          <p:nvPr/>
        </p:nvSpPr>
        <p:spPr>
          <a:xfrm>
            <a:off x="7379469" y="34255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1A46C-ABDE-1346-AE92-70F3D5ADA3F2}"/>
              </a:ext>
            </a:extLst>
          </p:cNvPr>
          <p:cNvSpPr/>
          <p:nvPr/>
        </p:nvSpPr>
        <p:spPr>
          <a:xfrm>
            <a:off x="7928852" y="342555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FBA2FD-32D6-794D-95E1-1CB1618F35A4}"/>
              </a:ext>
            </a:extLst>
          </p:cNvPr>
          <p:cNvSpPr/>
          <p:nvPr/>
        </p:nvSpPr>
        <p:spPr>
          <a:xfrm>
            <a:off x="8478235" y="342555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DD15C-96B3-E343-93C8-D7A6ACF72FC8}"/>
              </a:ext>
            </a:extLst>
          </p:cNvPr>
          <p:cNvSpPr/>
          <p:nvPr/>
        </p:nvSpPr>
        <p:spPr>
          <a:xfrm>
            <a:off x="9027618" y="342555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5B230-2F1D-5A40-83DD-0A414835227F}"/>
              </a:ext>
            </a:extLst>
          </p:cNvPr>
          <p:cNvSpPr/>
          <p:nvPr/>
        </p:nvSpPr>
        <p:spPr>
          <a:xfrm>
            <a:off x="5181937" y="397494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9D4D00-2257-6E49-B74D-3CB891EB5864}"/>
              </a:ext>
            </a:extLst>
          </p:cNvPr>
          <p:cNvSpPr/>
          <p:nvPr/>
        </p:nvSpPr>
        <p:spPr>
          <a:xfrm>
            <a:off x="5731320" y="39749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26F1DF-E8AC-614A-B753-677BC90FE68F}"/>
              </a:ext>
            </a:extLst>
          </p:cNvPr>
          <p:cNvSpPr/>
          <p:nvPr/>
        </p:nvSpPr>
        <p:spPr>
          <a:xfrm>
            <a:off x="6280703" y="39749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52270-F772-A049-BF89-0264F961E0D5}"/>
              </a:ext>
            </a:extLst>
          </p:cNvPr>
          <p:cNvSpPr/>
          <p:nvPr/>
        </p:nvSpPr>
        <p:spPr>
          <a:xfrm>
            <a:off x="6830086" y="39749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1A920-31EA-0646-9B91-538BAD42F11A}"/>
              </a:ext>
            </a:extLst>
          </p:cNvPr>
          <p:cNvSpPr/>
          <p:nvPr/>
        </p:nvSpPr>
        <p:spPr>
          <a:xfrm>
            <a:off x="7379469" y="39749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99EEAC-A7A5-C54B-AA10-5565A361C868}"/>
              </a:ext>
            </a:extLst>
          </p:cNvPr>
          <p:cNvSpPr/>
          <p:nvPr/>
        </p:nvSpPr>
        <p:spPr>
          <a:xfrm>
            <a:off x="7928852" y="39749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3102B-36FC-1C44-8424-3A3B0B7B1030}"/>
              </a:ext>
            </a:extLst>
          </p:cNvPr>
          <p:cNvSpPr/>
          <p:nvPr/>
        </p:nvSpPr>
        <p:spPr>
          <a:xfrm>
            <a:off x="8478235" y="39749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7DF442-C92E-CD49-9ED0-1185E1240B7D}"/>
              </a:ext>
            </a:extLst>
          </p:cNvPr>
          <p:cNvSpPr/>
          <p:nvPr/>
        </p:nvSpPr>
        <p:spPr>
          <a:xfrm>
            <a:off x="9027618" y="397493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1DFA5E-B7CA-7A4C-BB4A-AA32381D049C}"/>
              </a:ext>
            </a:extLst>
          </p:cNvPr>
          <p:cNvSpPr/>
          <p:nvPr/>
        </p:nvSpPr>
        <p:spPr>
          <a:xfrm>
            <a:off x="5184666" y="452431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6542D3-9EED-9F4D-872F-B15AD0555745}"/>
              </a:ext>
            </a:extLst>
          </p:cNvPr>
          <p:cNvSpPr/>
          <p:nvPr/>
        </p:nvSpPr>
        <p:spPr>
          <a:xfrm>
            <a:off x="5734049" y="45243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CD6ADF-1EEE-D34E-BADA-48292624A4E6}"/>
              </a:ext>
            </a:extLst>
          </p:cNvPr>
          <p:cNvSpPr/>
          <p:nvPr/>
        </p:nvSpPr>
        <p:spPr>
          <a:xfrm>
            <a:off x="6283432" y="45243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747985-59B4-AC47-9B18-838155C03563}"/>
              </a:ext>
            </a:extLst>
          </p:cNvPr>
          <p:cNvSpPr/>
          <p:nvPr/>
        </p:nvSpPr>
        <p:spPr>
          <a:xfrm>
            <a:off x="6832815" y="4524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62DD33-E947-5943-A077-8567640A8E72}"/>
              </a:ext>
            </a:extLst>
          </p:cNvPr>
          <p:cNvSpPr/>
          <p:nvPr/>
        </p:nvSpPr>
        <p:spPr>
          <a:xfrm>
            <a:off x="7382198" y="4524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7F8C44-3EAE-A74E-A6C7-7D50B66451DA}"/>
              </a:ext>
            </a:extLst>
          </p:cNvPr>
          <p:cNvSpPr/>
          <p:nvPr/>
        </p:nvSpPr>
        <p:spPr>
          <a:xfrm>
            <a:off x="7931581" y="4524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B50716-8D89-7B41-8AF3-6900FDB4338A}"/>
              </a:ext>
            </a:extLst>
          </p:cNvPr>
          <p:cNvSpPr/>
          <p:nvPr/>
        </p:nvSpPr>
        <p:spPr>
          <a:xfrm>
            <a:off x="8480964" y="4524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735254-C36E-C446-A070-961D2402F21D}"/>
              </a:ext>
            </a:extLst>
          </p:cNvPr>
          <p:cNvSpPr/>
          <p:nvPr/>
        </p:nvSpPr>
        <p:spPr>
          <a:xfrm>
            <a:off x="9030347" y="452430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998EF-0B9B-E44E-A3EB-2AC9BF8F4E2C}"/>
              </a:ext>
            </a:extLst>
          </p:cNvPr>
          <p:cNvSpPr/>
          <p:nvPr/>
        </p:nvSpPr>
        <p:spPr>
          <a:xfrm>
            <a:off x="5184666" y="507369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C51A0F-66BB-4645-8686-7DFDEDC03C1A}"/>
              </a:ext>
            </a:extLst>
          </p:cNvPr>
          <p:cNvSpPr/>
          <p:nvPr/>
        </p:nvSpPr>
        <p:spPr>
          <a:xfrm>
            <a:off x="5734049" y="50736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04F98C-7A0D-D049-9594-FDB9DC148045}"/>
              </a:ext>
            </a:extLst>
          </p:cNvPr>
          <p:cNvSpPr/>
          <p:nvPr/>
        </p:nvSpPr>
        <p:spPr>
          <a:xfrm>
            <a:off x="6283432" y="50736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49504-9B7B-E846-87AF-6B329D5927C0}"/>
              </a:ext>
            </a:extLst>
          </p:cNvPr>
          <p:cNvSpPr/>
          <p:nvPr/>
        </p:nvSpPr>
        <p:spPr>
          <a:xfrm>
            <a:off x="6832815" y="50736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747A79-8447-5146-81A0-4C2BD047339C}"/>
              </a:ext>
            </a:extLst>
          </p:cNvPr>
          <p:cNvSpPr/>
          <p:nvPr/>
        </p:nvSpPr>
        <p:spPr>
          <a:xfrm>
            <a:off x="7382198" y="50736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B7D4-1FF4-324C-BEB8-3D9099447EDC}"/>
              </a:ext>
            </a:extLst>
          </p:cNvPr>
          <p:cNvSpPr/>
          <p:nvPr/>
        </p:nvSpPr>
        <p:spPr>
          <a:xfrm>
            <a:off x="7931581" y="507369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C5BB2E-9418-EE44-8BA2-AEB70947CC3C}"/>
              </a:ext>
            </a:extLst>
          </p:cNvPr>
          <p:cNvSpPr/>
          <p:nvPr/>
        </p:nvSpPr>
        <p:spPr>
          <a:xfrm>
            <a:off x="8480964" y="507369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75BA6C-A3D5-0746-96C3-FE2B58047FB7}"/>
              </a:ext>
            </a:extLst>
          </p:cNvPr>
          <p:cNvSpPr/>
          <p:nvPr/>
        </p:nvSpPr>
        <p:spPr>
          <a:xfrm>
            <a:off x="9030347" y="507368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DB2DA37-149A-7A4F-8CAF-138C7B4C2F16}"/>
              </a:ext>
            </a:extLst>
          </p:cNvPr>
          <p:cNvSpPr/>
          <p:nvPr/>
        </p:nvSpPr>
        <p:spPr>
          <a:xfrm>
            <a:off x="7445779" y="3496819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4B73D97-232F-BB43-B790-631852F213B3}"/>
              </a:ext>
            </a:extLst>
          </p:cNvPr>
          <p:cNvSpPr/>
          <p:nvPr/>
        </p:nvSpPr>
        <p:spPr>
          <a:xfrm>
            <a:off x="5804853" y="349635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4A37F3F-F116-8440-BB4D-DFDDDFF217CE}"/>
              </a:ext>
            </a:extLst>
          </p:cNvPr>
          <p:cNvSpPr/>
          <p:nvPr/>
        </p:nvSpPr>
        <p:spPr>
          <a:xfrm>
            <a:off x="7995162" y="349635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F50A65-D183-2141-BD66-15A5713FDDAA}"/>
              </a:ext>
            </a:extLst>
          </p:cNvPr>
          <p:cNvSpPr/>
          <p:nvPr/>
        </p:nvSpPr>
        <p:spPr>
          <a:xfrm>
            <a:off x="6905386" y="3499666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552FD60-3B72-854D-A905-84B156501DC8}"/>
              </a:ext>
            </a:extLst>
          </p:cNvPr>
          <p:cNvSpPr/>
          <p:nvPr/>
        </p:nvSpPr>
        <p:spPr>
          <a:xfrm>
            <a:off x="6342116" y="3496353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23A034-27EA-8541-9E61-C7A5215DDD79}"/>
              </a:ext>
            </a:extLst>
          </p:cNvPr>
          <p:cNvSpPr/>
          <p:nvPr/>
        </p:nvSpPr>
        <p:spPr>
          <a:xfrm>
            <a:off x="7442006" y="3507808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4568B9-D778-384A-949D-BF1A92F0D2BD}"/>
              </a:ext>
            </a:extLst>
          </p:cNvPr>
          <p:cNvSpPr/>
          <p:nvPr/>
        </p:nvSpPr>
        <p:spPr>
          <a:xfrm>
            <a:off x="6896396" y="350459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7DD3A7-4BA2-E54E-9723-D4D77D8A75D1}"/>
              </a:ext>
            </a:extLst>
          </p:cNvPr>
          <p:cNvSpPr/>
          <p:nvPr/>
        </p:nvSpPr>
        <p:spPr>
          <a:xfrm>
            <a:off x="6346550" y="350459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6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D6B5-3B70-AD40-AB52-79FED76B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ja-JP" altLang="en-US"/>
              <a:t>吃子规则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3E4F9-0521-8344-A094-3246AFCBFA20}"/>
              </a:ext>
            </a:extLst>
          </p:cNvPr>
          <p:cNvSpPr/>
          <p:nvPr/>
        </p:nvSpPr>
        <p:spPr>
          <a:xfrm>
            <a:off x="5121976" y="122804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C6B41-7D2D-1A41-BF32-74CEB9C498C6}"/>
              </a:ext>
            </a:extLst>
          </p:cNvPr>
          <p:cNvSpPr/>
          <p:nvPr/>
        </p:nvSpPr>
        <p:spPr>
          <a:xfrm>
            <a:off x="5671359" y="12280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4ED15-8815-6940-B955-34A3065A0621}"/>
              </a:ext>
            </a:extLst>
          </p:cNvPr>
          <p:cNvSpPr/>
          <p:nvPr/>
        </p:nvSpPr>
        <p:spPr>
          <a:xfrm>
            <a:off x="6220742" y="12280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9144A-DAED-3F4D-9537-D4CD8E16DBC5}"/>
              </a:ext>
            </a:extLst>
          </p:cNvPr>
          <p:cNvSpPr/>
          <p:nvPr/>
        </p:nvSpPr>
        <p:spPr>
          <a:xfrm>
            <a:off x="6770125" y="12280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02D65-A775-4746-89F6-10DF96BF5ABD}"/>
              </a:ext>
            </a:extLst>
          </p:cNvPr>
          <p:cNvSpPr/>
          <p:nvPr/>
        </p:nvSpPr>
        <p:spPr>
          <a:xfrm>
            <a:off x="7319508" y="12280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8B843-F66A-A14C-9E63-D2FF2482CA41}"/>
              </a:ext>
            </a:extLst>
          </p:cNvPr>
          <p:cNvSpPr/>
          <p:nvPr/>
        </p:nvSpPr>
        <p:spPr>
          <a:xfrm>
            <a:off x="7868891" y="12280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35028-7626-FD43-ADA6-A37A323F0831}"/>
              </a:ext>
            </a:extLst>
          </p:cNvPr>
          <p:cNvSpPr/>
          <p:nvPr/>
        </p:nvSpPr>
        <p:spPr>
          <a:xfrm>
            <a:off x="8418274" y="12280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89563-3D2D-E74C-AFAB-4AA4AEEC7FDC}"/>
              </a:ext>
            </a:extLst>
          </p:cNvPr>
          <p:cNvSpPr/>
          <p:nvPr/>
        </p:nvSpPr>
        <p:spPr>
          <a:xfrm>
            <a:off x="8967657" y="122804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4762B-7003-E745-A673-FA6AFB924E9D}"/>
              </a:ext>
            </a:extLst>
          </p:cNvPr>
          <p:cNvSpPr/>
          <p:nvPr/>
        </p:nvSpPr>
        <p:spPr>
          <a:xfrm>
            <a:off x="5121976" y="177742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CFAD5-1133-1549-9943-9BB413C740F0}"/>
              </a:ext>
            </a:extLst>
          </p:cNvPr>
          <p:cNvSpPr/>
          <p:nvPr/>
        </p:nvSpPr>
        <p:spPr>
          <a:xfrm>
            <a:off x="5671359" y="17774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DFD8F-5E4A-4A42-8CBA-507C6FFAC963}"/>
              </a:ext>
            </a:extLst>
          </p:cNvPr>
          <p:cNvSpPr/>
          <p:nvPr/>
        </p:nvSpPr>
        <p:spPr>
          <a:xfrm>
            <a:off x="6220742" y="17774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ECB05-70F3-B045-878B-F9D72AB220AE}"/>
              </a:ext>
            </a:extLst>
          </p:cNvPr>
          <p:cNvSpPr/>
          <p:nvPr/>
        </p:nvSpPr>
        <p:spPr>
          <a:xfrm>
            <a:off x="6770125" y="17774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63078-E558-C943-8429-1C9B06D40120}"/>
              </a:ext>
            </a:extLst>
          </p:cNvPr>
          <p:cNvSpPr/>
          <p:nvPr/>
        </p:nvSpPr>
        <p:spPr>
          <a:xfrm>
            <a:off x="7319508" y="17774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66D3C-D70B-6941-AFD4-A3268AA04B94}"/>
              </a:ext>
            </a:extLst>
          </p:cNvPr>
          <p:cNvSpPr/>
          <p:nvPr/>
        </p:nvSpPr>
        <p:spPr>
          <a:xfrm>
            <a:off x="7868891" y="177742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A4256C-6A0D-CF43-A2DC-30913FC99180}"/>
              </a:ext>
            </a:extLst>
          </p:cNvPr>
          <p:cNvSpPr/>
          <p:nvPr/>
        </p:nvSpPr>
        <p:spPr>
          <a:xfrm>
            <a:off x="8418274" y="177742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7B3D6-3002-2A47-8416-F54F944FBDF6}"/>
              </a:ext>
            </a:extLst>
          </p:cNvPr>
          <p:cNvSpPr/>
          <p:nvPr/>
        </p:nvSpPr>
        <p:spPr>
          <a:xfrm>
            <a:off x="8967657" y="177742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7FC7E-0D53-C84B-8285-E2B5F49CC54B}"/>
              </a:ext>
            </a:extLst>
          </p:cNvPr>
          <p:cNvSpPr/>
          <p:nvPr/>
        </p:nvSpPr>
        <p:spPr>
          <a:xfrm>
            <a:off x="5121976" y="232680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93912-D466-6046-96AC-8E0261CDF510}"/>
              </a:ext>
            </a:extLst>
          </p:cNvPr>
          <p:cNvSpPr/>
          <p:nvPr/>
        </p:nvSpPr>
        <p:spPr>
          <a:xfrm>
            <a:off x="5671359" y="2326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8FE34-43A2-D340-8DA8-4DA0399C6BE9}"/>
              </a:ext>
            </a:extLst>
          </p:cNvPr>
          <p:cNvSpPr/>
          <p:nvPr/>
        </p:nvSpPr>
        <p:spPr>
          <a:xfrm>
            <a:off x="6220742" y="2326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AC3930-281D-0643-9AA7-620FD4281466}"/>
              </a:ext>
            </a:extLst>
          </p:cNvPr>
          <p:cNvSpPr/>
          <p:nvPr/>
        </p:nvSpPr>
        <p:spPr>
          <a:xfrm>
            <a:off x="6770125" y="2326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BD6CED-863F-CC41-B793-6B440E77D31D}"/>
              </a:ext>
            </a:extLst>
          </p:cNvPr>
          <p:cNvSpPr/>
          <p:nvPr/>
        </p:nvSpPr>
        <p:spPr>
          <a:xfrm>
            <a:off x="7319508" y="2326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5216D6-4334-8A46-82B1-1F8CFB11A80C}"/>
              </a:ext>
            </a:extLst>
          </p:cNvPr>
          <p:cNvSpPr/>
          <p:nvPr/>
        </p:nvSpPr>
        <p:spPr>
          <a:xfrm>
            <a:off x="7868891" y="23268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BB201-1E93-8B4D-B653-4D717F93D0BA}"/>
              </a:ext>
            </a:extLst>
          </p:cNvPr>
          <p:cNvSpPr/>
          <p:nvPr/>
        </p:nvSpPr>
        <p:spPr>
          <a:xfrm>
            <a:off x="8418274" y="23268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15665-D2AD-6649-B04A-85ECB0C231B1}"/>
              </a:ext>
            </a:extLst>
          </p:cNvPr>
          <p:cNvSpPr/>
          <p:nvPr/>
        </p:nvSpPr>
        <p:spPr>
          <a:xfrm>
            <a:off x="8967657" y="232680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1D417-04AC-E149-999D-2528C07A2253}"/>
              </a:ext>
            </a:extLst>
          </p:cNvPr>
          <p:cNvSpPr/>
          <p:nvPr/>
        </p:nvSpPr>
        <p:spPr>
          <a:xfrm>
            <a:off x="5121976" y="28761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6951D-3D7B-6E4E-9BCD-E067BF2B2776}"/>
              </a:ext>
            </a:extLst>
          </p:cNvPr>
          <p:cNvSpPr/>
          <p:nvPr/>
        </p:nvSpPr>
        <p:spPr>
          <a:xfrm>
            <a:off x="5671359" y="2876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A8EC6-A0EA-094C-9328-2855DA4A0162}"/>
              </a:ext>
            </a:extLst>
          </p:cNvPr>
          <p:cNvSpPr/>
          <p:nvPr/>
        </p:nvSpPr>
        <p:spPr>
          <a:xfrm>
            <a:off x="6220742" y="2876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6D905-8AF5-2040-BF3B-6D7B67567024}"/>
              </a:ext>
            </a:extLst>
          </p:cNvPr>
          <p:cNvSpPr/>
          <p:nvPr/>
        </p:nvSpPr>
        <p:spPr>
          <a:xfrm>
            <a:off x="6770125" y="2876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08036-6B4A-7F45-A963-E781668E9D15}"/>
              </a:ext>
            </a:extLst>
          </p:cNvPr>
          <p:cNvSpPr/>
          <p:nvPr/>
        </p:nvSpPr>
        <p:spPr>
          <a:xfrm>
            <a:off x="7319508" y="2876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0009-D204-D946-9AE6-C68D8AE9DD84}"/>
              </a:ext>
            </a:extLst>
          </p:cNvPr>
          <p:cNvSpPr/>
          <p:nvPr/>
        </p:nvSpPr>
        <p:spPr>
          <a:xfrm>
            <a:off x="7868891" y="28761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E57702-E154-EB4C-9845-FC91D227A1AC}"/>
              </a:ext>
            </a:extLst>
          </p:cNvPr>
          <p:cNvSpPr/>
          <p:nvPr/>
        </p:nvSpPr>
        <p:spPr>
          <a:xfrm>
            <a:off x="8418274" y="28761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01440D-0DAE-3C43-9302-1E4154DF6131}"/>
              </a:ext>
            </a:extLst>
          </p:cNvPr>
          <p:cNvSpPr/>
          <p:nvPr/>
        </p:nvSpPr>
        <p:spPr>
          <a:xfrm>
            <a:off x="8967657" y="287618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89A007-BE56-4F42-9152-E1CF7A4062DE}"/>
              </a:ext>
            </a:extLst>
          </p:cNvPr>
          <p:cNvSpPr/>
          <p:nvPr/>
        </p:nvSpPr>
        <p:spPr>
          <a:xfrm>
            <a:off x="5121976" y="342556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72A55-01C2-8A46-8B3F-A2562238BA6D}"/>
              </a:ext>
            </a:extLst>
          </p:cNvPr>
          <p:cNvSpPr/>
          <p:nvPr/>
        </p:nvSpPr>
        <p:spPr>
          <a:xfrm>
            <a:off x="5671359" y="34255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F3879E-6EB1-EB48-AA94-8A639FFA731C}"/>
              </a:ext>
            </a:extLst>
          </p:cNvPr>
          <p:cNvSpPr/>
          <p:nvPr/>
        </p:nvSpPr>
        <p:spPr>
          <a:xfrm>
            <a:off x="6220742" y="34255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8A500-9F40-9B43-B1EF-EF7CF2E31F84}"/>
              </a:ext>
            </a:extLst>
          </p:cNvPr>
          <p:cNvSpPr/>
          <p:nvPr/>
        </p:nvSpPr>
        <p:spPr>
          <a:xfrm>
            <a:off x="6770125" y="34255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E47C5-86D2-B04E-BBDF-B22BD7AEE915}"/>
              </a:ext>
            </a:extLst>
          </p:cNvPr>
          <p:cNvSpPr/>
          <p:nvPr/>
        </p:nvSpPr>
        <p:spPr>
          <a:xfrm>
            <a:off x="7319508" y="34255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1A46C-ABDE-1346-AE92-70F3D5ADA3F2}"/>
              </a:ext>
            </a:extLst>
          </p:cNvPr>
          <p:cNvSpPr/>
          <p:nvPr/>
        </p:nvSpPr>
        <p:spPr>
          <a:xfrm>
            <a:off x="7868891" y="342555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FBA2FD-32D6-794D-95E1-1CB1618F35A4}"/>
              </a:ext>
            </a:extLst>
          </p:cNvPr>
          <p:cNvSpPr/>
          <p:nvPr/>
        </p:nvSpPr>
        <p:spPr>
          <a:xfrm>
            <a:off x="8418274" y="342555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DD15C-96B3-E343-93C8-D7A6ACF72FC8}"/>
              </a:ext>
            </a:extLst>
          </p:cNvPr>
          <p:cNvSpPr/>
          <p:nvPr/>
        </p:nvSpPr>
        <p:spPr>
          <a:xfrm>
            <a:off x="8967657" y="342555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5B230-2F1D-5A40-83DD-0A414835227F}"/>
              </a:ext>
            </a:extLst>
          </p:cNvPr>
          <p:cNvSpPr/>
          <p:nvPr/>
        </p:nvSpPr>
        <p:spPr>
          <a:xfrm>
            <a:off x="5121976" y="397494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9D4D00-2257-6E49-B74D-3CB891EB5864}"/>
              </a:ext>
            </a:extLst>
          </p:cNvPr>
          <p:cNvSpPr/>
          <p:nvPr/>
        </p:nvSpPr>
        <p:spPr>
          <a:xfrm>
            <a:off x="5671359" y="39749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26F1DF-E8AC-614A-B753-677BC90FE68F}"/>
              </a:ext>
            </a:extLst>
          </p:cNvPr>
          <p:cNvSpPr/>
          <p:nvPr/>
        </p:nvSpPr>
        <p:spPr>
          <a:xfrm>
            <a:off x="6220742" y="39749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52270-F772-A049-BF89-0264F961E0D5}"/>
              </a:ext>
            </a:extLst>
          </p:cNvPr>
          <p:cNvSpPr/>
          <p:nvPr/>
        </p:nvSpPr>
        <p:spPr>
          <a:xfrm>
            <a:off x="6770125" y="39749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1A920-31EA-0646-9B91-538BAD42F11A}"/>
              </a:ext>
            </a:extLst>
          </p:cNvPr>
          <p:cNvSpPr/>
          <p:nvPr/>
        </p:nvSpPr>
        <p:spPr>
          <a:xfrm>
            <a:off x="7319508" y="39749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99EEAC-A7A5-C54B-AA10-5565A361C868}"/>
              </a:ext>
            </a:extLst>
          </p:cNvPr>
          <p:cNvSpPr/>
          <p:nvPr/>
        </p:nvSpPr>
        <p:spPr>
          <a:xfrm>
            <a:off x="7868891" y="39749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3102B-36FC-1C44-8424-3A3B0B7B1030}"/>
              </a:ext>
            </a:extLst>
          </p:cNvPr>
          <p:cNvSpPr/>
          <p:nvPr/>
        </p:nvSpPr>
        <p:spPr>
          <a:xfrm>
            <a:off x="8418274" y="39749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7DF442-C92E-CD49-9ED0-1185E1240B7D}"/>
              </a:ext>
            </a:extLst>
          </p:cNvPr>
          <p:cNvSpPr/>
          <p:nvPr/>
        </p:nvSpPr>
        <p:spPr>
          <a:xfrm>
            <a:off x="8967657" y="397493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1DFA5E-B7CA-7A4C-BB4A-AA32381D049C}"/>
              </a:ext>
            </a:extLst>
          </p:cNvPr>
          <p:cNvSpPr/>
          <p:nvPr/>
        </p:nvSpPr>
        <p:spPr>
          <a:xfrm>
            <a:off x="5124705" y="452431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6542D3-9EED-9F4D-872F-B15AD0555745}"/>
              </a:ext>
            </a:extLst>
          </p:cNvPr>
          <p:cNvSpPr/>
          <p:nvPr/>
        </p:nvSpPr>
        <p:spPr>
          <a:xfrm>
            <a:off x="5674088" y="45243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CD6ADF-1EEE-D34E-BADA-48292624A4E6}"/>
              </a:ext>
            </a:extLst>
          </p:cNvPr>
          <p:cNvSpPr/>
          <p:nvPr/>
        </p:nvSpPr>
        <p:spPr>
          <a:xfrm>
            <a:off x="6223471" y="45243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747985-59B4-AC47-9B18-838155C03563}"/>
              </a:ext>
            </a:extLst>
          </p:cNvPr>
          <p:cNvSpPr/>
          <p:nvPr/>
        </p:nvSpPr>
        <p:spPr>
          <a:xfrm>
            <a:off x="6772854" y="4524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62DD33-E947-5943-A077-8567640A8E72}"/>
              </a:ext>
            </a:extLst>
          </p:cNvPr>
          <p:cNvSpPr/>
          <p:nvPr/>
        </p:nvSpPr>
        <p:spPr>
          <a:xfrm>
            <a:off x="7322237" y="4524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7F8C44-3EAE-A74E-A6C7-7D50B66451DA}"/>
              </a:ext>
            </a:extLst>
          </p:cNvPr>
          <p:cNvSpPr/>
          <p:nvPr/>
        </p:nvSpPr>
        <p:spPr>
          <a:xfrm>
            <a:off x="7871620" y="4524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B50716-8D89-7B41-8AF3-6900FDB4338A}"/>
              </a:ext>
            </a:extLst>
          </p:cNvPr>
          <p:cNvSpPr/>
          <p:nvPr/>
        </p:nvSpPr>
        <p:spPr>
          <a:xfrm>
            <a:off x="8421003" y="4524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735254-C36E-C446-A070-961D2402F21D}"/>
              </a:ext>
            </a:extLst>
          </p:cNvPr>
          <p:cNvSpPr/>
          <p:nvPr/>
        </p:nvSpPr>
        <p:spPr>
          <a:xfrm>
            <a:off x="8970386" y="452430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998EF-0B9B-E44E-A3EB-2AC9BF8F4E2C}"/>
              </a:ext>
            </a:extLst>
          </p:cNvPr>
          <p:cNvSpPr/>
          <p:nvPr/>
        </p:nvSpPr>
        <p:spPr>
          <a:xfrm>
            <a:off x="5124705" y="507369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C51A0F-66BB-4645-8686-7DFDEDC03C1A}"/>
              </a:ext>
            </a:extLst>
          </p:cNvPr>
          <p:cNvSpPr/>
          <p:nvPr/>
        </p:nvSpPr>
        <p:spPr>
          <a:xfrm>
            <a:off x="5674088" y="50736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04F98C-7A0D-D049-9594-FDB9DC148045}"/>
              </a:ext>
            </a:extLst>
          </p:cNvPr>
          <p:cNvSpPr/>
          <p:nvPr/>
        </p:nvSpPr>
        <p:spPr>
          <a:xfrm>
            <a:off x="6223471" y="50736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49504-9B7B-E846-87AF-6B329D5927C0}"/>
              </a:ext>
            </a:extLst>
          </p:cNvPr>
          <p:cNvSpPr/>
          <p:nvPr/>
        </p:nvSpPr>
        <p:spPr>
          <a:xfrm>
            <a:off x="6772854" y="50736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747A79-8447-5146-81A0-4C2BD047339C}"/>
              </a:ext>
            </a:extLst>
          </p:cNvPr>
          <p:cNvSpPr/>
          <p:nvPr/>
        </p:nvSpPr>
        <p:spPr>
          <a:xfrm>
            <a:off x="7322237" y="50736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B7D4-1FF4-324C-BEB8-3D9099447EDC}"/>
              </a:ext>
            </a:extLst>
          </p:cNvPr>
          <p:cNvSpPr/>
          <p:nvPr/>
        </p:nvSpPr>
        <p:spPr>
          <a:xfrm>
            <a:off x="7871620" y="507369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C5BB2E-9418-EE44-8BA2-AEB70947CC3C}"/>
              </a:ext>
            </a:extLst>
          </p:cNvPr>
          <p:cNvSpPr/>
          <p:nvPr/>
        </p:nvSpPr>
        <p:spPr>
          <a:xfrm>
            <a:off x="8421003" y="507369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75BA6C-A3D5-0746-96C3-FE2B58047FB7}"/>
              </a:ext>
            </a:extLst>
          </p:cNvPr>
          <p:cNvSpPr/>
          <p:nvPr/>
        </p:nvSpPr>
        <p:spPr>
          <a:xfrm>
            <a:off x="8970386" y="507368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DB2DA37-149A-7A4F-8CAF-138C7B4C2F16}"/>
              </a:ext>
            </a:extLst>
          </p:cNvPr>
          <p:cNvSpPr/>
          <p:nvPr/>
        </p:nvSpPr>
        <p:spPr>
          <a:xfrm>
            <a:off x="7385818" y="3496819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4B73D97-232F-BB43-B790-631852F213B3}"/>
              </a:ext>
            </a:extLst>
          </p:cNvPr>
          <p:cNvSpPr/>
          <p:nvPr/>
        </p:nvSpPr>
        <p:spPr>
          <a:xfrm>
            <a:off x="5744892" y="349635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4A37F3F-F116-8440-BB4D-DFDDDFF217CE}"/>
              </a:ext>
            </a:extLst>
          </p:cNvPr>
          <p:cNvSpPr/>
          <p:nvPr/>
        </p:nvSpPr>
        <p:spPr>
          <a:xfrm>
            <a:off x="7935201" y="349635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F50A65-D183-2141-BD66-15A5713FDDAA}"/>
              </a:ext>
            </a:extLst>
          </p:cNvPr>
          <p:cNvSpPr/>
          <p:nvPr/>
        </p:nvSpPr>
        <p:spPr>
          <a:xfrm>
            <a:off x="6845425" y="3499666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552FD60-3B72-854D-A905-84B156501DC8}"/>
              </a:ext>
            </a:extLst>
          </p:cNvPr>
          <p:cNvSpPr/>
          <p:nvPr/>
        </p:nvSpPr>
        <p:spPr>
          <a:xfrm>
            <a:off x="6282155" y="3496353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23A034-27EA-8541-9E61-C7A5215DDD79}"/>
              </a:ext>
            </a:extLst>
          </p:cNvPr>
          <p:cNvSpPr/>
          <p:nvPr/>
        </p:nvSpPr>
        <p:spPr>
          <a:xfrm>
            <a:off x="7382045" y="3507808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4568B9-D778-384A-949D-BF1A92F0D2BD}"/>
              </a:ext>
            </a:extLst>
          </p:cNvPr>
          <p:cNvSpPr/>
          <p:nvPr/>
        </p:nvSpPr>
        <p:spPr>
          <a:xfrm>
            <a:off x="6836435" y="350459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7DD3A7-4BA2-E54E-9723-D4D77D8A75D1}"/>
              </a:ext>
            </a:extLst>
          </p:cNvPr>
          <p:cNvSpPr/>
          <p:nvPr/>
        </p:nvSpPr>
        <p:spPr>
          <a:xfrm>
            <a:off x="6286589" y="350459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8FC87-AC32-D74C-9DBF-26FB7459340B}"/>
              </a:ext>
            </a:extLst>
          </p:cNvPr>
          <p:cNvSpPr/>
          <p:nvPr/>
        </p:nvSpPr>
        <p:spPr>
          <a:xfrm>
            <a:off x="7390313" y="2934369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2B82E57-1BBE-8D47-9874-C5CBCF4FE04A}"/>
              </a:ext>
            </a:extLst>
          </p:cNvPr>
          <p:cNvSpPr/>
          <p:nvPr/>
        </p:nvSpPr>
        <p:spPr>
          <a:xfrm>
            <a:off x="6836434" y="2400911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C8FEFFD-BAF3-C541-8ED4-376C470E0837}"/>
              </a:ext>
            </a:extLst>
          </p:cNvPr>
          <p:cNvSpPr/>
          <p:nvPr/>
        </p:nvSpPr>
        <p:spPr>
          <a:xfrm>
            <a:off x="6276528" y="1848226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21732C7-D671-A04B-A1EC-6C788026C37B}"/>
              </a:ext>
            </a:extLst>
          </p:cNvPr>
          <p:cNvSpPr/>
          <p:nvPr/>
        </p:nvSpPr>
        <p:spPr>
          <a:xfrm>
            <a:off x="6836433" y="2397605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77D55B4-B363-7A4E-BBA5-0ADCB14C0F38}"/>
              </a:ext>
            </a:extLst>
          </p:cNvPr>
          <p:cNvSpPr/>
          <p:nvPr/>
        </p:nvSpPr>
        <p:spPr>
          <a:xfrm>
            <a:off x="7382044" y="2933243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6" grpId="0" animBg="1"/>
      <p:bldP spid="77" grpId="0" animBg="1"/>
      <p:bldP spid="78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D6B5-3B70-AD40-AB52-79FED76B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ja-JP" altLang="en-US"/>
              <a:t>吃子规则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3E4F9-0521-8344-A094-3246AFCBFA20}"/>
              </a:ext>
            </a:extLst>
          </p:cNvPr>
          <p:cNvSpPr/>
          <p:nvPr/>
        </p:nvSpPr>
        <p:spPr>
          <a:xfrm>
            <a:off x="5136966" y="122804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C6B41-7D2D-1A41-BF32-74CEB9C498C6}"/>
              </a:ext>
            </a:extLst>
          </p:cNvPr>
          <p:cNvSpPr/>
          <p:nvPr/>
        </p:nvSpPr>
        <p:spPr>
          <a:xfrm>
            <a:off x="5686349" y="12280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4ED15-8815-6940-B955-34A3065A0621}"/>
              </a:ext>
            </a:extLst>
          </p:cNvPr>
          <p:cNvSpPr/>
          <p:nvPr/>
        </p:nvSpPr>
        <p:spPr>
          <a:xfrm>
            <a:off x="6235732" y="12280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9144A-DAED-3F4D-9537-D4CD8E16DBC5}"/>
              </a:ext>
            </a:extLst>
          </p:cNvPr>
          <p:cNvSpPr/>
          <p:nvPr/>
        </p:nvSpPr>
        <p:spPr>
          <a:xfrm>
            <a:off x="6785115" y="12280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02D65-A775-4746-89F6-10DF96BF5ABD}"/>
              </a:ext>
            </a:extLst>
          </p:cNvPr>
          <p:cNvSpPr/>
          <p:nvPr/>
        </p:nvSpPr>
        <p:spPr>
          <a:xfrm>
            <a:off x="7334498" y="12280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8B843-F66A-A14C-9E63-D2FF2482CA41}"/>
              </a:ext>
            </a:extLst>
          </p:cNvPr>
          <p:cNvSpPr/>
          <p:nvPr/>
        </p:nvSpPr>
        <p:spPr>
          <a:xfrm>
            <a:off x="7883881" y="12280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35028-7626-FD43-ADA6-A37A323F0831}"/>
              </a:ext>
            </a:extLst>
          </p:cNvPr>
          <p:cNvSpPr/>
          <p:nvPr/>
        </p:nvSpPr>
        <p:spPr>
          <a:xfrm>
            <a:off x="8433264" y="12280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89563-3D2D-E74C-AFAB-4AA4AEEC7FDC}"/>
              </a:ext>
            </a:extLst>
          </p:cNvPr>
          <p:cNvSpPr/>
          <p:nvPr/>
        </p:nvSpPr>
        <p:spPr>
          <a:xfrm>
            <a:off x="8982647" y="122804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4762B-7003-E745-A673-FA6AFB924E9D}"/>
              </a:ext>
            </a:extLst>
          </p:cNvPr>
          <p:cNvSpPr/>
          <p:nvPr/>
        </p:nvSpPr>
        <p:spPr>
          <a:xfrm>
            <a:off x="5136966" y="177742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CFAD5-1133-1549-9943-9BB413C740F0}"/>
              </a:ext>
            </a:extLst>
          </p:cNvPr>
          <p:cNvSpPr/>
          <p:nvPr/>
        </p:nvSpPr>
        <p:spPr>
          <a:xfrm>
            <a:off x="5686349" y="17774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DFD8F-5E4A-4A42-8CBA-507C6FFAC963}"/>
              </a:ext>
            </a:extLst>
          </p:cNvPr>
          <p:cNvSpPr/>
          <p:nvPr/>
        </p:nvSpPr>
        <p:spPr>
          <a:xfrm>
            <a:off x="6235732" y="17774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ECB05-70F3-B045-878B-F9D72AB220AE}"/>
              </a:ext>
            </a:extLst>
          </p:cNvPr>
          <p:cNvSpPr/>
          <p:nvPr/>
        </p:nvSpPr>
        <p:spPr>
          <a:xfrm>
            <a:off x="6785115" y="17774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63078-E558-C943-8429-1C9B06D40120}"/>
              </a:ext>
            </a:extLst>
          </p:cNvPr>
          <p:cNvSpPr/>
          <p:nvPr/>
        </p:nvSpPr>
        <p:spPr>
          <a:xfrm>
            <a:off x="7334498" y="17774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66D3C-D70B-6941-AFD4-A3268AA04B94}"/>
              </a:ext>
            </a:extLst>
          </p:cNvPr>
          <p:cNvSpPr/>
          <p:nvPr/>
        </p:nvSpPr>
        <p:spPr>
          <a:xfrm>
            <a:off x="7883881" y="177742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A4256C-6A0D-CF43-A2DC-30913FC99180}"/>
              </a:ext>
            </a:extLst>
          </p:cNvPr>
          <p:cNvSpPr/>
          <p:nvPr/>
        </p:nvSpPr>
        <p:spPr>
          <a:xfrm>
            <a:off x="8433264" y="177742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7B3D6-3002-2A47-8416-F54F944FBDF6}"/>
              </a:ext>
            </a:extLst>
          </p:cNvPr>
          <p:cNvSpPr/>
          <p:nvPr/>
        </p:nvSpPr>
        <p:spPr>
          <a:xfrm>
            <a:off x="8982647" y="177742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7FC7E-0D53-C84B-8285-E2B5F49CC54B}"/>
              </a:ext>
            </a:extLst>
          </p:cNvPr>
          <p:cNvSpPr/>
          <p:nvPr/>
        </p:nvSpPr>
        <p:spPr>
          <a:xfrm>
            <a:off x="5136966" y="232680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93912-D466-6046-96AC-8E0261CDF510}"/>
              </a:ext>
            </a:extLst>
          </p:cNvPr>
          <p:cNvSpPr/>
          <p:nvPr/>
        </p:nvSpPr>
        <p:spPr>
          <a:xfrm>
            <a:off x="5686349" y="2326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8FE34-43A2-D340-8DA8-4DA0399C6BE9}"/>
              </a:ext>
            </a:extLst>
          </p:cNvPr>
          <p:cNvSpPr/>
          <p:nvPr/>
        </p:nvSpPr>
        <p:spPr>
          <a:xfrm>
            <a:off x="6235732" y="23268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AC3930-281D-0643-9AA7-620FD4281466}"/>
              </a:ext>
            </a:extLst>
          </p:cNvPr>
          <p:cNvSpPr/>
          <p:nvPr/>
        </p:nvSpPr>
        <p:spPr>
          <a:xfrm>
            <a:off x="6785115" y="2326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BD6CED-863F-CC41-B793-6B440E77D31D}"/>
              </a:ext>
            </a:extLst>
          </p:cNvPr>
          <p:cNvSpPr/>
          <p:nvPr/>
        </p:nvSpPr>
        <p:spPr>
          <a:xfrm>
            <a:off x="7334498" y="23268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5216D6-4334-8A46-82B1-1F8CFB11A80C}"/>
              </a:ext>
            </a:extLst>
          </p:cNvPr>
          <p:cNvSpPr/>
          <p:nvPr/>
        </p:nvSpPr>
        <p:spPr>
          <a:xfrm>
            <a:off x="7883881" y="23268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BB201-1E93-8B4D-B653-4D717F93D0BA}"/>
              </a:ext>
            </a:extLst>
          </p:cNvPr>
          <p:cNvSpPr/>
          <p:nvPr/>
        </p:nvSpPr>
        <p:spPr>
          <a:xfrm>
            <a:off x="8433264" y="23268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15665-D2AD-6649-B04A-85ECB0C231B1}"/>
              </a:ext>
            </a:extLst>
          </p:cNvPr>
          <p:cNvSpPr/>
          <p:nvPr/>
        </p:nvSpPr>
        <p:spPr>
          <a:xfrm>
            <a:off x="8982647" y="232680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1D417-04AC-E149-999D-2528C07A2253}"/>
              </a:ext>
            </a:extLst>
          </p:cNvPr>
          <p:cNvSpPr/>
          <p:nvPr/>
        </p:nvSpPr>
        <p:spPr>
          <a:xfrm>
            <a:off x="5136966" y="28761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6951D-3D7B-6E4E-9BCD-E067BF2B2776}"/>
              </a:ext>
            </a:extLst>
          </p:cNvPr>
          <p:cNvSpPr/>
          <p:nvPr/>
        </p:nvSpPr>
        <p:spPr>
          <a:xfrm>
            <a:off x="5686349" y="2876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A8EC6-A0EA-094C-9328-2855DA4A0162}"/>
              </a:ext>
            </a:extLst>
          </p:cNvPr>
          <p:cNvSpPr/>
          <p:nvPr/>
        </p:nvSpPr>
        <p:spPr>
          <a:xfrm>
            <a:off x="6235732" y="28761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6D905-8AF5-2040-BF3B-6D7B67567024}"/>
              </a:ext>
            </a:extLst>
          </p:cNvPr>
          <p:cNvSpPr/>
          <p:nvPr/>
        </p:nvSpPr>
        <p:spPr>
          <a:xfrm>
            <a:off x="6785115" y="2876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08036-6B4A-7F45-A963-E781668E9D15}"/>
              </a:ext>
            </a:extLst>
          </p:cNvPr>
          <p:cNvSpPr/>
          <p:nvPr/>
        </p:nvSpPr>
        <p:spPr>
          <a:xfrm>
            <a:off x="7334498" y="28761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0009-D204-D946-9AE6-C68D8AE9DD84}"/>
              </a:ext>
            </a:extLst>
          </p:cNvPr>
          <p:cNvSpPr/>
          <p:nvPr/>
        </p:nvSpPr>
        <p:spPr>
          <a:xfrm>
            <a:off x="7883881" y="28761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E57702-E154-EB4C-9845-FC91D227A1AC}"/>
              </a:ext>
            </a:extLst>
          </p:cNvPr>
          <p:cNvSpPr/>
          <p:nvPr/>
        </p:nvSpPr>
        <p:spPr>
          <a:xfrm>
            <a:off x="8433264" y="28761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01440D-0DAE-3C43-9302-1E4154DF6131}"/>
              </a:ext>
            </a:extLst>
          </p:cNvPr>
          <p:cNvSpPr/>
          <p:nvPr/>
        </p:nvSpPr>
        <p:spPr>
          <a:xfrm>
            <a:off x="8982647" y="287618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89A007-BE56-4F42-9152-E1CF7A4062DE}"/>
              </a:ext>
            </a:extLst>
          </p:cNvPr>
          <p:cNvSpPr/>
          <p:nvPr/>
        </p:nvSpPr>
        <p:spPr>
          <a:xfrm>
            <a:off x="5136966" y="342556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72A55-01C2-8A46-8B3F-A2562238BA6D}"/>
              </a:ext>
            </a:extLst>
          </p:cNvPr>
          <p:cNvSpPr/>
          <p:nvPr/>
        </p:nvSpPr>
        <p:spPr>
          <a:xfrm>
            <a:off x="5686349" y="34255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F3879E-6EB1-EB48-AA94-8A639FFA731C}"/>
              </a:ext>
            </a:extLst>
          </p:cNvPr>
          <p:cNvSpPr/>
          <p:nvPr/>
        </p:nvSpPr>
        <p:spPr>
          <a:xfrm>
            <a:off x="6235732" y="34255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8A500-9F40-9B43-B1EF-EF7CF2E31F84}"/>
              </a:ext>
            </a:extLst>
          </p:cNvPr>
          <p:cNvSpPr/>
          <p:nvPr/>
        </p:nvSpPr>
        <p:spPr>
          <a:xfrm>
            <a:off x="6785115" y="34255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E47C5-86D2-B04E-BBDF-B22BD7AEE915}"/>
              </a:ext>
            </a:extLst>
          </p:cNvPr>
          <p:cNvSpPr/>
          <p:nvPr/>
        </p:nvSpPr>
        <p:spPr>
          <a:xfrm>
            <a:off x="7334498" y="34255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1A46C-ABDE-1346-AE92-70F3D5ADA3F2}"/>
              </a:ext>
            </a:extLst>
          </p:cNvPr>
          <p:cNvSpPr/>
          <p:nvPr/>
        </p:nvSpPr>
        <p:spPr>
          <a:xfrm>
            <a:off x="7883881" y="342555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FBA2FD-32D6-794D-95E1-1CB1618F35A4}"/>
              </a:ext>
            </a:extLst>
          </p:cNvPr>
          <p:cNvSpPr/>
          <p:nvPr/>
        </p:nvSpPr>
        <p:spPr>
          <a:xfrm>
            <a:off x="8433264" y="342555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DD15C-96B3-E343-93C8-D7A6ACF72FC8}"/>
              </a:ext>
            </a:extLst>
          </p:cNvPr>
          <p:cNvSpPr/>
          <p:nvPr/>
        </p:nvSpPr>
        <p:spPr>
          <a:xfrm>
            <a:off x="8982647" y="342555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5B230-2F1D-5A40-83DD-0A414835227F}"/>
              </a:ext>
            </a:extLst>
          </p:cNvPr>
          <p:cNvSpPr/>
          <p:nvPr/>
        </p:nvSpPr>
        <p:spPr>
          <a:xfrm>
            <a:off x="5136966" y="397494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9D4D00-2257-6E49-B74D-3CB891EB5864}"/>
              </a:ext>
            </a:extLst>
          </p:cNvPr>
          <p:cNvSpPr/>
          <p:nvPr/>
        </p:nvSpPr>
        <p:spPr>
          <a:xfrm>
            <a:off x="5686349" y="39749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26F1DF-E8AC-614A-B753-677BC90FE68F}"/>
              </a:ext>
            </a:extLst>
          </p:cNvPr>
          <p:cNvSpPr/>
          <p:nvPr/>
        </p:nvSpPr>
        <p:spPr>
          <a:xfrm>
            <a:off x="6235732" y="39749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52270-F772-A049-BF89-0264F961E0D5}"/>
              </a:ext>
            </a:extLst>
          </p:cNvPr>
          <p:cNvSpPr/>
          <p:nvPr/>
        </p:nvSpPr>
        <p:spPr>
          <a:xfrm>
            <a:off x="6785115" y="39749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1A920-31EA-0646-9B91-538BAD42F11A}"/>
              </a:ext>
            </a:extLst>
          </p:cNvPr>
          <p:cNvSpPr/>
          <p:nvPr/>
        </p:nvSpPr>
        <p:spPr>
          <a:xfrm>
            <a:off x="7334498" y="39749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99EEAC-A7A5-C54B-AA10-5565A361C868}"/>
              </a:ext>
            </a:extLst>
          </p:cNvPr>
          <p:cNvSpPr/>
          <p:nvPr/>
        </p:nvSpPr>
        <p:spPr>
          <a:xfrm>
            <a:off x="7883881" y="39749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3102B-36FC-1C44-8424-3A3B0B7B1030}"/>
              </a:ext>
            </a:extLst>
          </p:cNvPr>
          <p:cNvSpPr/>
          <p:nvPr/>
        </p:nvSpPr>
        <p:spPr>
          <a:xfrm>
            <a:off x="8433264" y="39749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7DF442-C92E-CD49-9ED0-1185E1240B7D}"/>
              </a:ext>
            </a:extLst>
          </p:cNvPr>
          <p:cNvSpPr/>
          <p:nvPr/>
        </p:nvSpPr>
        <p:spPr>
          <a:xfrm>
            <a:off x="8982647" y="397493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1DFA5E-B7CA-7A4C-BB4A-AA32381D049C}"/>
              </a:ext>
            </a:extLst>
          </p:cNvPr>
          <p:cNvSpPr/>
          <p:nvPr/>
        </p:nvSpPr>
        <p:spPr>
          <a:xfrm>
            <a:off x="5139695" y="452431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6542D3-9EED-9F4D-872F-B15AD0555745}"/>
              </a:ext>
            </a:extLst>
          </p:cNvPr>
          <p:cNvSpPr/>
          <p:nvPr/>
        </p:nvSpPr>
        <p:spPr>
          <a:xfrm>
            <a:off x="5689078" y="45243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CD6ADF-1EEE-D34E-BADA-48292624A4E6}"/>
              </a:ext>
            </a:extLst>
          </p:cNvPr>
          <p:cNvSpPr/>
          <p:nvPr/>
        </p:nvSpPr>
        <p:spPr>
          <a:xfrm>
            <a:off x="6238461" y="45243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747985-59B4-AC47-9B18-838155C03563}"/>
              </a:ext>
            </a:extLst>
          </p:cNvPr>
          <p:cNvSpPr/>
          <p:nvPr/>
        </p:nvSpPr>
        <p:spPr>
          <a:xfrm>
            <a:off x="6787844" y="4524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62DD33-E947-5943-A077-8567640A8E72}"/>
              </a:ext>
            </a:extLst>
          </p:cNvPr>
          <p:cNvSpPr/>
          <p:nvPr/>
        </p:nvSpPr>
        <p:spPr>
          <a:xfrm>
            <a:off x="7337227" y="45243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7F8C44-3EAE-A74E-A6C7-7D50B66451DA}"/>
              </a:ext>
            </a:extLst>
          </p:cNvPr>
          <p:cNvSpPr/>
          <p:nvPr/>
        </p:nvSpPr>
        <p:spPr>
          <a:xfrm>
            <a:off x="7886610" y="4524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B50716-8D89-7B41-8AF3-6900FDB4338A}"/>
              </a:ext>
            </a:extLst>
          </p:cNvPr>
          <p:cNvSpPr/>
          <p:nvPr/>
        </p:nvSpPr>
        <p:spPr>
          <a:xfrm>
            <a:off x="8435993" y="45243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735254-C36E-C446-A070-961D2402F21D}"/>
              </a:ext>
            </a:extLst>
          </p:cNvPr>
          <p:cNvSpPr/>
          <p:nvPr/>
        </p:nvSpPr>
        <p:spPr>
          <a:xfrm>
            <a:off x="8985376" y="452430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998EF-0B9B-E44E-A3EB-2AC9BF8F4E2C}"/>
              </a:ext>
            </a:extLst>
          </p:cNvPr>
          <p:cNvSpPr/>
          <p:nvPr/>
        </p:nvSpPr>
        <p:spPr>
          <a:xfrm>
            <a:off x="5139695" y="507369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C51A0F-66BB-4645-8686-7DFDEDC03C1A}"/>
              </a:ext>
            </a:extLst>
          </p:cNvPr>
          <p:cNvSpPr/>
          <p:nvPr/>
        </p:nvSpPr>
        <p:spPr>
          <a:xfrm>
            <a:off x="5689078" y="50736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04F98C-7A0D-D049-9594-FDB9DC148045}"/>
              </a:ext>
            </a:extLst>
          </p:cNvPr>
          <p:cNvSpPr/>
          <p:nvPr/>
        </p:nvSpPr>
        <p:spPr>
          <a:xfrm>
            <a:off x="6238461" y="50736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49504-9B7B-E846-87AF-6B329D5927C0}"/>
              </a:ext>
            </a:extLst>
          </p:cNvPr>
          <p:cNvSpPr/>
          <p:nvPr/>
        </p:nvSpPr>
        <p:spPr>
          <a:xfrm>
            <a:off x="6787844" y="50736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747A79-8447-5146-81A0-4C2BD047339C}"/>
              </a:ext>
            </a:extLst>
          </p:cNvPr>
          <p:cNvSpPr/>
          <p:nvPr/>
        </p:nvSpPr>
        <p:spPr>
          <a:xfrm>
            <a:off x="7337227" y="50736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B7D4-1FF4-324C-BEB8-3D9099447EDC}"/>
              </a:ext>
            </a:extLst>
          </p:cNvPr>
          <p:cNvSpPr/>
          <p:nvPr/>
        </p:nvSpPr>
        <p:spPr>
          <a:xfrm>
            <a:off x="7886610" y="507369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C5BB2E-9418-EE44-8BA2-AEB70947CC3C}"/>
              </a:ext>
            </a:extLst>
          </p:cNvPr>
          <p:cNvSpPr/>
          <p:nvPr/>
        </p:nvSpPr>
        <p:spPr>
          <a:xfrm>
            <a:off x="8435993" y="507369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75BA6C-A3D5-0746-96C3-FE2B58047FB7}"/>
              </a:ext>
            </a:extLst>
          </p:cNvPr>
          <p:cNvSpPr/>
          <p:nvPr/>
        </p:nvSpPr>
        <p:spPr>
          <a:xfrm>
            <a:off x="8985376" y="507368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4A37F3F-F116-8440-BB4D-DFDDDFF217CE}"/>
              </a:ext>
            </a:extLst>
          </p:cNvPr>
          <p:cNvSpPr/>
          <p:nvPr/>
        </p:nvSpPr>
        <p:spPr>
          <a:xfrm>
            <a:off x="7950191" y="3496354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069A9B-5373-7A44-8622-A38C138B4511}"/>
              </a:ext>
            </a:extLst>
          </p:cNvPr>
          <p:cNvCxnSpPr>
            <a:cxnSpLocks/>
            <a:stCxn id="33" idx="0"/>
            <a:endCxn id="41" idx="0"/>
          </p:cNvCxnSpPr>
          <p:nvPr/>
        </p:nvCxnSpPr>
        <p:spPr>
          <a:xfrm>
            <a:off x="8158573" y="2876182"/>
            <a:ext cx="0" cy="54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104E28-FDDA-7248-A2EF-0090BAB03EA9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7334498" y="3700250"/>
            <a:ext cx="549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854AEE9-C3C1-BE48-8DE1-E20D04145C96}"/>
              </a:ext>
            </a:extLst>
          </p:cNvPr>
          <p:cNvCxnSpPr>
            <a:cxnSpLocks/>
          </p:cNvCxnSpPr>
          <p:nvPr/>
        </p:nvCxnSpPr>
        <p:spPr>
          <a:xfrm>
            <a:off x="7334498" y="2876181"/>
            <a:ext cx="537635" cy="53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787393-2692-5843-8F4D-0065861448D8}"/>
              </a:ext>
            </a:extLst>
          </p:cNvPr>
          <p:cNvCxnSpPr>
            <a:cxnSpLocks/>
            <a:stCxn id="49" idx="2"/>
            <a:endCxn id="41" idx="2"/>
          </p:cNvCxnSpPr>
          <p:nvPr/>
        </p:nvCxnSpPr>
        <p:spPr>
          <a:xfrm flipV="1">
            <a:off x="8158573" y="3974940"/>
            <a:ext cx="0" cy="54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5E9BCE-D11F-7A45-A74C-5545FBE08F14}"/>
              </a:ext>
            </a:extLst>
          </p:cNvPr>
          <p:cNvCxnSpPr>
            <a:cxnSpLocks/>
          </p:cNvCxnSpPr>
          <p:nvPr/>
        </p:nvCxnSpPr>
        <p:spPr>
          <a:xfrm flipV="1">
            <a:off x="7334498" y="3996906"/>
            <a:ext cx="537635" cy="52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14EA3B-1B01-4B42-B97E-421DA54978CE}"/>
              </a:ext>
            </a:extLst>
          </p:cNvPr>
          <p:cNvCxnSpPr>
            <a:cxnSpLocks/>
          </p:cNvCxnSpPr>
          <p:nvPr/>
        </p:nvCxnSpPr>
        <p:spPr>
          <a:xfrm flipH="1">
            <a:off x="8445012" y="2876181"/>
            <a:ext cx="537636" cy="53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2BE55AC-E16B-A14E-9395-7DB7C1FC00DB}"/>
              </a:ext>
            </a:extLst>
          </p:cNvPr>
          <p:cNvCxnSpPr>
            <a:cxnSpLocks/>
            <a:stCxn id="42" idx="3"/>
            <a:endCxn id="42" idx="1"/>
          </p:cNvCxnSpPr>
          <p:nvPr/>
        </p:nvCxnSpPr>
        <p:spPr>
          <a:xfrm flipH="1">
            <a:off x="8433264" y="3700249"/>
            <a:ext cx="549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7415415-600D-E94E-9A0A-3FCA549383F1}"/>
              </a:ext>
            </a:extLst>
          </p:cNvPr>
          <p:cNvCxnSpPr>
            <a:cxnSpLocks/>
          </p:cNvCxnSpPr>
          <p:nvPr/>
        </p:nvCxnSpPr>
        <p:spPr>
          <a:xfrm flipH="1" flipV="1">
            <a:off x="8447741" y="3963943"/>
            <a:ext cx="534906" cy="55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4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D6B5-3B70-AD40-AB52-79FED76B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ja-JP" altLang="en-US"/>
              <a:t>吃子规则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3E4F9-0521-8344-A094-3246AFCBFA20}"/>
              </a:ext>
            </a:extLst>
          </p:cNvPr>
          <p:cNvSpPr/>
          <p:nvPr/>
        </p:nvSpPr>
        <p:spPr>
          <a:xfrm>
            <a:off x="5346828" y="122294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C6B41-7D2D-1A41-BF32-74CEB9C498C6}"/>
              </a:ext>
            </a:extLst>
          </p:cNvPr>
          <p:cNvSpPr/>
          <p:nvPr/>
        </p:nvSpPr>
        <p:spPr>
          <a:xfrm>
            <a:off x="5896211" y="122294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4ED15-8815-6940-B955-34A3065A0621}"/>
              </a:ext>
            </a:extLst>
          </p:cNvPr>
          <p:cNvSpPr/>
          <p:nvPr/>
        </p:nvSpPr>
        <p:spPr>
          <a:xfrm>
            <a:off x="6445594" y="122294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9144A-DAED-3F4D-9537-D4CD8E16DBC5}"/>
              </a:ext>
            </a:extLst>
          </p:cNvPr>
          <p:cNvSpPr/>
          <p:nvPr/>
        </p:nvSpPr>
        <p:spPr>
          <a:xfrm>
            <a:off x="6994977" y="12229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02D65-A775-4746-89F6-10DF96BF5ABD}"/>
              </a:ext>
            </a:extLst>
          </p:cNvPr>
          <p:cNvSpPr/>
          <p:nvPr/>
        </p:nvSpPr>
        <p:spPr>
          <a:xfrm>
            <a:off x="7544360" y="122294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8B843-F66A-A14C-9E63-D2FF2482CA41}"/>
              </a:ext>
            </a:extLst>
          </p:cNvPr>
          <p:cNvSpPr/>
          <p:nvPr/>
        </p:nvSpPr>
        <p:spPr>
          <a:xfrm>
            <a:off x="8093743" y="12229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35028-7626-FD43-ADA6-A37A323F0831}"/>
              </a:ext>
            </a:extLst>
          </p:cNvPr>
          <p:cNvSpPr/>
          <p:nvPr/>
        </p:nvSpPr>
        <p:spPr>
          <a:xfrm>
            <a:off x="8643126" y="122294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89563-3D2D-E74C-AFAB-4AA4AEEC7FDC}"/>
              </a:ext>
            </a:extLst>
          </p:cNvPr>
          <p:cNvSpPr/>
          <p:nvPr/>
        </p:nvSpPr>
        <p:spPr>
          <a:xfrm>
            <a:off x="9192509" y="122294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4762B-7003-E745-A673-FA6AFB924E9D}"/>
              </a:ext>
            </a:extLst>
          </p:cNvPr>
          <p:cNvSpPr/>
          <p:nvPr/>
        </p:nvSpPr>
        <p:spPr>
          <a:xfrm>
            <a:off x="5346828" y="177232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CFAD5-1133-1549-9943-9BB413C740F0}"/>
              </a:ext>
            </a:extLst>
          </p:cNvPr>
          <p:cNvSpPr/>
          <p:nvPr/>
        </p:nvSpPr>
        <p:spPr>
          <a:xfrm>
            <a:off x="5896211" y="177232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DFD8F-5E4A-4A42-8CBA-507C6FFAC963}"/>
              </a:ext>
            </a:extLst>
          </p:cNvPr>
          <p:cNvSpPr/>
          <p:nvPr/>
        </p:nvSpPr>
        <p:spPr>
          <a:xfrm>
            <a:off x="6445594" y="177232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ECB05-70F3-B045-878B-F9D72AB220AE}"/>
              </a:ext>
            </a:extLst>
          </p:cNvPr>
          <p:cNvSpPr/>
          <p:nvPr/>
        </p:nvSpPr>
        <p:spPr>
          <a:xfrm>
            <a:off x="6994977" y="17723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63078-E558-C943-8429-1C9B06D40120}"/>
              </a:ext>
            </a:extLst>
          </p:cNvPr>
          <p:cNvSpPr/>
          <p:nvPr/>
        </p:nvSpPr>
        <p:spPr>
          <a:xfrm>
            <a:off x="7544360" y="177232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66D3C-D70B-6941-AFD4-A3268AA04B94}"/>
              </a:ext>
            </a:extLst>
          </p:cNvPr>
          <p:cNvSpPr/>
          <p:nvPr/>
        </p:nvSpPr>
        <p:spPr>
          <a:xfrm>
            <a:off x="8093743" y="17723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A4256C-6A0D-CF43-A2DC-30913FC99180}"/>
              </a:ext>
            </a:extLst>
          </p:cNvPr>
          <p:cNvSpPr/>
          <p:nvPr/>
        </p:nvSpPr>
        <p:spPr>
          <a:xfrm>
            <a:off x="8643126" y="177232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7B3D6-3002-2A47-8416-F54F944FBDF6}"/>
              </a:ext>
            </a:extLst>
          </p:cNvPr>
          <p:cNvSpPr/>
          <p:nvPr/>
        </p:nvSpPr>
        <p:spPr>
          <a:xfrm>
            <a:off x="9192509" y="177232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7FC7E-0D53-C84B-8285-E2B5F49CC54B}"/>
              </a:ext>
            </a:extLst>
          </p:cNvPr>
          <p:cNvSpPr/>
          <p:nvPr/>
        </p:nvSpPr>
        <p:spPr>
          <a:xfrm>
            <a:off x="5346828" y="232170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93912-D466-6046-96AC-8E0261CDF510}"/>
              </a:ext>
            </a:extLst>
          </p:cNvPr>
          <p:cNvSpPr/>
          <p:nvPr/>
        </p:nvSpPr>
        <p:spPr>
          <a:xfrm>
            <a:off x="5896211" y="232170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8FE34-43A2-D340-8DA8-4DA0399C6BE9}"/>
              </a:ext>
            </a:extLst>
          </p:cNvPr>
          <p:cNvSpPr/>
          <p:nvPr/>
        </p:nvSpPr>
        <p:spPr>
          <a:xfrm>
            <a:off x="6445594" y="232170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AC3930-281D-0643-9AA7-620FD4281466}"/>
              </a:ext>
            </a:extLst>
          </p:cNvPr>
          <p:cNvSpPr/>
          <p:nvPr/>
        </p:nvSpPr>
        <p:spPr>
          <a:xfrm>
            <a:off x="6994977" y="23217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BD6CED-863F-CC41-B793-6B440E77D31D}"/>
              </a:ext>
            </a:extLst>
          </p:cNvPr>
          <p:cNvSpPr/>
          <p:nvPr/>
        </p:nvSpPr>
        <p:spPr>
          <a:xfrm>
            <a:off x="7544360" y="232170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5216D6-4334-8A46-82B1-1F8CFB11A80C}"/>
              </a:ext>
            </a:extLst>
          </p:cNvPr>
          <p:cNvSpPr/>
          <p:nvPr/>
        </p:nvSpPr>
        <p:spPr>
          <a:xfrm>
            <a:off x="8093743" y="23217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BB201-1E93-8B4D-B653-4D717F93D0BA}"/>
              </a:ext>
            </a:extLst>
          </p:cNvPr>
          <p:cNvSpPr/>
          <p:nvPr/>
        </p:nvSpPr>
        <p:spPr>
          <a:xfrm>
            <a:off x="8643126" y="232170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15665-D2AD-6649-B04A-85ECB0C231B1}"/>
              </a:ext>
            </a:extLst>
          </p:cNvPr>
          <p:cNvSpPr/>
          <p:nvPr/>
        </p:nvSpPr>
        <p:spPr>
          <a:xfrm>
            <a:off x="9192509" y="232170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1D417-04AC-E149-999D-2528C07A2253}"/>
              </a:ext>
            </a:extLst>
          </p:cNvPr>
          <p:cNvSpPr/>
          <p:nvPr/>
        </p:nvSpPr>
        <p:spPr>
          <a:xfrm>
            <a:off x="5346828" y="2871086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6951D-3D7B-6E4E-9BCD-E067BF2B2776}"/>
              </a:ext>
            </a:extLst>
          </p:cNvPr>
          <p:cNvSpPr/>
          <p:nvPr/>
        </p:nvSpPr>
        <p:spPr>
          <a:xfrm>
            <a:off x="5896211" y="28710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A8EC6-A0EA-094C-9328-2855DA4A0162}"/>
              </a:ext>
            </a:extLst>
          </p:cNvPr>
          <p:cNvSpPr/>
          <p:nvPr/>
        </p:nvSpPr>
        <p:spPr>
          <a:xfrm>
            <a:off x="6445594" y="2871085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6D905-8AF5-2040-BF3B-6D7B67567024}"/>
              </a:ext>
            </a:extLst>
          </p:cNvPr>
          <p:cNvSpPr/>
          <p:nvPr/>
        </p:nvSpPr>
        <p:spPr>
          <a:xfrm>
            <a:off x="6994977" y="28710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08036-6B4A-7F45-A963-E781668E9D15}"/>
              </a:ext>
            </a:extLst>
          </p:cNvPr>
          <p:cNvSpPr/>
          <p:nvPr/>
        </p:nvSpPr>
        <p:spPr>
          <a:xfrm>
            <a:off x="7544360" y="287108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0009-D204-D946-9AE6-C68D8AE9DD84}"/>
              </a:ext>
            </a:extLst>
          </p:cNvPr>
          <p:cNvSpPr/>
          <p:nvPr/>
        </p:nvSpPr>
        <p:spPr>
          <a:xfrm>
            <a:off x="8093743" y="28710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E57702-E154-EB4C-9845-FC91D227A1AC}"/>
              </a:ext>
            </a:extLst>
          </p:cNvPr>
          <p:cNvSpPr/>
          <p:nvPr/>
        </p:nvSpPr>
        <p:spPr>
          <a:xfrm>
            <a:off x="8643126" y="287108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01440D-0DAE-3C43-9302-1E4154DF6131}"/>
              </a:ext>
            </a:extLst>
          </p:cNvPr>
          <p:cNvSpPr/>
          <p:nvPr/>
        </p:nvSpPr>
        <p:spPr>
          <a:xfrm>
            <a:off x="9192509" y="287108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89A007-BE56-4F42-9152-E1CF7A4062DE}"/>
              </a:ext>
            </a:extLst>
          </p:cNvPr>
          <p:cNvSpPr/>
          <p:nvPr/>
        </p:nvSpPr>
        <p:spPr>
          <a:xfrm>
            <a:off x="5346828" y="342046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72A55-01C2-8A46-8B3F-A2562238BA6D}"/>
              </a:ext>
            </a:extLst>
          </p:cNvPr>
          <p:cNvSpPr/>
          <p:nvPr/>
        </p:nvSpPr>
        <p:spPr>
          <a:xfrm>
            <a:off x="5896211" y="342046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F3879E-6EB1-EB48-AA94-8A639FFA731C}"/>
              </a:ext>
            </a:extLst>
          </p:cNvPr>
          <p:cNvSpPr/>
          <p:nvPr/>
        </p:nvSpPr>
        <p:spPr>
          <a:xfrm>
            <a:off x="6445594" y="342046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8A500-9F40-9B43-B1EF-EF7CF2E31F84}"/>
              </a:ext>
            </a:extLst>
          </p:cNvPr>
          <p:cNvSpPr/>
          <p:nvPr/>
        </p:nvSpPr>
        <p:spPr>
          <a:xfrm>
            <a:off x="6994977" y="34204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E47C5-86D2-B04E-BBDF-B22BD7AEE915}"/>
              </a:ext>
            </a:extLst>
          </p:cNvPr>
          <p:cNvSpPr/>
          <p:nvPr/>
        </p:nvSpPr>
        <p:spPr>
          <a:xfrm>
            <a:off x="7544360" y="342045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1A46C-ABDE-1346-AE92-70F3D5ADA3F2}"/>
              </a:ext>
            </a:extLst>
          </p:cNvPr>
          <p:cNvSpPr/>
          <p:nvPr/>
        </p:nvSpPr>
        <p:spPr>
          <a:xfrm>
            <a:off x="8093743" y="34204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FBA2FD-32D6-794D-95E1-1CB1618F35A4}"/>
              </a:ext>
            </a:extLst>
          </p:cNvPr>
          <p:cNvSpPr/>
          <p:nvPr/>
        </p:nvSpPr>
        <p:spPr>
          <a:xfrm>
            <a:off x="8643126" y="342045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DD15C-96B3-E343-93C8-D7A6ACF72FC8}"/>
              </a:ext>
            </a:extLst>
          </p:cNvPr>
          <p:cNvSpPr/>
          <p:nvPr/>
        </p:nvSpPr>
        <p:spPr>
          <a:xfrm>
            <a:off x="9192509" y="342045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5B230-2F1D-5A40-83DD-0A414835227F}"/>
              </a:ext>
            </a:extLst>
          </p:cNvPr>
          <p:cNvSpPr/>
          <p:nvPr/>
        </p:nvSpPr>
        <p:spPr>
          <a:xfrm>
            <a:off x="5346828" y="396984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9D4D00-2257-6E49-B74D-3CB891EB5864}"/>
              </a:ext>
            </a:extLst>
          </p:cNvPr>
          <p:cNvSpPr/>
          <p:nvPr/>
        </p:nvSpPr>
        <p:spPr>
          <a:xfrm>
            <a:off x="5896211" y="396984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26F1DF-E8AC-614A-B753-677BC90FE68F}"/>
              </a:ext>
            </a:extLst>
          </p:cNvPr>
          <p:cNvSpPr/>
          <p:nvPr/>
        </p:nvSpPr>
        <p:spPr>
          <a:xfrm>
            <a:off x="6445594" y="396984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52270-F772-A049-BF89-0264F961E0D5}"/>
              </a:ext>
            </a:extLst>
          </p:cNvPr>
          <p:cNvSpPr/>
          <p:nvPr/>
        </p:nvSpPr>
        <p:spPr>
          <a:xfrm>
            <a:off x="6994977" y="39698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1A920-31EA-0646-9B91-538BAD42F11A}"/>
              </a:ext>
            </a:extLst>
          </p:cNvPr>
          <p:cNvSpPr/>
          <p:nvPr/>
        </p:nvSpPr>
        <p:spPr>
          <a:xfrm>
            <a:off x="7544360" y="3969839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99EEAC-A7A5-C54B-AA10-5565A361C868}"/>
              </a:ext>
            </a:extLst>
          </p:cNvPr>
          <p:cNvSpPr/>
          <p:nvPr/>
        </p:nvSpPr>
        <p:spPr>
          <a:xfrm>
            <a:off x="8093743" y="39698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3102B-36FC-1C44-8424-3A3B0B7B1030}"/>
              </a:ext>
            </a:extLst>
          </p:cNvPr>
          <p:cNvSpPr/>
          <p:nvPr/>
        </p:nvSpPr>
        <p:spPr>
          <a:xfrm>
            <a:off x="8643126" y="3969838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7DF442-C92E-CD49-9ED0-1185E1240B7D}"/>
              </a:ext>
            </a:extLst>
          </p:cNvPr>
          <p:cNvSpPr/>
          <p:nvPr/>
        </p:nvSpPr>
        <p:spPr>
          <a:xfrm>
            <a:off x="9192509" y="3969837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1DFA5E-B7CA-7A4C-BB4A-AA32381D049C}"/>
              </a:ext>
            </a:extLst>
          </p:cNvPr>
          <p:cNvSpPr/>
          <p:nvPr/>
        </p:nvSpPr>
        <p:spPr>
          <a:xfrm>
            <a:off x="5349557" y="451921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6542D3-9EED-9F4D-872F-B15AD0555745}"/>
              </a:ext>
            </a:extLst>
          </p:cNvPr>
          <p:cNvSpPr/>
          <p:nvPr/>
        </p:nvSpPr>
        <p:spPr>
          <a:xfrm>
            <a:off x="5898940" y="451921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CD6ADF-1EEE-D34E-BADA-48292624A4E6}"/>
              </a:ext>
            </a:extLst>
          </p:cNvPr>
          <p:cNvSpPr/>
          <p:nvPr/>
        </p:nvSpPr>
        <p:spPr>
          <a:xfrm>
            <a:off x="6448323" y="451921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747985-59B4-AC47-9B18-838155C03563}"/>
              </a:ext>
            </a:extLst>
          </p:cNvPr>
          <p:cNvSpPr/>
          <p:nvPr/>
        </p:nvSpPr>
        <p:spPr>
          <a:xfrm>
            <a:off x="6997706" y="45192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62DD33-E947-5943-A077-8567640A8E72}"/>
              </a:ext>
            </a:extLst>
          </p:cNvPr>
          <p:cNvSpPr/>
          <p:nvPr/>
        </p:nvSpPr>
        <p:spPr>
          <a:xfrm>
            <a:off x="7547089" y="451921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7F8C44-3EAE-A74E-A6C7-7D50B66451DA}"/>
              </a:ext>
            </a:extLst>
          </p:cNvPr>
          <p:cNvSpPr/>
          <p:nvPr/>
        </p:nvSpPr>
        <p:spPr>
          <a:xfrm>
            <a:off x="8096472" y="45192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B50716-8D89-7B41-8AF3-6900FDB4338A}"/>
              </a:ext>
            </a:extLst>
          </p:cNvPr>
          <p:cNvSpPr/>
          <p:nvPr/>
        </p:nvSpPr>
        <p:spPr>
          <a:xfrm>
            <a:off x="8645855" y="451921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735254-C36E-C446-A070-961D2402F21D}"/>
              </a:ext>
            </a:extLst>
          </p:cNvPr>
          <p:cNvSpPr/>
          <p:nvPr/>
        </p:nvSpPr>
        <p:spPr>
          <a:xfrm>
            <a:off x="9195238" y="451921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998EF-0B9B-E44E-A3EB-2AC9BF8F4E2C}"/>
              </a:ext>
            </a:extLst>
          </p:cNvPr>
          <p:cNvSpPr/>
          <p:nvPr/>
        </p:nvSpPr>
        <p:spPr>
          <a:xfrm>
            <a:off x="5349557" y="5068594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C51A0F-66BB-4645-8686-7DFDEDC03C1A}"/>
              </a:ext>
            </a:extLst>
          </p:cNvPr>
          <p:cNvSpPr/>
          <p:nvPr/>
        </p:nvSpPr>
        <p:spPr>
          <a:xfrm>
            <a:off x="5898940" y="506859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04F98C-7A0D-D049-9594-FDB9DC148045}"/>
              </a:ext>
            </a:extLst>
          </p:cNvPr>
          <p:cNvSpPr/>
          <p:nvPr/>
        </p:nvSpPr>
        <p:spPr>
          <a:xfrm>
            <a:off x="6448323" y="5068593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49504-9B7B-E846-87AF-6B329D5927C0}"/>
              </a:ext>
            </a:extLst>
          </p:cNvPr>
          <p:cNvSpPr/>
          <p:nvPr/>
        </p:nvSpPr>
        <p:spPr>
          <a:xfrm>
            <a:off x="6997706" y="50685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747A79-8447-5146-81A0-4C2BD047339C}"/>
              </a:ext>
            </a:extLst>
          </p:cNvPr>
          <p:cNvSpPr/>
          <p:nvPr/>
        </p:nvSpPr>
        <p:spPr>
          <a:xfrm>
            <a:off x="7547089" y="5068592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B7D4-1FF4-324C-BEB8-3D9099447EDC}"/>
              </a:ext>
            </a:extLst>
          </p:cNvPr>
          <p:cNvSpPr/>
          <p:nvPr/>
        </p:nvSpPr>
        <p:spPr>
          <a:xfrm>
            <a:off x="8096472" y="50685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C5BB2E-9418-EE44-8BA2-AEB70947CC3C}"/>
              </a:ext>
            </a:extLst>
          </p:cNvPr>
          <p:cNvSpPr/>
          <p:nvPr/>
        </p:nvSpPr>
        <p:spPr>
          <a:xfrm>
            <a:off x="8645855" y="5068591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75BA6C-A3D5-0746-96C3-FE2B58047FB7}"/>
              </a:ext>
            </a:extLst>
          </p:cNvPr>
          <p:cNvSpPr/>
          <p:nvPr/>
        </p:nvSpPr>
        <p:spPr>
          <a:xfrm>
            <a:off x="9195238" y="5068590"/>
            <a:ext cx="549383" cy="54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DB2DA37-149A-7A4F-8CAF-138C7B4C2F16}"/>
              </a:ext>
            </a:extLst>
          </p:cNvPr>
          <p:cNvSpPr/>
          <p:nvPr/>
        </p:nvSpPr>
        <p:spPr>
          <a:xfrm>
            <a:off x="7610670" y="3491720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4B73D97-232F-BB43-B790-631852F213B3}"/>
              </a:ext>
            </a:extLst>
          </p:cNvPr>
          <p:cNvSpPr/>
          <p:nvPr/>
        </p:nvSpPr>
        <p:spPr>
          <a:xfrm>
            <a:off x="5969744" y="3491255"/>
            <a:ext cx="407773" cy="40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4A37F3F-F116-8440-BB4D-DFDDDFF217CE}"/>
              </a:ext>
            </a:extLst>
          </p:cNvPr>
          <p:cNvSpPr/>
          <p:nvPr/>
        </p:nvSpPr>
        <p:spPr>
          <a:xfrm>
            <a:off x="8160053" y="3491255"/>
            <a:ext cx="407773" cy="40777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F50A65-D183-2141-BD66-15A5713FDDAA}"/>
              </a:ext>
            </a:extLst>
          </p:cNvPr>
          <p:cNvSpPr/>
          <p:nvPr/>
        </p:nvSpPr>
        <p:spPr>
          <a:xfrm>
            <a:off x="7070277" y="3494567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552FD60-3B72-854D-A905-84B156501DC8}"/>
              </a:ext>
            </a:extLst>
          </p:cNvPr>
          <p:cNvSpPr/>
          <p:nvPr/>
        </p:nvSpPr>
        <p:spPr>
          <a:xfrm>
            <a:off x="6507007" y="3491254"/>
            <a:ext cx="407773" cy="407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5D6CF-C5F9-B749-A230-8C63C2E2FC4C}"/>
              </a:ext>
            </a:extLst>
          </p:cNvPr>
          <p:cNvSpPr txBox="1"/>
          <p:nvPr/>
        </p:nvSpPr>
        <p:spPr>
          <a:xfrm>
            <a:off x="8435246" y="3314833"/>
            <a:ext cx="7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,Y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008D3B-C4A0-AF43-9EA4-A96CF7B247B8}"/>
              </a:ext>
            </a:extLst>
          </p:cNvPr>
          <p:cNvSpPr txBox="1"/>
          <p:nvPr/>
        </p:nvSpPr>
        <p:spPr>
          <a:xfrm>
            <a:off x="7574043" y="3086297"/>
            <a:ext cx="7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-1,Y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41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{7051E69B-F73B-4B41-99AD-175869749565}tf16401378</Template>
  <TotalTime>290</TotalTime>
  <Words>120</Words>
  <Application>Microsoft Macintosh PowerPoint</Application>
  <PresentationFormat>宽屏</PresentationFormat>
  <Paragraphs>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ＭＳ Ｐゴシック</vt:lpstr>
      <vt:lpstr>ＭＳ Ｐゴシック</vt:lpstr>
      <vt:lpstr>MS Shell Dlg 2</vt:lpstr>
      <vt:lpstr>Arial</vt:lpstr>
      <vt:lpstr>Wingdings</vt:lpstr>
      <vt:lpstr>Wingdings 3</vt:lpstr>
      <vt:lpstr>Madison</vt:lpstr>
      <vt:lpstr>前端训练营公开课</vt:lpstr>
      <vt:lpstr>PowerPoint 演示文稿</vt:lpstr>
      <vt:lpstr>PowerPoint 演示文稿</vt:lpstr>
      <vt:lpstr>任务——使用前端技术绘制一个棋盘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任务——完成水平吃子逻辑</vt:lpstr>
      <vt:lpstr>如果你希望持续学习、提升前端能力，可以加入我们的“前端技术交流群“，社群内会经常讨论前端相关的技术、分享免费学习资料，我们也会邀请前端专家进行社群分享、直播、公开课等活动。如果你感兴趣，欢迎添加社群管理员微信，回复“前端群”申请入群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前端公开课</dc:title>
  <dc:creator>Cheng Shaofei</dc:creator>
  <cp:lastModifiedBy>Microsoft Office User</cp:lastModifiedBy>
  <cp:revision>7</cp:revision>
  <dcterms:created xsi:type="dcterms:W3CDTF">2019-07-03T02:59:19Z</dcterms:created>
  <dcterms:modified xsi:type="dcterms:W3CDTF">2019-07-04T10:03:34Z</dcterms:modified>
</cp:coreProperties>
</file>