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294C-7CCE-4531-A3B9-018CD87731F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AD468-286A-4537-AFBB-703275B61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AD468-286A-4537-AFBB-703275B615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6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70DA-FA9C-4E7F-83AC-D182ADB6E4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E181-CF61-482F-87DF-7BBD9C44B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-123/javascript" TargetMode="External"/><Relationship Id="rId7" Type="http://schemas.openxmlformats.org/officeDocument/2006/relationships/hyperlink" Target="https://github.com/okonet/lint-staged" TargetMode="External"/><Relationship Id="rId2" Type="http://schemas.openxmlformats.org/officeDocument/2006/relationships/hyperlink" Target="http://mock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picode/husky" TargetMode="External"/><Relationship Id="rId5" Type="http://schemas.openxmlformats.org/officeDocument/2006/relationships/hyperlink" Target="https://prettier.io/playground/" TargetMode="External"/><Relationship Id="rId4" Type="http://schemas.openxmlformats.org/officeDocument/2006/relationships/hyperlink" Target="https://stylelint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iebuilds/react-loadab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index-cn" TargetMode="External"/><Relationship Id="rId2" Type="http://schemas.openxmlformats.org/officeDocument/2006/relationships/hyperlink" Target="https://github.com/jgthms/minireset.css/blob/master/minireset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view.pro.ant.design/exception/40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super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acebook.github.io/create-react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eslint.org/demo/#messages" TargetMode="External"/><Relationship Id="rId2" Type="http://schemas.openxmlformats.org/officeDocument/2006/relationships/hyperlink" Target="https://cn.eslint.org/docs/ru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split-chunks-plugin/" TargetMode="External"/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n.mobx.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mobxjs/mobx-re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标准化项目前端脚手架介绍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53683" y="5781105"/>
            <a:ext cx="422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郑聪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90" y="1889628"/>
            <a:ext cx="5671220" cy="3692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609" y="859809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Engineering</a:t>
            </a:r>
            <a:endParaRPr lang="en-US" altLang="zh-CN" sz="3200" dirty="0" smtClean="0"/>
          </a:p>
          <a:p>
            <a:r>
              <a:rPr lang="en-US" altLang="zh-CN" dirty="0" smtClean="0"/>
              <a:t>HMR(React</a:t>
            </a:r>
            <a:r>
              <a:rPr lang="en-US" altLang="zh-CN" dirty="0"/>
              <a:t>) ——</a:t>
            </a:r>
            <a:r>
              <a:rPr lang="zh-CN" altLang="en-US" dirty="0"/>
              <a:t>演示</a:t>
            </a:r>
            <a:endParaRPr lang="en-US" altLang="zh-CN" dirty="0"/>
          </a:p>
          <a:p>
            <a:r>
              <a:rPr lang="en-US" altLang="zh-CN" dirty="0"/>
              <a:t>Mock support(use </a:t>
            </a:r>
            <a:r>
              <a:rPr lang="en-US" altLang="zh-CN" dirty="0" err="1">
                <a:hlinkClick r:id="rId2"/>
              </a:rPr>
              <a:t>mockjs</a:t>
            </a:r>
            <a:r>
              <a:rPr lang="en-US" altLang="zh-CN" dirty="0"/>
              <a:t>)  ——</a:t>
            </a:r>
            <a:r>
              <a:rPr lang="zh-CN" altLang="en-US" dirty="0"/>
              <a:t>演示</a:t>
            </a:r>
          </a:p>
          <a:p>
            <a:r>
              <a:rPr lang="zh-CN" altLang="en-US" dirty="0"/>
              <a:t>Support less</a:t>
            </a:r>
          </a:p>
          <a:p>
            <a:r>
              <a:rPr lang="zh-CN" altLang="en-US" dirty="0"/>
              <a:t>Use </a:t>
            </a:r>
            <a:r>
              <a:rPr lang="zh-CN" altLang="en-US" dirty="0">
                <a:hlinkClick r:id="rId3" action="ppaction://hlinkfile"/>
              </a:rPr>
              <a:t>eslint-config-airbnb</a:t>
            </a:r>
            <a:r>
              <a:rPr lang="zh-CN" altLang="en-US" dirty="0"/>
              <a:t> instead of eslint-config-react-app</a:t>
            </a:r>
          </a:p>
          <a:p>
            <a:r>
              <a:rPr lang="en-US" altLang="zh-CN" dirty="0" err="1">
                <a:hlinkClick r:id="rId4"/>
              </a:rPr>
              <a:t>Stylelint</a:t>
            </a:r>
            <a:r>
              <a:rPr lang="en-US" altLang="zh-CN" dirty="0">
                <a:hlinkClick r:id="rId4"/>
              </a:rPr>
              <a:t> 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Prettier</a:t>
            </a:r>
          </a:p>
          <a:p>
            <a:r>
              <a:rPr lang="en-US" altLang="zh-CN" dirty="0" smtClean="0">
                <a:hlinkClick r:id="rId6" action="ppaction://hlinkfile"/>
              </a:rPr>
              <a:t>Husky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Lint-staged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305"/>
            <a:ext cx="10515600" cy="5514975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 err="1"/>
              <a:t>src</a:t>
            </a:r>
            <a:r>
              <a:rPr lang="zh-CN" altLang="en-US" dirty="0"/>
              <a:t>目录设置了别名</a:t>
            </a:r>
            <a:r>
              <a:rPr lang="en-US" altLang="zh-CN" dirty="0"/>
              <a:t>@</a:t>
            </a:r>
            <a:r>
              <a:rPr lang="zh-CN" altLang="en-US" dirty="0"/>
              <a:t>所以</a:t>
            </a:r>
            <a:r>
              <a:rPr lang="en-US" altLang="zh-CN" dirty="0" err="1"/>
              <a:t>src</a:t>
            </a:r>
            <a:r>
              <a:rPr lang="zh-CN" altLang="en-US" dirty="0"/>
              <a:t>目录下的文件夹可以直接通过</a:t>
            </a:r>
            <a:r>
              <a:rPr lang="en-US" altLang="zh-CN" dirty="0"/>
              <a:t>@/xxx</a:t>
            </a:r>
            <a:r>
              <a:rPr lang="zh-CN" altLang="en-US" dirty="0"/>
              <a:t>获取。如果你在一个比较深层的文件里，想要获取外层的公共文件就可以通过</a:t>
            </a:r>
            <a:r>
              <a:rPr lang="en-US" altLang="zh-CN" dirty="0"/>
              <a:t>import Comp from '@/Components/Comp'</a:t>
            </a:r>
            <a:r>
              <a:rPr lang="zh-CN" altLang="en-US" dirty="0"/>
              <a:t>来获取。</a:t>
            </a:r>
          </a:p>
          <a:p>
            <a:r>
              <a:rPr lang="zh-CN" altLang="en-US" dirty="0"/>
              <a:t>Code spliting by </a:t>
            </a:r>
            <a:r>
              <a:rPr lang="zh-CN" altLang="en-US" dirty="0">
                <a:hlinkClick r:id="rId2" action="ppaction://hlinkfile"/>
              </a:rPr>
              <a:t>react-</a:t>
            </a:r>
            <a:r>
              <a:rPr lang="zh-CN" altLang="en-US" dirty="0" smtClean="0">
                <a:hlinkClick r:id="rId2" action="ppaction://hlinkfile"/>
              </a:rPr>
              <a:t>loadable</a:t>
            </a:r>
            <a:endParaRPr lang="en-US" altLang="zh-CN" dirty="0" smtClean="0"/>
          </a:p>
          <a:p>
            <a:r>
              <a:rPr lang="en-US" altLang="zh-CN" dirty="0"/>
              <a:t>Drop console when build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/>
              <a:t>Style</a:t>
            </a:r>
          </a:p>
          <a:p>
            <a:r>
              <a:rPr lang="en-US" altLang="zh-CN" dirty="0"/>
              <a:t>Support less</a:t>
            </a:r>
          </a:p>
          <a:p>
            <a:r>
              <a:rPr lang="en-US" altLang="zh-CN" dirty="0"/>
              <a:t>Add </a:t>
            </a:r>
            <a:r>
              <a:rPr lang="en-US" altLang="zh-CN" dirty="0">
                <a:hlinkClick r:id="rId2"/>
              </a:rPr>
              <a:t>reset </a:t>
            </a:r>
            <a:r>
              <a:rPr lang="en-US" altLang="zh-CN" dirty="0" err="1" smtClean="0">
                <a:hlinkClick r:id="rId2"/>
              </a:rPr>
              <a:t>css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UI</a:t>
            </a:r>
          </a:p>
          <a:p>
            <a:r>
              <a:rPr lang="en-US" altLang="zh-CN" dirty="0"/>
              <a:t>Use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antd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/>
              <a:t>as UI library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antd</a:t>
            </a:r>
            <a:r>
              <a:rPr lang="en-US" altLang="zh-CN" dirty="0"/>
              <a:t> import on demand</a:t>
            </a:r>
          </a:p>
          <a:p>
            <a:r>
              <a:rPr lang="en-US" altLang="zh-CN" dirty="0"/>
              <a:t>Add basic layout</a:t>
            </a:r>
          </a:p>
          <a:p>
            <a:r>
              <a:rPr lang="en-US" altLang="zh-CN" dirty="0"/>
              <a:t>Add exception component to handle 403, 404, 500 error(copy </a:t>
            </a:r>
            <a:r>
              <a:rPr lang="en-US" altLang="zh-CN" dirty="0" err="1">
                <a:hlinkClick r:id="rId4"/>
              </a:rPr>
              <a:t>antd</a:t>
            </a:r>
            <a:r>
              <a:rPr lang="en-US" altLang="zh-CN" dirty="0">
                <a:hlinkClick r:id="rId4"/>
              </a:rPr>
              <a:t>-pro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221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Syntax</a:t>
            </a:r>
          </a:p>
          <a:p>
            <a:r>
              <a:rPr lang="en-US" altLang="zh-CN" dirty="0"/>
              <a:t>Support </a:t>
            </a:r>
            <a:r>
              <a:rPr lang="en-US" altLang="zh-CN" dirty="0" smtClean="0"/>
              <a:t>decorators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Ajax</a:t>
            </a:r>
          </a:p>
          <a:p>
            <a:r>
              <a:rPr lang="en-US" altLang="zh-CN" dirty="0" err="1" smtClean="0">
                <a:hlinkClick r:id="rId2"/>
              </a:rPr>
              <a:t>Superagent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b="1" dirty="0" smtClean="0"/>
              <a:t>Compatibility</a:t>
            </a:r>
            <a:endParaRPr lang="en-US" altLang="zh-CN" sz="3200" b="1" dirty="0"/>
          </a:p>
          <a:p>
            <a:r>
              <a:rPr lang="en-US" altLang="zh-CN" dirty="0"/>
              <a:t>Add isIe9 utility function</a:t>
            </a:r>
          </a:p>
          <a:p>
            <a:pPr marL="0" indent="0">
              <a:buNone/>
            </a:pPr>
            <a:r>
              <a:rPr lang="en-US" altLang="zh-CN" sz="3200" b="1" dirty="0" smtClean="0"/>
              <a:t>Demo</a:t>
            </a:r>
            <a:endParaRPr lang="en-US" altLang="zh-CN" sz="3200" b="1" dirty="0"/>
          </a:p>
          <a:p>
            <a:r>
              <a:rPr lang="en-US" altLang="zh-CN" dirty="0"/>
              <a:t>Add two demos help you quick start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5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Directory</a:t>
            </a:r>
            <a:r>
              <a:rPr lang="en-US" altLang="zh-CN" b="1" dirty="0"/>
              <a:t> structure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1607"/>
            <a:ext cx="7141922" cy="57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43138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如何使用</a:t>
            </a:r>
            <a:endParaRPr lang="zh-CN" altLang="en-US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altLang="zh-CN" sz="3200" b="1" dirty="0" smtClean="0"/>
              <a:t>Installation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sz="3200" b="1" dirty="0" smtClean="0"/>
              <a:t>Develop</a:t>
            </a:r>
          </a:p>
          <a:p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</a:t>
            </a:r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Build</a:t>
            </a:r>
          </a:p>
          <a:p>
            <a:pPr marL="0" indent="0">
              <a:buNone/>
            </a:pPr>
            <a:endParaRPr lang="en-US" altLang="zh-CN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" y="2174367"/>
            <a:ext cx="8021081" cy="4499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" y="3046801"/>
            <a:ext cx="8154538" cy="18766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8" y="5346021"/>
            <a:ext cx="425826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/>
          <a:lstStyle/>
          <a:p>
            <a:r>
              <a:rPr lang="en-US" altLang="zh-CN" sz="3200" b="1" dirty="0" smtClean="0"/>
              <a:t>Note</a:t>
            </a:r>
          </a:p>
          <a:p>
            <a:pPr marL="0" indent="0"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</a:t>
            </a:r>
            <a:r>
              <a:rPr lang="fr-FR" altLang="zh-CN" dirty="0" smtClean="0"/>
              <a:t>IE9~IE10 </a:t>
            </a:r>
            <a:r>
              <a:rPr lang="fr-FR" altLang="zh-CN" dirty="0"/>
              <a:t>don't support dev enviroment.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8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382" y="26033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r>
              <a:rPr lang="zh-CN" altLang="en-US" sz="6000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470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什么是脚手架</a:t>
            </a:r>
            <a:endParaRPr lang="en-US" altLang="zh-CN" dirty="0" smtClean="0"/>
          </a:p>
          <a:p>
            <a:r>
              <a:rPr lang="zh-CN" altLang="en-US" dirty="0" smtClean="0"/>
              <a:t>标准化项目脚手架简介</a:t>
            </a:r>
            <a:endParaRPr lang="en-US" altLang="zh-CN" dirty="0" smtClean="0"/>
          </a:p>
          <a:p>
            <a:r>
              <a:rPr lang="en-US" altLang="zh-CN" dirty="0"/>
              <a:t>Create-react-app</a:t>
            </a:r>
            <a:r>
              <a:rPr lang="zh-CN" altLang="en-US" dirty="0"/>
              <a:t>特性</a:t>
            </a:r>
          </a:p>
          <a:p>
            <a:r>
              <a:rPr lang="zh-CN" altLang="en-US" dirty="0"/>
              <a:t>新增的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如何使用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什么是脚手架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脚手架是将一些公用的内容提取出来的一个模板，以便下次有类似的项目时可以快速搭建。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这些内容包括：</a:t>
            </a:r>
            <a:endParaRPr lang="en-US" altLang="zh-CN" dirty="0" smtClean="0"/>
          </a:p>
          <a:p>
            <a:r>
              <a:rPr lang="zh-CN" altLang="en-US" dirty="0" smtClean="0"/>
              <a:t>文件目录</a:t>
            </a:r>
            <a:endParaRPr lang="en-US" altLang="zh-CN" dirty="0" smtClean="0"/>
          </a:p>
          <a:p>
            <a:r>
              <a:rPr lang="zh-CN" altLang="en-US" dirty="0" smtClean="0"/>
              <a:t>一些基础依赖（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前端工程化的</a:t>
            </a:r>
            <a:r>
              <a:rPr lang="zh-CN" altLang="en-US" dirty="0" smtClean="0"/>
              <a:t>配置（本地开发，测试，打包等）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语法技术</a:t>
            </a:r>
            <a:r>
              <a:rPr lang="zh-CN" altLang="en-US" dirty="0" smtClean="0"/>
              <a:t>的支持（</a:t>
            </a:r>
            <a:r>
              <a:rPr lang="en-US" altLang="zh-CN" dirty="0" smtClean="0"/>
              <a:t>es6+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通用的模板（基础布局、错误页面等）</a:t>
            </a:r>
            <a:endParaRPr lang="en-US" altLang="zh-CN" dirty="0" smtClean="0"/>
          </a:p>
          <a:p>
            <a:r>
              <a:rPr lang="zh-CN" altLang="en-US" dirty="0"/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标准化项目脚手架简介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标准化项目的前端脚手架是以</a:t>
            </a:r>
            <a:r>
              <a:rPr lang="en-US" altLang="zh-CN" dirty="0" smtClean="0">
                <a:hlinkClick r:id="rId2"/>
              </a:rPr>
              <a:t>create-react-app</a:t>
            </a:r>
            <a:r>
              <a:rPr lang="zh-CN" altLang="en-US" dirty="0" smtClean="0"/>
              <a:t>为基础进行扩展的一个脚手架。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1" y="2813792"/>
            <a:ext cx="10570799" cy="283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Create-react-app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特性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1240259" cy="45190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21350"/>
          </a:xfrm>
        </p:spPr>
        <p:txBody>
          <a:bodyPr/>
          <a:lstStyle/>
          <a:p>
            <a:r>
              <a:rPr lang="zh-CN" altLang="en-US" dirty="0" smtClean="0"/>
              <a:t>生成文件目录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" y="887437"/>
            <a:ext cx="8101084" cy="485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/>
          <a:lstStyle/>
          <a:p>
            <a:r>
              <a:rPr lang="en-US" altLang="zh-CN" dirty="0" err="1" smtClean="0">
                <a:hlinkClick r:id="rId2"/>
              </a:rPr>
              <a:t>Eslint</a:t>
            </a:r>
            <a:r>
              <a:rPr lang="en-US" altLang="zh-CN" dirty="0" smtClean="0">
                <a:hlinkClick r:id="rId2"/>
              </a:rPr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sz="2400" dirty="0" smtClean="0"/>
              <a:t>一个语法规范的校验工具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2400" dirty="0">
                <a:hlinkClick r:id="rId3" action="ppaction://hlinkfile"/>
              </a:rPr>
              <a:t>demo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02932"/>
            <a:ext cx="10966013" cy="3342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/>
          <a:lstStyle/>
          <a:p>
            <a:r>
              <a:rPr lang="en-US" altLang="zh-CN" dirty="0" err="1" smtClean="0">
                <a:hlinkClick r:id="rId2"/>
              </a:rPr>
              <a:t>Css</a:t>
            </a:r>
            <a:r>
              <a:rPr lang="en-US" altLang="zh-CN" dirty="0" smtClean="0">
                <a:hlinkClick r:id="rId2"/>
              </a:rPr>
              <a:t> module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Sass</a:t>
            </a:r>
          </a:p>
          <a:p>
            <a:r>
              <a:rPr lang="en-US" altLang="zh-CN" dirty="0" smtClean="0"/>
              <a:t>HMR(only 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)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Code split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066"/>
            <a:ext cx="10756461" cy="1455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370" y="146604"/>
            <a:ext cx="10515600" cy="10356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4526"/>
            <a:ext cx="10515600" cy="511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Router</a:t>
            </a:r>
          </a:p>
          <a:p>
            <a:r>
              <a:rPr lang="en-US" altLang="zh-CN" sz="3000" dirty="0" smtClean="0"/>
              <a:t>React-router4 use hash router</a:t>
            </a:r>
          </a:p>
          <a:p>
            <a:pPr marL="0" indent="0">
              <a:buNone/>
            </a:pPr>
            <a:r>
              <a:rPr lang="en-US" altLang="zh-CN" sz="3200" b="1" dirty="0" smtClean="0"/>
              <a:t>Date storage</a:t>
            </a:r>
            <a:endParaRPr lang="en-US" altLang="zh-CN" sz="3200" b="1" dirty="0"/>
          </a:p>
          <a:p>
            <a:r>
              <a:rPr lang="en-US" altLang="zh-CN" sz="3000" dirty="0" err="1" smtClean="0">
                <a:hlinkClick r:id="rId3"/>
              </a:rPr>
              <a:t>Mobx</a:t>
            </a:r>
            <a:endParaRPr lang="en-US" altLang="zh-CN" sz="3000" dirty="0" smtClean="0"/>
          </a:p>
          <a:p>
            <a:r>
              <a:rPr lang="en-US" altLang="zh-CN" sz="3000" dirty="0" err="1" smtClean="0">
                <a:hlinkClick r:id="rId4"/>
              </a:rPr>
              <a:t>Mobx</a:t>
            </a:r>
            <a:r>
              <a:rPr lang="en-US" altLang="zh-CN" sz="3000" dirty="0" smtClean="0">
                <a:hlinkClick r:id="rId4"/>
              </a:rPr>
              <a:t>-react</a:t>
            </a:r>
            <a:endParaRPr lang="en-US" altLang="zh-CN" sz="3000" dirty="0" smtClean="0"/>
          </a:p>
          <a:p>
            <a:pPr marL="0" indent="0">
              <a:buNone/>
            </a:pPr>
            <a:endParaRPr lang="en-US" altLang="zh-CN" sz="3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7" y="3848837"/>
            <a:ext cx="10830635" cy="271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4468325-b26d-4927-9c7b-65f345caf17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292</Words>
  <Application>Microsoft Office PowerPoint</Application>
  <PresentationFormat>宽屏</PresentationFormat>
  <Paragraphs>88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标准化项目前端脚手架介绍</vt:lpstr>
      <vt:lpstr>目录</vt:lpstr>
      <vt:lpstr>什么是脚手架</vt:lpstr>
      <vt:lpstr>标准化项目脚手架简介</vt:lpstr>
      <vt:lpstr>Create-react-app 特性</vt:lpstr>
      <vt:lpstr>PowerPoint 演示文稿</vt:lpstr>
      <vt:lpstr>PowerPoint 演示文稿</vt:lpstr>
      <vt:lpstr>PowerPoint 演示文稿</vt:lpstr>
      <vt:lpstr>新增的特性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如何使用</vt:lpstr>
      <vt:lpstr>PowerPoint 演示文稿</vt:lpstr>
      <vt:lpstr>谢谢观看！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标准化项目前端脚手架介绍</dc:title>
  <dc:creator>cloud</dc:creator>
  <cp:lastModifiedBy>cloud</cp:lastModifiedBy>
  <cp:revision>51</cp:revision>
  <dcterms:created xsi:type="dcterms:W3CDTF">2019-04-17T08:21:00Z</dcterms:created>
  <dcterms:modified xsi:type="dcterms:W3CDTF">2019-04-24T05:47:23Z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