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6" r:id="rId6"/>
    <p:sldId id="263" r:id="rId7"/>
    <p:sldId id="261" r:id="rId8"/>
    <p:sldId id="264" r:id="rId9"/>
    <p:sldId id="259" r:id="rId10"/>
    <p:sldId id="260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EA7-DA39-4EA1-9908-5992FD317017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D6D-1745-466A-8E1D-7DA1963D8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30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EA7-DA39-4EA1-9908-5992FD317017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D6D-1745-466A-8E1D-7DA1963D8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4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EA7-DA39-4EA1-9908-5992FD317017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D6D-1745-466A-8E1D-7DA1963D8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EA7-DA39-4EA1-9908-5992FD317017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D6D-1745-466A-8E1D-7DA1963D8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7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EA7-DA39-4EA1-9908-5992FD317017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D6D-1745-466A-8E1D-7DA1963D8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0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EA7-DA39-4EA1-9908-5992FD317017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D6D-1745-466A-8E1D-7DA1963D8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88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EA7-DA39-4EA1-9908-5992FD317017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D6D-1745-466A-8E1D-7DA1963D8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2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EA7-DA39-4EA1-9908-5992FD317017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D6D-1745-466A-8E1D-7DA1963D8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7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EA7-DA39-4EA1-9908-5992FD317017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D6D-1745-466A-8E1D-7DA1963D8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6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EA7-DA39-4EA1-9908-5992FD317017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D6D-1745-466A-8E1D-7DA1963D8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2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EA7-DA39-4EA1-9908-5992FD317017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6D6D-1745-466A-8E1D-7DA1963D8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CEA7-DA39-4EA1-9908-5992FD317017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6D6D-1745-466A-8E1D-7DA1963D8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58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5069" y="358089"/>
            <a:ext cx="9144000" cy="2387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前端 </a:t>
            </a:r>
            <a:r>
              <a:rPr lang="en-US" altLang="zh-CN" dirty="0" smtClean="0">
                <a:solidFill>
                  <a:schemeClr val="accent2"/>
                </a:solidFill>
              </a:rPr>
              <a:t>react </a:t>
            </a:r>
            <a:r>
              <a:rPr lang="zh-CN" altLang="en-US" dirty="0" smtClean="0">
                <a:solidFill>
                  <a:schemeClr val="accent2"/>
                </a:solidFill>
              </a:rPr>
              <a:t>技术栈 </a:t>
            </a:r>
            <a:r>
              <a:rPr lang="en-US" altLang="zh-CN" dirty="0" smtClean="0">
                <a:solidFill>
                  <a:schemeClr val="accent2"/>
                </a:solidFill>
              </a:rPr>
              <a:t>workshop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69" y="4074994"/>
            <a:ext cx="1742135" cy="1742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382" y="4177441"/>
            <a:ext cx="1445435" cy="1445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195" y="3930181"/>
            <a:ext cx="2100595" cy="18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开发环境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Node</a:t>
            </a:r>
          </a:p>
          <a:p>
            <a:r>
              <a:rPr lang="en-US" altLang="zh-CN" dirty="0" err="1" smtClean="0"/>
              <a:t>Npm</a:t>
            </a:r>
            <a:endParaRPr lang="en-US" altLang="zh-CN" dirty="0" smtClean="0"/>
          </a:p>
          <a:p>
            <a:r>
              <a:rPr lang="en-US" altLang="zh-CN" dirty="0" err="1" smtClean="0"/>
              <a:t>Nvm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Nvs</a:t>
            </a:r>
            <a:endParaRPr lang="en-US" altLang="zh-CN" dirty="0" smtClean="0"/>
          </a:p>
          <a:p>
            <a:r>
              <a:rPr lang="en-US" altLang="zh-CN" dirty="0" err="1" smtClean="0"/>
              <a:t>Nrm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VSCode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Ant-design-pro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5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>
                <a:solidFill>
                  <a:schemeClr val="accent2"/>
                </a:solidFill>
              </a:rPr>
              <a:t>Day2</a:t>
            </a:r>
            <a:endParaRPr lang="zh-CN" altLang="en-US" sz="720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6600" dirty="0" smtClean="0"/>
              <a:t>简单介绍一下项目内容</a:t>
            </a:r>
            <a:endParaRPr lang="en-US" altLang="zh-CN" sz="6600" dirty="0" smtClean="0"/>
          </a:p>
          <a:p>
            <a:r>
              <a:rPr lang="zh-CN" altLang="en-US" sz="6600" dirty="0" smtClean="0"/>
              <a:t>实现列表页的开发</a:t>
            </a:r>
            <a:endParaRPr lang="en-US" altLang="zh-CN" sz="6600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29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solidFill>
                  <a:schemeClr val="accent2"/>
                </a:solidFill>
              </a:rPr>
              <a:t>项目介绍</a:t>
            </a:r>
            <a:endParaRPr lang="zh-CN" altLang="en-US" sz="540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实现一个雇员模块的增、删、改、查</a:t>
            </a:r>
            <a:endParaRPr lang="en-US" altLang="zh-CN" sz="4000" dirty="0" smtClean="0"/>
          </a:p>
          <a:p>
            <a:r>
              <a:rPr lang="zh-CN" altLang="en-US" sz="4000" dirty="0" smtClean="0"/>
              <a:t>一共四个页面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列表页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创建</a:t>
            </a:r>
            <a:r>
              <a:rPr lang="zh-CN" altLang="en-US" sz="4000" dirty="0" smtClean="0"/>
              <a:t>页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编辑页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详情页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0907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列表页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88" y="1566317"/>
            <a:ext cx="10309711" cy="4720564"/>
          </a:xfrm>
        </p:spPr>
      </p:pic>
    </p:spTree>
    <p:extLst>
      <p:ext uri="{BB962C8B-B14F-4D97-AF65-F5344CB8AC3E}">
        <p14:creationId xmlns:p14="http://schemas.microsoft.com/office/powerpoint/2010/main" val="133806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accent2"/>
                </a:solidFill>
              </a:rPr>
              <a:t>操作步骤</a:t>
            </a:r>
            <a:endParaRPr lang="zh-CN" altLang="en-US" sz="600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 dirty="0" smtClean="0"/>
              <a:t>简单介绍项目目录结构</a:t>
            </a:r>
            <a:endParaRPr lang="en-US" altLang="zh-CN" sz="4800" dirty="0" smtClean="0"/>
          </a:p>
          <a:p>
            <a:r>
              <a:rPr lang="zh-CN" altLang="en-US" sz="4800" dirty="0" smtClean="0"/>
              <a:t>实现你的第一个页面</a:t>
            </a:r>
            <a:endParaRPr lang="en-US" altLang="zh-CN" sz="4800" dirty="0" smtClean="0"/>
          </a:p>
          <a:p>
            <a:r>
              <a:rPr lang="zh-CN" altLang="en-US" sz="4800" dirty="0" smtClean="0"/>
              <a:t>编写静态页面</a:t>
            </a:r>
            <a:endParaRPr lang="en-US" altLang="zh-CN" sz="4800" dirty="0" smtClean="0"/>
          </a:p>
          <a:p>
            <a:r>
              <a:rPr lang="zh-CN" altLang="en-US" sz="4800" dirty="0"/>
              <a:t>编写 </a:t>
            </a:r>
            <a:r>
              <a:rPr lang="en-US" altLang="zh-CN" sz="4800" dirty="0"/>
              <a:t>service </a:t>
            </a:r>
            <a:r>
              <a:rPr lang="zh-CN" altLang="en-US" sz="4800" dirty="0"/>
              <a:t>和 </a:t>
            </a:r>
            <a:r>
              <a:rPr lang="en-US" altLang="zh-CN" sz="4800" dirty="0" smtClean="0"/>
              <a:t>model</a:t>
            </a:r>
          </a:p>
          <a:p>
            <a:r>
              <a:rPr lang="zh-CN" altLang="en-US" sz="4800" dirty="0" smtClean="0"/>
              <a:t>注入数据</a:t>
            </a:r>
            <a:endParaRPr lang="en-US" altLang="zh-CN" sz="4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36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新建页面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在</a:t>
            </a:r>
            <a:r>
              <a:rPr lang="en-US" altLang="zh-CN" sz="4800" dirty="0" smtClean="0"/>
              <a:t>pages</a:t>
            </a:r>
            <a:r>
              <a:rPr lang="zh-CN" altLang="en-US" sz="4800" dirty="0" smtClean="0"/>
              <a:t>下面新建 </a:t>
            </a:r>
            <a:r>
              <a:rPr lang="en-US" altLang="zh-CN" sz="4800" dirty="0" smtClean="0"/>
              <a:t>employee </a:t>
            </a:r>
            <a:r>
              <a:rPr lang="zh-CN" altLang="en-US" sz="4800" dirty="0" smtClean="0"/>
              <a:t>文件夹</a:t>
            </a:r>
            <a:endParaRPr lang="en-US" altLang="zh-CN" sz="4800" dirty="0" smtClean="0"/>
          </a:p>
          <a:p>
            <a:r>
              <a:rPr lang="zh-CN" altLang="en-US" sz="4800" dirty="0" smtClean="0"/>
              <a:t>在文件夹下新建 </a:t>
            </a:r>
            <a:r>
              <a:rPr lang="en-US" altLang="zh-CN" sz="4800" dirty="0" smtClean="0"/>
              <a:t>index.js </a:t>
            </a:r>
            <a:r>
              <a:rPr lang="zh-CN" altLang="en-US" sz="4800" dirty="0" smtClean="0"/>
              <a:t>文件</a:t>
            </a:r>
            <a:endParaRPr lang="en-US" altLang="zh-CN" sz="4800" dirty="0" smtClean="0"/>
          </a:p>
          <a:p>
            <a:r>
              <a:rPr lang="zh-CN" altLang="en-US" sz="4800" dirty="0" smtClean="0"/>
              <a:t>创建 </a:t>
            </a:r>
            <a:r>
              <a:rPr lang="en-US" altLang="zh-CN" sz="4800" dirty="0" smtClean="0"/>
              <a:t>Employee </a:t>
            </a:r>
            <a:r>
              <a:rPr lang="zh-CN" altLang="en-US" sz="4800" dirty="0" smtClean="0"/>
              <a:t>组件</a:t>
            </a:r>
            <a:endParaRPr lang="en-US" altLang="zh-CN" sz="4800" dirty="0" smtClean="0"/>
          </a:p>
          <a:p>
            <a:r>
              <a:rPr lang="zh-CN" altLang="en-US" sz="4800" dirty="0" smtClean="0"/>
              <a:t>在 </a:t>
            </a:r>
            <a:r>
              <a:rPr lang="en-US" altLang="zh-CN" sz="4800" dirty="0" err="1" smtClean="0"/>
              <a:t>config</a:t>
            </a:r>
            <a:r>
              <a:rPr lang="en-US" altLang="zh-CN" sz="4800" dirty="0" smtClean="0"/>
              <a:t>/config.js </a:t>
            </a:r>
            <a:r>
              <a:rPr lang="zh-CN" altLang="en-US" sz="4800" dirty="0" smtClean="0"/>
              <a:t>下面新增路由配置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0334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4747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Employee </a:t>
            </a:r>
            <a:r>
              <a:rPr lang="zh-CN" altLang="en-US" dirty="0" smtClean="0">
                <a:solidFill>
                  <a:schemeClr val="accent2"/>
                </a:solidFill>
              </a:rPr>
              <a:t>接口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 lnSpcReduction="10000"/>
          </a:bodyPr>
          <a:lstStyle/>
          <a:p>
            <a:r>
              <a:rPr lang="zh-CN" altLang="en-US" sz="4400" dirty="0" smtClean="0"/>
              <a:t>获取列表 </a:t>
            </a:r>
            <a:r>
              <a:rPr lang="en-US" altLang="zh-CN" sz="4400" dirty="0" smtClean="0"/>
              <a:t>get 10.2.5.60:1337/employees</a:t>
            </a:r>
          </a:p>
          <a:p>
            <a:r>
              <a:rPr lang="zh-CN" altLang="en-US" sz="4400" dirty="0"/>
              <a:t>新增</a:t>
            </a:r>
            <a:r>
              <a:rPr lang="en-US" altLang="zh-CN" sz="4400" dirty="0" smtClean="0"/>
              <a:t> post 10.2.5.60:1337/employees</a:t>
            </a:r>
          </a:p>
          <a:p>
            <a:r>
              <a:rPr lang="zh-CN" altLang="en-US" sz="4400" dirty="0" smtClean="0"/>
              <a:t>修改 </a:t>
            </a:r>
            <a:r>
              <a:rPr lang="en-US" altLang="zh-CN" sz="4400" dirty="0" smtClean="0"/>
              <a:t>put </a:t>
            </a:r>
            <a:r>
              <a:rPr lang="en-US" altLang="zh-CN" sz="4400" dirty="0"/>
              <a:t>10.2.5.60:1337/employees</a:t>
            </a:r>
          </a:p>
          <a:p>
            <a:r>
              <a:rPr lang="zh-CN" altLang="en-US" sz="4400" dirty="0" smtClean="0"/>
              <a:t>删除 </a:t>
            </a:r>
            <a:r>
              <a:rPr lang="en-US" altLang="zh-CN" sz="4400" dirty="0" smtClean="0"/>
              <a:t>delete 10.2.5.60:1337/employees</a:t>
            </a:r>
          </a:p>
          <a:p>
            <a:r>
              <a:rPr lang="zh-CN" altLang="en-US" sz="4400" dirty="0" smtClean="0"/>
              <a:t>字段：</a:t>
            </a:r>
            <a:r>
              <a:rPr lang="en-US" altLang="zh-CN" sz="4400" dirty="0"/>
              <a:t>name age  telephone </a:t>
            </a:r>
            <a:r>
              <a:rPr lang="en-US" altLang="zh-CN" sz="4400" dirty="0" err="1"/>
              <a:t>hiredate</a:t>
            </a:r>
            <a:r>
              <a:rPr lang="en-US" altLang="zh-CN" sz="4400" dirty="0"/>
              <a:t> email company department position status remark</a:t>
            </a:r>
          </a:p>
          <a:p>
            <a:endParaRPr lang="en-US" altLang="zh-CN" sz="4400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943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其它</a:t>
            </a:r>
            <a:r>
              <a:rPr lang="zh-CN" altLang="en-US" dirty="0" smtClean="0">
                <a:solidFill>
                  <a:schemeClr val="accent2"/>
                </a:solidFill>
              </a:rPr>
              <a:t>接口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Company get /companies</a:t>
            </a:r>
          </a:p>
          <a:p>
            <a:r>
              <a:rPr lang="en-US" altLang="zh-CN" sz="6000" dirty="0" smtClean="0"/>
              <a:t>Department get /departments</a:t>
            </a:r>
          </a:p>
          <a:p>
            <a:r>
              <a:rPr lang="en-US" altLang="zh-CN" sz="6000" dirty="0" smtClean="0"/>
              <a:t>Position get /positions</a:t>
            </a:r>
          </a:p>
          <a:p>
            <a:r>
              <a:rPr lang="en-US" altLang="zh-CN" sz="6000" dirty="0" smtClean="0"/>
              <a:t>Status get /statuses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7400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 smtClean="0">
                <a:solidFill>
                  <a:schemeClr val="accent2"/>
                </a:solidFill>
              </a:rPr>
              <a:t>Day3</a:t>
            </a:r>
            <a:endParaRPr lang="zh-CN" altLang="en-US" sz="6600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/>
              <a:t>实现表单页面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91332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4" y="805218"/>
            <a:ext cx="11678339" cy="5385393"/>
          </a:xfrm>
        </p:spPr>
      </p:pic>
    </p:spTree>
    <p:extLst>
      <p:ext uri="{BB962C8B-B14F-4D97-AF65-F5344CB8AC3E}">
        <p14:creationId xmlns:p14="http://schemas.microsoft.com/office/powerpoint/2010/main" val="72302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Day 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了解技术栈相关技术</a:t>
            </a:r>
            <a:endParaRPr lang="en-US" altLang="zh-CN" dirty="0" smtClean="0"/>
          </a:p>
          <a:p>
            <a:r>
              <a:rPr lang="zh-CN" altLang="en-US" dirty="0" smtClean="0"/>
              <a:t>搭建开发环境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2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技术栈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9492"/>
            <a:ext cx="10515600" cy="503602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视图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React</a:t>
            </a:r>
          </a:p>
          <a:p>
            <a:r>
              <a:rPr lang="zh-CN" altLang="en-US" dirty="0"/>
              <a:t>数据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Redux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React-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-saga</a:t>
            </a:r>
          </a:p>
          <a:p>
            <a:r>
              <a:rPr lang="zh-CN" altLang="en-US" dirty="0" smtClean="0"/>
              <a:t>路由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React-router</a:t>
            </a:r>
          </a:p>
          <a:p>
            <a:r>
              <a:rPr lang="zh-CN" altLang="en-US" dirty="0"/>
              <a:t>组件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Ant-design</a:t>
            </a:r>
          </a:p>
          <a:p>
            <a:r>
              <a:rPr lang="zh-CN" altLang="en-US" dirty="0" smtClean="0"/>
              <a:t>脚手架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Ant-design-pro</a:t>
            </a:r>
          </a:p>
        </p:txBody>
      </p:sp>
    </p:spTree>
    <p:extLst>
      <p:ext uri="{BB962C8B-B14F-4D97-AF65-F5344CB8AC3E}">
        <p14:creationId xmlns:p14="http://schemas.microsoft.com/office/powerpoint/2010/main" val="28937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React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3140"/>
            <a:ext cx="10515600" cy="45938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可以简单的理解为是一个 </a:t>
            </a:r>
            <a:r>
              <a:rPr lang="en-US" altLang="zh-CN" dirty="0" smtClean="0"/>
              <a:t>template </a:t>
            </a:r>
            <a:r>
              <a:rPr lang="zh-CN" altLang="en-US" dirty="0" smtClean="0"/>
              <a:t>，只不过这个 </a:t>
            </a:r>
            <a:r>
              <a:rPr lang="en-US" altLang="zh-CN" dirty="0" smtClean="0"/>
              <a:t>template </a:t>
            </a:r>
            <a:r>
              <a:rPr lang="zh-CN" altLang="en-US" dirty="0" smtClean="0"/>
              <a:t>有以下几个特点：</a:t>
            </a:r>
            <a:endParaRPr lang="en-US" altLang="zh-CN" dirty="0" smtClean="0"/>
          </a:p>
          <a:p>
            <a:r>
              <a:rPr lang="zh-CN" altLang="en-US" dirty="0" smtClean="0"/>
              <a:t>可以在 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文件里面写 </a:t>
            </a:r>
            <a:r>
              <a:rPr lang="en-US" altLang="zh-CN" dirty="0" smtClean="0"/>
              <a:t>html </a:t>
            </a:r>
            <a:r>
              <a:rPr lang="zh-CN" altLang="en-US" dirty="0" smtClean="0"/>
              <a:t>代码，无需使用字符串拼接</a:t>
            </a:r>
            <a:endParaRPr lang="en-US" altLang="zh-CN" dirty="0" smtClean="0"/>
          </a:p>
          <a:p>
            <a:r>
              <a:rPr lang="zh-CN" altLang="en-US" dirty="0"/>
              <a:t>组件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32" y="3626358"/>
            <a:ext cx="5022489" cy="2550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71" y="3044496"/>
            <a:ext cx="5288955" cy="381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0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0376"/>
            <a:ext cx="10515600" cy="5726587"/>
          </a:xfrm>
        </p:spPr>
        <p:txBody>
          <a:bodyPr/>
          <a:lstStyle/>
          <a:p>
            <a:r>
              <a:rPr lang="zh-CN" altLang="en-US" dirty="0" smtClean="0"/>
              <a:t>函数式、类组件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1" y="1614580"/>
            <a:ext cx="4782217" cy="10478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22" y="671126"/>
            <a:ext cx="7034378" cy="56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8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540" y="189338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Redux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371" y="1282889"/>
            <a:ext cx="10515600" cy="4662062"/>
          </a:xfrm>
        </p:spPr>
        <p:txBody>
          <a:bodyPr/>
          <a:lstStyle/>
          <a:p>
            <a:r>
              <a:rPr lang="en-US" altLang="zh-CN" dirty="0" smtClean="0"/>
              <a:t>Model </a:t>
            </a:r>
            <a:r>
              <a:rPr lang="zh-CN" altLang="en-US" dirty="0" smtClean="0"/>
              <a:t>层：用于管理公共的数据</a:t>
            </a:r>
            <a:endParaRPr lang="en-US" altLang="zh-CN" dirty="0" smtClean="0"/>
          </a:p>
          <a:p>
            <a:r>
              <a:rPr lang="zh-CN" altLang="en-US" dirty="0" smtClean="0"/>
              <a:t>解决的问题：组件之间数据传递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6" y="1105469"/>
            <a:ext cx="11345839" cy="61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0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数据驱动视图</a:t>
            </a:r>
            <a:endParaRPr lang="en-US" altLang="zh-CN" dirty="0" smtClean="0"/>
          </a:p>
          <a:p>
            <a:r>
              <a:rPr lang="zh-CN" altLang="en-US" dirty="0" smtClean="0"/>
              <a:t>单一数据源</a:t>
            </a:r>
            <a:endParaRPr lang="en-US" altLang="zh-CN" dirty="0" smtClean="0"/>
          </a:p>
          <a:p>
            <a:r>
              <a:rPr lang="en-US" altLang="zh-CN" dirty="0" smtClean="0"/>
              <a:t>State </a:t>
            </a:r>
            <a:r>
              <a:rPr lang="zh-CN" altLang="en-US" dirty="0" smtClean="0"/>
              <a:t>是只读的</a:t>
            </a:r>
            <a:endParaRPr lang="en-US" altLang="zh-CN" dirty="0" smtClean="0"/>
          </a:p>
          <a:p>
            <a:r>
              <a:rPr lang="zh-CN" altLang="en-US" dirty="0" smtClean="0"/>
              <a:t>使用纯函数来执行修改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8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React-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redux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 err="1" smtClean="0">
                <a:solidFill>
                  <a:schemeClr val="accent2">
                    <a:lumMod val="75000"/>
                  </a:schemeClr>
                </a:solidFill>
              </a:rPr>
              <a:t>redux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-saga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accent2">
                    <a:lumMod val="75000"/>
                  </a:schemeClr>
                </a:solidFill>
              </a:rPr>
              <a:t>react-router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CN" dirty="0" smtClean="0"/>
              <a:t>React-</a:t>
            </a:r>
            <a:r>
              <a:rPr lang="en-US" altLang="zh-CN" dirty="0" err="1" smtClean="0"/>
              <a:t>redux</a:t>
            </a:r>
            <a:r>
              <a:rPr lang="zh-CN" altLang="en-US" dirty="0"/>
              <a:t>：</a:t>
            </a:r>
            <a:r>
              <a:rPr lang="zh-CN" altLang="en-US" dirty="0" smtClean="0"/>
              <a:t>连接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redux</a:t>
            </a:r>
            <a:endParaRPr lang="en-US" altLang="zh-CN" dirty="0" smtClean="0"/>
          </a:p>
          <a:p>
            <a:r>
              <a:rPr lang="en-US" altLang="zh-CN" dirty="0" err="1" smtClean="0"/>
              <a:t>Redux</a:t>
            </a:r>
            <a:r>
              <a:rPr lang="en-US" altLang="zh-CN" dirty="0" smtClean="0"/>
              <a:t>-saga</a:t>
            </a:r>
            <a:r>
              <a:rPr lang="zh-CN" altLang="en-US" dirty="0" smtClean="0"/>
              <a:t>：处理异步问题</a:t>
            </a:r>
            <a:endParaRPr lang="en-US" altLang="zh-CN" dirty="0" smtClean="0"/>
          </a:p>
          <a:p>
            <a:r>
              <a:rPr lang="en-US" altLang="zh-CN" dirty="0" smtClean="0"/>
              <a:t>React-router</a:t>
            </a:r>
            <a:r>
              <a:rPr lang="zh-CN" altLang="en-US" dirty="0" smtClean="0"/>
              <a:t>：前端路由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43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9585" y="296886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架构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55" y="0"/>
            <a:ext cx="9795856" cy="6659604"/>
          </a:xfrm>
        </p:spPr>
      </p:pic>
    </p:spTree>
    <p:extLst>
      <p:ext uri="{BB962C8B-B14F-4D97-AF65-F5344CB8AC3E}">
        <p14:creationId xmlns:p14="http://schemas.microsoft.com/office/powerpoint/2010/main" val="46429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</TotalTime>
  <Words>269</Words>
  <Application>Microsoft Office PowerPoint</Application>
  <PresentationFormat>宽屏</PresentationFormat>
  <Paragraphs>75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前端 react 技术栈 workshop</vt:lpstr>
      <vt:lpstr>Day 1</vt:lpstr>
      <vt:lpstr>技术栈</vt:lpstr>
      <vt:lpstr>React</vt:lpstr>
      <vt:lpstr>PowerPoint 演示文稿</vt:lpstr>
      <vt:lpstr>Redux</vt:lpstr>
      <vt:lpstr>要点</vt:lpstr>
      <vt:lpstr>React-redux、redux-saga、react-router</vt:lpstr>
      <vt:lpstr>架构</vt:lpstr>
      <vt:lpstr>开发环境</vt:lpstr>
      <vt:lpstr>Day2</vt:lpstr>
      <vt:lpstr>项目介绍</vt:lpstr>
      <vt:lpstr>列表页</vt:lpstr>
      <vt:lpstr>操作步骤</vt:lpstr>
      <vt:lpstr>新建页面</vt:lpstr>
      <vt:lpstr>Employee 接口</vt:lpstr>
      <vt:lpstr>其它接口</vt:lpstr>
      <vt:lpstr>Day3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 react 技术栈 workshop</dc:title>
  <dc:creator>cloud</dc:creator>
  <cp:lastModifiedBy>cloud</cp:lastModifiedBy>
  <cp:revision>22</cp:revision>
  <dcterms:created xsi:type="dcterms:W3CDTF">2019-07-19T07:59:47Z</dcterms:created>
  <dcterms:modified xsi:type="dcterms:W3CDTF">2019-07-24T05:54:05Z</dcterms:modified>
</cp:coreProperties>
</file>