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19"/>
    <p:sldId id="257" r:id="rId20"/>
    <p:sldId id="258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true" restart="alway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1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