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  <p:showPr loop="true" restart="always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7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-07-2024-f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