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4-07-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transition spd="slow" advance="after" advTm="5000">
    <p:dissolve/>
  </p:transition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5-07-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transition spd="slow" advance="after" advTm="5000">
    <p:dissolve/>
  </p:transition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4-07-2024-fi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transition spd="slow" advance="after" advTm="5000">
    <p:dissolve/>
  </p:transition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