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  <p:showPr loop="true" restart="alway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  <p:transition spd="slow" advance="after" advTm="5000">
    <p:wipe/>
  </p:transition>
  <p:transition spd="slow" advance="after" advTm="5000">
    <p:wip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  <p:transition spd="slow" advance="after" advTm="5000">
    <p:wipe/>
  </p:transition>
  <p:transition spd="slow" advance="after" advTm="5000">
    <p:wip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  <p:transition spd="slow" advance="after" advTm="5000">
    <p:wipe/>
  </p:transition>
  <p:transition spd="slow" advance="after" advTm="5000">
    <p:wip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03-07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 advance="after" advTm="5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