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  <p:showPr loop="1" restart="alway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5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6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5-07-2024-f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