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eather-to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eather-tomorr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fi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