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31"/>
    <p:sldId id="257" r:id="rId32"/>
    <p:sldId id="258" r:id="rId33"/>
    <p:sldId id="25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  <p:showPr loop="true" restart="always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1.xml"/><Relationship Id="rId24" Type="http://schemas.openxmlformats.org/officeDocument/2006/relationships/slide" Target="slides/slide2.xml"/><Relationship Id="rId25" Type="http://schemas.openxmlformats.org/officeDocument/2006/relationships/slide" Target="slides/slide3.xml"/><Relationship Id="rId26" Type="http://schemas.openxmlformats.org/officeDocument/2006/relationships/slide" Target="slides/slide4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