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true" restart="alway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-07-2024-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