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1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  <p:slideShowPr loop="1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6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hidden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