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96"/>
  </p:normalViewPr>
  <p:slideViewPr>
    <p:cSldViewPr snapToGrid="0" snapToObjects="1">
      <p:cViewPr varScale="1">
        <p:scale>
          <a:sx n="130" d="100"/>
          <a:sy n="130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3537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0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asdfoina;ioensfo;ianewfoibaoeisfn</a:t>
            </a:r>
          </a:p>
        </p:txBody>
      </p:sp>
    </p:spTree>
    <p:extLst>
      <p:ext uri="{BB962C8B-B14F-4D97-AF65-F5344CB8AC3E}">
        <p14:creationId xmlns:p14="http://schemas.microsoft.com/office/powerpoint/2010/main" val="80924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02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4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2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46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 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 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Sprint 1 Presentation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/>
              <a:t>Run! Quaver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Team 302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Members: Ge Bian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dirty="0" smtClean="0"/>
              <a:t> </a:t>
            </a:r>
            <a:r>
              <a:rPr lang="zh-CN" dirty="0"/>
              <a:t>Xiao Kuang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Date: 11/6/2017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Background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469575" y="774500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CN" sz="1400" dirty="0"/>
              <a:t>Target: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zh-CN" sz="1400" dirty="0"/>
              <a:t>Offer users a voice-control parkour game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Game modes: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Keyboard mode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Voice mode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Important feature: Real-time interactions between players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zh-CN" sz="1400" dirty="0"/>
              <a:t>All players in the same global </a:t>
            </a:r>
            <a:r>
              <a:rPr lang="zh-CN" sz="1400" dirty="0" smtClean="0"/>
              <a:t>scene</a:t>
            </a:r>
            <a:endParaRPr sz="1400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zh-CN" sz="1400" dirty="0"/>
              <a:t>Team member: Ge Bian, Xiao Kuang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025" y="563563"/>
            <a:ext cx="632225" cy="7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7715275" y="164300"/>
            <a:ext cx="1198800" cy="610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2"/>
                </a:solidFill>
              </a:rPr>
              <a:t>Quaver!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1361625" y="1720275"/>
            <a:ext cx="6621925" cy="2989200"/>
            <a:chOff x="1328800" y="1337250"/>
            <a:chExt cx="6621925" cy="2989200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8800" y="1337250"/>
              <a:ext cx="6621925" cy="298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Shape 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2400" y="1827575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78275" y="2467775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Shape 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51475" y="2610050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Shape 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3925" y="2817975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Shape 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78675" y="3315550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Shape 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25525" y="3009825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Shape 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78675" y="3523475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65825" y="3654800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Shape 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36400" y="3829200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8025" y="3982400"/>
              <a:ext cx="207925" cy="207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41424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Goal &amp; Completed Features for Sprint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Completed features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13" y="1071675"/>
            <a:ext cx="4820974" cy="275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4421225" y="1017750"/>
            <a:ext cx="2987700" cy="579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21225" y="1729050"/>
            <a:ext cx="3305100" cy="20964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310925" y="1071675"/>
            <a:ext cx="1707300" cy="53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User log in or registration</a:t>
            </a:r>
          </a:p>
        </p:txBody>
      </p:sp>
      <p:cxnSp>
        <p:nvCxnSpPr>
          <p:cNvPr id="100" name="Shape 100"/>
          <p:cNvCxnSpPr>
            <a:stCxn id="97" idx="1"/>
          </p:cNvCxnSpPr>
          <p:nvPr/>
        </p:nvCxnSpPr>
        <p:spPr>
          <a:xfrm flipH="1">
            <a:off x="3567725" y="1307700"/>
            <a:ext cx="853500" cy="71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stCxn id="98" idx="1"/>
          </p:cNvCxnSpPr>
          <p:nvPr/>
        </p:nvCxnSpPr>
        <p:spPr>
          <a:xfrm rot="10800000">
            <a:off x="3622325" y="2768850"/>
            <a:ext cx="798900" cy="8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2595475" y="2543250"/>
            <a:ext cx="1138200" cy="4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Game scene</a:t>
            </a:r>
          </a:p>
        </p:txBody>
      </p:sp>
      <p:cxnSp>
        <p:nvCxnSpPr>
          <p:cNvPr id="103" name="Shape 103"/>
          <p:cNvCxnSpPr/>
          <p:nvPr/>
        </p:nvCxnSpPr>
        <p:spPr>
          <a:xfrm flipH="1">
            <a:off x="8404550" y="3633300"/>
            <a:ext cx="11100" cy="448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7934150" y="4082100"/>
            <a:ext cx="1138200" cy="4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Scoreboard/ Ranking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900" y="418500"/>
            <a:ext cx="4717524" cy="21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Completed features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900" y="3372076"/>
            <a:ext cx="4432999" cy="8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770599" y="2692425"/>
            <a:ext cx="39843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>
                <a:solidFill>
                  <a:schemeClr val="bg2"/>
                </a:solidFill>
              </a:rPr>
              <a:t>User Registration without Google account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33699" y="4521758"/>
            <a:ext cx="3458100" cy="38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>
                <a:solidFill>
                  <a:schemeClr val="bg2"/>
                </a:solidFill>
              </a:rPr>
              <a:t>User info board after logging 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Encountered problems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1400" dirty="0"/>
              <a:t>lagging (created too many intervals?)	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merge threads?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lazy calculation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1400" dirty="0"/>
              <a:t>score scheme (distance? time?)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only distance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function(distance, time)?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1400" dirty="0"/>
              <a:t>map generator (infinite? finite? difficulty increase?)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random generate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CN" sz="1400" dirty="0"/>
              <a:t>manual generate</a:t>
            </a:r>
          </a:p>
          <a:p>
            <a:pPr marL="914400" lvl="1" indent="-298450" rtl="0">
              <a:spcBef>
                <a:spcPts val="0"/>
              </a:spcBef>
              <a:buAutoNum type="alphaLcPeriod"/>
            </a:pPr>
            <a:r>
              <a:rPr lang="zh-CN" sz="1400" dirty="0"/>
              <a:t>more sophisticated algorithms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Next steps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44675" y="697900"/>
            <a:ext cx="4166400" cy="398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Uncompleshed features from sprint1: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zh-CN" sz="1400" dirty="0"/>
              <a:t>Register with Google account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400" dirty="0"/>
              <a:t>Fully-working implementation for a single player with voice control mode by Sprint 2, with the voice file being stored in the database.</a:t>
            </a:r>
          </a:p>
          <a:p>
            <a:pPr marL="914400" lvl="1" indent="-317500">
              <a:spcAft>
                <a:spcPts val="0"/>
              </a:spcAft>
            </a:pPr>
            <a:r>
              <a:rPr lang="zh-CN" sz="1400" dirty="0">
                <a:sym typeface="Arial"/>
              </a:rPr>
              <a:t>Voice input stream</a:t>
            </a:r>
          </a:p>
          <a:p>
            <a:pPr marL="914400" lvl="1" indent="-317500">
              <a:spcAft>
                <a:spcPts val="0"/>
              </a:spcAft>
            </a:pPr>
            <a:r>
              <a:rPr lang="zh-CN" sz="1400" dirty="0">
                <a:sym typeface="Arial"/>
              </a:rPr>
              <a:t>Voice control mode</a:t>
            </a:r>
          </a:p>
          <a:p>
            <a:pPr marL="914400" lvl="1" indent="-317500">
              <a:spcAft>
                <a:spcPts val="0"/>
              </a:spcAft>
            </a:pPr>
            <a:r>
              <a:rPr lang="zh-CN" sz="1400" dirty="0">
                <a:sym typeface="Arial"/>
              </a:rPr>
              <a:t>Voice storage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Roboto</vt:lpstr>
      <vt:lpstr>Arial</vt:lpstr>
      <vt:lpstr>Merriweather</vt:lpstr>
      <vt:lpstr>Paradigm</vt:lpstr>
      <vt:lpstr>Sprint 1 Presentation Run! Quaver</vt:lpstr>
      <vt:lpstr>Background</vt:lpstr>
      <vt:lpstr>Goal &amp; Completed Features for Sprint 1</vt:lpstr>
      <vt:lpstr>Completed features</vt:lpstr>
      <vt:lpstr>Completed features</vt:lpstr>
      <vt:lpstr>Encountered problems</vt:lpstr>
      <vt:lpstr>Next steps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 Run! Quaver</dc:title>
  <cp:lastModifiedBy>Abigail Sun</cp:lastModifiedBy>
  <cp:revision>1</cp:revision>
  <dcterms:modified xsi:type="dcterms:W3CDTF">2017-11-06T18:56:34Z</dcterms:modified>
</cp:coreProperties>
</file>