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662"/>
  </p:normalViewPr>
  <p:slideViewPr>
    <p:cSldViewPr snapToGrid="0" snapToObjects="1">
      <p:cViewPr varScale="1">
        <p:scale>
          <a:sx n="130" d="100"/>
          <a:sy n="130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6244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6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zh-C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asdfoina;ioensfo;ianewfoibaoeisfn</a:t>
            </a:r>
          </a:p>
        </p:txBody>
      </p:sp>
    </p:spTree>
    <p:extLst>
      <p:ext uri="{BB962C8B-B14F-4D97-AF65-F5344CB8AC3E}">
        <p14:creationId xmlns:p14="http://schemas.microsoft.com/office/powerpoint/2010/main" val="62246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276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65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568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84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9768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3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 title="scalloped circle"/>
          <p:cNvSpPr/>
          <p:nvPr/>
        </p:nvSpPr>
        <p:spPr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61164" y="109"/>
                </a:lnTo>
                <a:lnTo>
                  <a:pt x="62292" y="400"/>
                </a:lnTo>
                <a:lnTo>
                  <a:pt x="63383" y="837"/>
                </a:lnTo>
                <a:lnTo>
                  <a:pt x="64511" y="1384"/>
                </a:lnTo>
                <a:lnTo>
                  <a:pt x="65567" y="2003"/>
                </a:lnTo>
                <a:lnTo>
                  <a:pt x="66658" y="2659"/>
                </a:lnTo>
                <a:lnTo>
                  <a:pt x="67750" y="3242"/>
                </a:lnTo>
                <a:lnTo>
                  <a:pt x="68841" y="3825"/>
                </a:lnTo>
                <a:lnTo>
                  <a:pt x="69896" y="4262"/>
                </a:lnTo>
                <a:lnTo>
                  <a:pt x="71061" y="4553"/>
                </a:lnTo>
                <a:lnTo>
                  <a:pt x="72189" y="4699"/>
                </a:lnTo>
                <a:lnTo>
                  <a:pt x="73389" y="4699"/>
                </a:lnTo>
                <a:lnTo>
                  <a:pt x="74627" y="4626"/>
                </a:lnTo>
                <a:lnTo>
                  <a:pt x="75864" y="4480"/>
                </a:lnTo>
                <a:lnTo>
                  <a:pt x="77101" y="4298"/>
                </a:lnTo>
                <a:lnTo>
                  <a:pt x="78338" y="4153"/>
                </a:lnTo>
                <a:lnTo>
                  <a:pt x="79575" y="4043"/>
                </a:lnTo>
                <a:lnTo>
                  <a:pt x="80739" y="4080"/>
                </a:lnTo>
                <a:lnTo>
                  <a:pt x="81867" y="4225"/>
                </a:lnTo>
                <a:lnTo>
                  <a:pt x="82959" y="4553"/>
                </a:lnTo>
                <a:lnTo>
                  <a:pt x="83869" y="5027"/>
                </a:lnTo>
                <a:lnTo>
                  <a:pt x="84742" y="5646"/>
                </a:lnTo>
                <a:lnTo>
                  <a:pt x="85506" y="6375"/>
                </a:lnTo>
                <a:lnTo>
                  <a:pt x="86270" y="7213"/>
                </a:lnTo>
                <a:lnTo>
                  <a:pt x="86961" y="8087"/>
                </a:lnTo>
                <a:lnTo>
                  <a:pt x="87653" y="8998"/>
                </a:lnTo>
                <a:lnTo>
                  <a:pt x="88344" y="9908"/>
                </a:lnTo>
                <a:lnTo>
                  <a:pt x="89035" y="10783"/>
                </a:lnTo>
                <a:lnTo>
                  <a:pt x="89763" y="11621"/>
                </a:lnTo>
                <a:lnTo>
                  <a:pt x="90600" y="12349"/>
                </a:lnTo>
                <a:lnTo>
                  <a:pt x="91400" y="13005"/>
                </a:lnTo>
                <a:lnTo>
                  <a:pt x="92310" y="13515"/>
                </a:lnTo>
                <a:lnTo>
                  <a:pt x="93292" y="13952"/>
                </a:lnTo>
                <a:lnTo>
                  <a:pt x="94348" y="14316"/>
                </a:lnTo>
                <a:lnTo>
                  <a:pt x="95439" y="14644"/>
                </a:lnTo>
                <a:lnTo>
                  <a:pt x="96531" y="14936"/>
                </a:lnTo>
                <a:lnTo>
                  <a:pt x="97659" y="15227"/>
                </a:lnTo>
                <a:lnTo>
                  <a:pt x="98714" y="15555"/>
                </a:lnTo>
                <a:lnTo>
                  <a:pt x="99769" y="15919"/>
                </a:lnTo>
                <a:lnTo>
                  <a:pt x="100751" y="16357"/>
                </a:lnTo>
                <a:lnTo>
                  <a:pt x="101625" y="16903"/>
                </a:lnTo>
                <a:lnTo>
                  <a:pt x="102425" y="17559"/>
                </a:lnTo>
                <a:lnTo>
                  <a:pt x="103080" y="18360"/>
                </a:lnTo>
                <a:lnTo>
                  <a:pt x="103626" y="19234"/>
                </a:lnTo>
                <a:lnTo>
                  <a:pt x="104063" y="20218"/>
                </a:lnTo>
                <a:lnTo>
                  <a:pt x="104426" y="21275"/>
                </a:lnTo>
                <a:lnTo>
                  <a:pt x="104754" y="22331"/>
                </a:lnTo>
                <a:lnTo>
                  <a:pt x="105045" y="23460"/>
                </a:lnTo>
                <a:lnTo>
                  <a:pt x="105336" y="24553"/>
                </a:lnTo>
                <a:lnTo>
                  <a:pt x="105664" y="25646"/>
                </a:lnTo>
                <a:lnTo>
                  <a:pt x="106027" y="26703"/>
                </a:lnTo>
                <a:lnTo>
                  <a:pt x="106464" y="27686"/>
                </a:lnTo>
                <a:lnTo>
                  <a:pt x="106973" y="28597"/>
                </a:lnTo>
                <a:lnTo>
                  <a:pt x="107628" y="29398"/>
                </a:lnTo>
                <a:lnTo>
                  <a:pt x="108356" y="30236"/>
                </a:lnTo>
                <a:lnTo>
                  <a:pt x="109193" y="30965"/>
                </a:lnTo>
                <a:lnTo>
                  <a:pt x="110066" y="31657"/>
                </a:lnTo>
                <a:lnTo>
                  <a:pt x="111012" y="32349"/>
                </a:lnTo>
                <a:lnTo>
                  <a:pt x="111922" y="33041"/>
                </a:lnTo>
                <a:lnTo>
                  <a:pt x="112795" y="33734"/>
                </a:lnTo>
                <a:lnTo>
                  <a:pt x="113632" y="34499"/>
                </a:lnTo>
                <a:lnTo>
                  <a:pt x="114360" y="35264"/>
                </a:lnTo>
                <a:lnTo>
                  <a:pt x="114978" y="36138"/>
                </a:lnTo>
                <a:lnTo>
                  <a:pt x="115451" y="37049"/>
                </a:lnTo>
                <a:lnTo>
                  <a:pt x="115779" y="38142"/>
                </a:lnTo>
                <a:lnTo>
                  <a:pt x="115924" y="39271"/>
                </a:lnTo>
                <a:lnTo>
                  <a:pt x="115961" y="40437"/>
                </a:lnTo>
                <a:lnTo>
                  <a:pt x="115852" y="41675"/>
                </a:lnTo>
                <a:lnTo>
                  <a:pt x="115706" y="42914"/>
                </a:lnTo>
                <a:lnTo>
                  <a:pt x="115524" y="44153"/>
                </a:lnTo>
                <a:lnTo>
                  <a:pt x="115379" y="45391"/>
                </a:lnTo>
                <a:lnTo>
                  <a:pt x="115306" y="46630"/>
                </a:lnTo>
                <a:lnTo>
                  <a:pt x="115306" y="47832"/>
                </a:lnTo>
                <a:lnTo>
                  <a:pt x="115451" y="48961"/>
                </a:lnTo>
                <a:lnTo>
                  <a:pt x="115742" y="50091"/>
                </a:lnTo>
                <a:lnTo>
                  <a:pt x="116179" y="51147"/>
                </a:lnTo>
                <a:lnTo>
                  <a:pt x="116761" y="52240"/>
                </a:lnTo>
                <a:lnTo>
                  <a:pt x="117343" y="53333"/>
                </a:lnTo>
                <a:lnTo>
                  <a:pt x="117998" y="54426"/>
                </a:lnTo>
                <a:lnTo>
                  <a:pt x="118617" y="55482"/>
                </a:lnTo>
                <a:lnTo>
                  <a:pt x="119163" y="56612"/>
                </a:lnTo>
                <a:lnTo>
                  <a:pt x="119599" y="57704"/>
                </a:lnTo>
                <a:lnTo>
                  <a:pt x="119890" y="58834"/>
                </a:lnTo>
                <a:lnTo>
                  <a:pt x="120000" y="60000"/>
                </a:lnTo>
                <a:lnTo>
                  <a:pt x="119890" y="61165"/>
                </a:lnTo>
                <a:lnTo>
                  <a:pt x="119599" y="62295"/>
                </a:lnTo>
                <a:lnTo>
                  <a:pt x="119163" y="63387"/>
                </a:lnTo>
                <a:lnTo>
                  <a:pt x="118617" y="64517"/>
                </a:lnTo>
                <a:lnTo>
                  <a:pt x="117998" y="65573"/>
                </a:lnTo>
                <a:lnTo>
                  <a:pt x="117343" y="66666"/>
                </a:lnTo>
                <a:lnTo>
                  <a:pt x="116761" y="67759"/>
                </a:lnTo>
                <a:lnTo>
                  <a:pt x="116179" y="68852"/>
                </a:lnTo>
                <a:lnTo>
                  <a:pt x="115742" y="69908"/>
                </a:lnTo>
                <a:lnTo>
                  <a:pt x="115451" y="71038"/>
                </a:lnTo>
                <a:lnTo>
                  <a:pt x="115306" y="72167"/>
                </a:lnTo>
                <a:lnTo>
                  <a:pt x="115306" y="73369"/>
                </a:lnTo>
                <a:lnTo>
                  <a:pt x="115379" y="74608"/>
                </a:lnTo>
                <a:lnTo>
                  <a:pt x="115524" y="75846"/>
                </a:lnTo>
                <a:lnTo>
                  <a:pt x="115706" y="77085"/>
                </a:lnTo>
                <a:lnTo>
                  <a:pt x="115852" y="78324"/>
                </a:lnTo>
                <a:lnTo>
                  <a:pt x="115961" y="79562"/>
                </a:lnTo>
                <a:lnTo>
                  <a:pt x="115924" y="80728"/>
                </a:lnTo>
                <a:lnTo>
                  <a:pt x="115779" y="81857"/>
                </a:lnTo>
                <a:lnTo>
                  <a:pt x="115451" y="82950"/>
                </a:lnTo>
                <a:lnTo>
                  <a:pt x="114978" y="83861"/>
                </a:lnTo>
                <a:lnTo>
                  <a:pt x="114360" y="84735"/>
                </a:lnTo>
                <a:lnTo>
                  <a:pt x="113632" y="85500"/>
                </a:lnTo>
                <a:lnTo>
                  <a:pt x="112795" y="86265"/>
                </a:lnTo>
                <a:lnTo>
                  <a:pt x="111922" y="86958"/>
                </a:lnTo>
                <a:lnTo>
                  <a:pt x="111012" y="87650"/>
                </a:lnTo>
                <a:lnTo>
                  <a:pt x="110066" y="88342"/>
                </a:lnTo>
                <a:lnTo>
                  <a:pt x="109193" y="89034"/>
                </a:lnTo>
                <a:lnTo>
                  <a:pt x="108356" y="89763"/>
                </a:lnTo>
                <a:lnTo>
                  <a:pt x="107628" y="90601"/>
                </a:lnTo>
                <a:lnTo>
                  <a:pt x="106973" y="91402"/>
                </a:lnTo>
                <a:lnTo>
                  <a:pt x="106464" y="92313"/>
                </a:lnTo>
                <a:lnTo>
                  <a:pt x="106027" y="93296"/>
                </a:lnTo>
                <a:lnTo>
                  <a:pt x="105664" y="94353"/>
                </a:lnTo>
                <a:lnTo>
                  <a:pt x="105336" y="95446"/>
                </a:lnTo>
                <a:lnTo>
                  <a:pt x="105045" y="96539"/>
                </a:lnTo>
                <a:lnTo>
                  <a:pt x="104754" y="97668"/>
                </a:lnTo>
                <a:lnTo>
                  <a:pt x="104426" y="98724"/>
                </a:lnTo>
                <a:lnTo>
                  <a:pt x="104063" y="99781"/>
                </a:lnTo>
                <a:lnTo>
                  <a:pt x="103626" y="100765"/>
                </a:lnTo>
                <a:lnTo>
                  <a:pt x="103080" y="101639"/>
                </a:lnTo>
                <a:lnTo>
                  <a:pt x="102425" y="102440"/>
                </a:lnTo>
                <a:lnTo>
                  <a:pt x="101625" y="103096"/>
                </a:lnTo>
                <a:lnTo>
                  <a:pt x="100751" y="103642"/>
                </a:lnTo>
                <a:lnTo>
                  <a:pt x="99769" y="104080"/>
                </a:lnTo>
                <a:lnTo>
                  <a:pt x="98714" y="104444"/>
                </a:lnTo>
                <a:lnTo>
                  <a:pt x="97659" y="104772"/>
                </a:lnTo>
                <a:lnTo>
                  <a:pt x="96531" y="105063"/>
                </a:lnTo>
                <a:lnTo>
                  <a:pt x="95439" y="105355"/>
                </a:lnTo>
                <a:lnTo>
                  <a:pt x="94348" y="105683"/>
                </a:lnTo>
                <a:lnTo>
                  <a:pt x="93292" y="106047"/>
                </a:lnTo>
                <a:lnTo>
                  <a:pt x="92310" y="106484"/>
                </a:lnTo>
                <a:lnTo>
                  <a:pt x="91400" y="106994"/>
                </a:lnTo>
                <a:lnTo>
                  <a:pt x="90600" y="107650"/>
                </a:lnTo>
                <a:lnTo>
                  <a:pt x="89763" y="108378"/>
                </a:lnTo>
                <a:lnTo>
                  <a:pt x="89035" y="109216"/>
                </a:lnTo>
                <a:lnTo>
                  <a:pt x="88344" y="110091"/>
                </a:lnTo>
                <a:lnTo>
                  <a:pt x="87653" y="111001"/>
                </a:lnTo>
                <a:lnTo>
                  <a:pt x="86961" y="111912"/>
                </a:lnTo>
                <a:lnTo>
                  <a:pt x="86270" y="112786"/>
                </a:lnTo>
                <a:lnTo>
                  <a:pt x="85506" y="113624"/>
                </a:lnTo>
                <a:lnTo>
                  <a:pt x="84742" y="114353"/>
                </a:lnTo>
                <a:lnTo>
                  <a:pt x="83869" y="114972"/>
                </a:lnTo>
                <a:lnTo>
                  <a:pt x="82959" y="115446"/>
                </a:lnTo>
                <a:lnTo>
                  <a:pt x="81867" y="115774"/>
                </a:lnTo>
                <a:lnTo>
                  <a:pt x="80739" y="115919"/>
                </a:lnTo>
                <a:lnTo>
                  <a:pt x="79575" y="115956"/>
                </a:lnTo>
                <a:lnTo>
                  <a:pt x="78338" y="115846"/>
                </a:lnTo>
                <a:lnTo>
                  <a:pt x="77101" y="115701"/>
                </a:lnTo>
                <a:lnTo>
                  <a:pt x="75864" y="115519"/>
                </a:lnTo>
                <a:lnTo>
                  <a:pt x="74627" y="115373"/>
                </a:lnTo>
                <a:lnTo>
                  <a:pt x="73389" y="115300"/>
                </a:lnTo>
                <a:lnTo>
                  <a:pt x="72189" y="115300"/>
                </a:lnTo>
                <a:lnTo>
                  <a:pt x="71061" y="115446"/>
                </a:lnTo>
                <a:lnTo>
                  <a:pt x="69896" y="115737"/>
                </a:lnTo>
                <a:lnTo>
                  <a:pt x="68841" y="116174"/>
                </a:lnTo>
                <a:lnTo>
                  <a:pt x="67750" y="116757"/>
                </a:lnTo>
                <a:lnTo>
                  <a:pt x="66658" y="117340"/>
                </a:lnTo>
                <a:lnTo>
                  <a:pt x="65567" y="117996"/>
                </a:lnTo>
                <a:lnTo>
                  <a:pt x="64511" y="118615"/>
                </a:lnTo>
                <a:lnTo>
                  <a:pt x="63383" y="119162"/>
                </a:lnTo>
                <a:lnTo>
                  <a:pt x="62292" y="119599"/>
                </a:lnTo>
                <a:lnTo>
                  <a:pt x="61164" y="119890"/>
                </a:lnTo>
                <a:lnTo>
                  <a:pt x="60000" y="120000"/>
                </a:lnTo>
                <a:lnTo>
                  <a:pt x="58835" y="119890"/>
                </a:lnTo>
                <a:lnTo>
                  <a:pt x="57707" y="119599"/>
                </a:lnTo>
                <a:lnTo>
                  <a:pt x="56616" y="119162"/>
                </a:lnTo>
                <a:lnTo>
                  <a:pt x="55488" y="118615"/>
                </a:lnTo>
                <a:lnTo>
                  <a:pt x="54432" y="117996"/>
                </a:lnTo>
                <a:lnTo>
                  <a:pt x="53341" y="117340"/>
                </a:lnTo>
                <a:lnTo>
                  <a:pt x="52249" y="116757"/>
                </a:lnTo>
                <a:lnTo>
                  <a:pt x="51158" y="116174"/>
                </a:lnTo>
                <a:lnTo>
                  <a:pt x="50066" y="115737"/>
                </a:lnTo>
                <a:lnTo>
                  <a:pt x="48938" y="115446"/>
                </a:lnTo>
                <a:lnTo>
                  <a:pt x="47810" y="115300"/>
                </a:lnTo>
                <a:lnTo>
                  <a:pt x="46610" y="115300"/>
                </a:lnTo>
                <a:lnTo>
                  <a:pt x="45372" y="115373"/>
                </a:lnTo>
                <a:lnTo>
                  <a:pt x="44135" y="115519"/>
                </a:lnTo>
                <a:lnTo>
                  <a:pt x="42898" y="115701"/>
                </a:lnTo>
                <a:lnTo>
                  <a:pt x="41661" y="115846"/>
                </a:lnTo>
                <a:lnTo>
                  <a:pt x="40424" y="115956"/>
                </a:lnTo>
                <a:lnTo>
                  <a:pt x="39260" y="115919"/>
                </a:lnTo>
                <a:lnTo>
                  <a:pt x="38132" y="115774"/>
                </a:lnTo>
                <a:lnTo>
                  <a:pt x="37040" y="115446"/>
                </a:lnTo>
                <a:lnTo>
                  <a:pt x="36130" y="114972"/>
                </a:lnTo>
                <a:lnTo>
                  <a:pt x="35257" y="114353"/>
                </a:lnTo>
                <a:lnTo>
                  <a:pt x="34493" y="113624"/>
                </a:lnTo>
                <a:lnTo>
                  <a:pt x="33729" y="112786"/>
                </a:lnTo>
                <a:lnTo>
                  <a:pt x="33038" y="111912"/>
                </a:lnTo>
                <a:lnTo>
                  <a:pt x="32346" y="111001"/>
                </a:lnTo>
                <a:lnTo>
                  <a:pt x="31655" y="110091"/>
                </a:lnTo>
                <a:lnTo>
                  <a:pt x="30964" y="109216"/>
                </a:lnTo>
                <a:lnTo>
                  <a:pt x="30236" y="108378"/>
                </a:lnTo>
                <a:lnTo>
                  <a:pt x="29399" y="107650"/>
                </a:lnTo>
                <a:lnTo>
                  <a:pt x="28599" y="106994"/>
                </a:lnTo>
                <a:lnTo>
                  <a:pt x="27689" y="106484"/>
                </a:lnTo>
                <a:lnTo>
                  <a:pt x="26707" y="106047"/>
                </a:lnTo>
                <a:lnTo>
                  <a:pt x="25651" y="105683"/>
                </a:lnTo>
                <a:lnTo>
                  <a:pt x="24560" y="105355"/>
                </a:lnTo>
                <a:lnTo>
                  <a:pt x="23468" y="105063"/>
                </a:lnTo>
                <a:lnTo>
                  <a:pt x="22340" y="104772"/>
                </a:lnTo>
                <a:lnTo>
                  <a:pt x="21285" y="104444"/>
                </a:lnTo>
                <a:lnTo>
                  <a:pt x="20230" y="104080"/>
                </a:lnTo>
                <a:lnTo>
                  <a:pt x="19248" y="103642"/>
                </a:lnTo>
                <a:lnTo>
                  <a:pt x="18374" y="103096"/>
                </a:lnTo>
                <a:lnTo>
                  <a:pt x="17574" y="102440"/>
                </a:lnTo>
                <a:lnTo>
                  <a:pt x="16919" y="101639"/>
                </a:lnTo>
                <a:lnTo>
                  <a:pt x="16373" y="100765"/>
                </a:lnTo>
                <a:lnTo>
                  <a:pt x="15936" y="99781"/>
                </a:lnTo>
                <a:lnTo>
                  <a:pt x="15573" y="98724"/>
                </a:lnTo>
                <a:lnTo>
                  <a:pt x="15245" y="97668"/>
                </a:lnTo>
                <a:lnTo>
                  <a:pt x="14954" y="96539"/>
                </a:lnTo>
                <a:lnTo>
                  <a:pt x="14663" y="95446"/>
                </a:lnTo>
                <a:lnTo>
                  <a:pt x="14335" y="94353"/>
                </a:lnTo>
                <a:lnTo>
                  <a:pt x="13972" y="93296"/>
                </a:lnTo>
                <a:lnTo>
                  <a:pt x="13535" y="92313"/>
                </a:lnTo>
                <a:lnTo>
                  <a:pt x="13026" y="91402"/>
                </a:lnTo>
                <a:lnTo>
                  <a:pt x="12371" y="90601"/>
                </a:lnTo>
                <a:lnTo>
                  <a:pt x="11643" y="89763"/>
                </a:lnTo>
                <a:lnTo>
                  <a:pt x="10806" y="89034"/>
                </a:lnTo>
                <a:lnTo>
                  <a:pt x="9896" y="88342"/>
                </a:lnTo>
                <a:lnTo>
                  <a:pt x="8987" y="87650"/>
                </a:lnTo>
                <a:lnTo>
                  <a:pt x="8077" y="86958"/>
                </a:lnTo>
                <a:lnTo>
                  <a:pt x="7204" y="86265"/>
                </a:lnTo>
                <a:lnTo>
                  <a:pt x="6367" y="85500"/>
                </a:lnTo>
                <a:lnTo>
                  <a:pt x="5639" y="84735"/>
                </a:lnTo>
                <a:lnTo>
                  <a:pt x="5021" y="83861"/>
                </a:lnTo>
                <a:lnTo>
                  <a:pt x="4548" y="82950"/>
                </a:lnTo>
                <a:lnTo>
                  <a:pt x="4220" y="81857"/>
                </a:lnTo>
                <a:lnTo>
                  <a:pt x="4075" y="80728"/>
                </a:lnTo>
                <a:lnTo>
                  <a:pt x="4038" y="79562"/>
                </a:lnTo>
                <a:lnTo>
                  <a:pt x="4147" y="78324"/>
                </a:lnTo>
                <a:lnTo>
                  <a:pt x="4293" y="77085"/>
                </a:lnTo>
                <a:lnTo>
                  <a:pt x="4475" y="75846"/>
                </a:lnTo>
                <a:lnTo>
                  <a:pt x="4620" y="74608"/>
                </a:lnTo>
                <a:lnTo>
                  <a:pt x="4693" y="73369"/>
                </a:lnTo>
                <a:lnTo>
                  <a:pt x="4693" y="72167"/>
                </a:lnTo>
                <a:lnTo>
                  <a:pt x="4548" y="71038"/>
                </a:lnTo>
                <a:lnTo>
                  <a:pt x="4257" y="69908"/>
                </a:lnTo>
                <a:lnTo>
                  <a:pt x="3820" y="68852"/>
                </a:lnTo>
                <a:lnTo>
                  <a:pt x="3274" y="67759"/>
                </a:lnTo>
                <a:lnTo>
                  <a:pt x="2656" y="66666"/>
                </a:lnTo>
                <a:lnTo>
                  <a:pt x="2001" y="65573"/>
                </a:lnTo>
                <a:lnTo>
                  <a:pt x="1382" y="64517"/>
                </a:lnTo>
                <a:lnTo>
                  <a:pt x="836" y="63387"/>
                </a:lnTo>
                <a:lnTo>
                  <a:pt x="400" y="62295"/>
                </a:lnTo>
                <a:lnTo>
                  <a:pt x="109" y="61165"/>
                </a:lnTo>
                <a:lnTo>
                  <a:pt x="0" y="60000"/>
                </a:lnTo>
                <a:lnTo>
                  <a:pt x="109" y="58834"/>
                </a:lnTo>
                <a:lnTo>
                  <a:pt x="400" y="57704"/>
                </a:lnTo>
                <a:lnTo>
                  <a:pt x="836" y="56612"/>
                </a:lnTo>
                <a:lnTo>
                  <a:pt x="1382" y="55482"/>
                </a:lnTo>
                <a:lnTo>
                  <a:pt x="2001" y="54426"/>
                </a:lnTo>
                <a:lnTo>
                  <a:pt x="2656" y="53333"/>
                </a:lnTo>
                <a:lnTo>
                  <a:pt x="3274" y="52240"/>
                </a:lnTo>
                <a:lnTo>
                  <a:pt x="3820" y="51147"/>
                </a:lnTo>
                <a:lnTo>
                  <a:pt x="4257" y="50091"/>
                </a:lnTo>
                <a:lnTo>
                  <a:pt x="4548" y="48961"/>
                </a:lnTo>
                <a:lnTo>
                  <a:pt x="4693" y="47832"/>
                </a:lnTo>
                <a:lnTo>
                  <a:pt x="4693" y="46630"/>
                </a:lnTo>
                <a:lnTo>
                  <a:pt x="4620" y="45391"/>
                </a:lnTo>
                <a:lnTo>
                  <a:pt x="4475" y="44153"/>
                </a:lnTo>
                <a:lnTo>
                  <a:pt x="4293" y="42914"/>
                </a:lnTo>
                <a:lnTo>
                  <a:pt x="4147" y="41675"/>
                </a:lnTo>
                <a:lnTo>
                  <a:pt x="4038" y="40437"/>
                </a:lnTo>
                <a:lnTo>
                  <a:pt x="4075" y="39271"/>
                </a:lnTo>
                <a:lnTo>
                  <a:pt x="4220" y="38142"/>
                </a:lnTo>
                <a:lnTo>
                  <a:pt x="4548" y="37049"/>
                </a:lnTo>
                <a:lnTo>
                  <a:pt x="5021" y="36138"/>
                </a:lnTo>
                <a:lnTo>
                  <a:pt x="5639" y="35264"/>
                </a:lnTo>
                <a:lnTo>
                  <a:pt x="6367" y="34499"/>
                </a:lnTo>
                <a:lnTo>
                  <a:pt x="7204" y="33734"/>
                </a:lnTo>
                <a:lnTo>
                  <a:pt x="8077" y="33041"/>
                </a:lnTo>
                <a:lnTo>
                  <a:pt x="8987" y="32349"/>
                </a:lnTo>
                <a:lnTo>
                  <a:pt x="9896" y="31657"/>
                </a:lnTo>
                <a:lnTo>
                  <a:pt x="10806" y="30965"/>
                </a:lnTo>
                <a:lnTo>
                  <a:pt x="11643" y="30236"/>
                </a:lnTo>
                <a:lnTo>
                  <a:pt x="12371" y="29398"/>
                </a:lnTo>
                <a:lnTo>
                  <a:pt x="13026" y="28597"/>
                </a:lnTo>
                <a:lnTo>
                  <a:pt x="13535" y="27686"/>
                </a:lnTo>
                <a:lnTo>
                  <a:pt x="13972" y="26703"/>
                </a:lnTo>
                <a:lnTo>
                  <a:pt x="14335" y="25646"/>
                </a:lnTo>
                <a:lnTo>
                  <a:pt x="14663" y="24553"/>
                </a:lnTo>
                <a:lnTo>
                  <a:pt x="14954" y="23460"/>
                </a:lnTo>
                <a:lnTo>
                  <a:pt x="15245" y="22331"/>
                </a:lnTo>
                <a:lnTo>
                  <a:pt x="15573" y="21275"/>
                </a:lnTo>
                <a:lnTo>
                  <a:pt x="15936" y="20218"/>
                </a:lnTo>
                <a:lnTo>
                  <a:pt x="16373" y="19234"/>
                </a:lnTo>
                <a:lnTo>
                  <a:pt x="16919" y="18360"/>
                </a:lnTo>
                <a:lnTo>
                  <a:pt x="17574" y="17559"/>
                </a:lnTo>
                <a:lnTo>
                  <a:pt x="18374" y="16903"/>
                </a:lnTo>
                <a:lnTo>
                  <a:pt x="19248" y="16357"/>
                </a:lnTo>
                <a:lnTo>
                  <a:pt x="20230" y="15919"/>
                </a:lnTo>
                <a:lnTo>
                  <a:pt x="21285" y="15555"/>
                </a:lnTo>
                <a:lnTo>
                  <a:pt x="22340" y="15227"/>
                </a:lnTo>
                <a:lnTo>
                  <a:pt x="23468" y="14936"/>
                </a:lnTo>
                <a:lnTo>
                  <a:pt x="24560" y="14644"/>
                </a:lnTo>
                <a:lnTo>
                  <a:pt x="25651" y="14316"/>
                </a:lnTo>
                <a:lnTo>
                  <a:pt x="26707" y="13952"/>
                </a:lnTo>
                <a:lnTo>
                  <a:pt x="27689" y="13515"/>
                </a:lnTo>
                <a:lnTo>
                  <a:pt x="28599" y="13005"/>
                </a:lnTo>
                <a:lnTo>
                  <a:pt x="29399" y="12349"/>
                </a:lnTo>
                <a:lnTo>
                  <a:pt x="30236" y="11621"/>
                </a:lnTo>
                <a:lnTo>
                  <a:pt x="30964" y="10783"/>
                </a:lnTo>
                <a:lnTo>
                  <a:pt x="31655" y="9908"/>
                </a:lnTo>
                <a:lnTo>
                  <a:pt x="32346" y="8998"/>
                </a:lnTo>
                <a:lnTo>
                  <a:pt x="33038" y="8087"/>
                </a:lnTo>
                <a:lnTo>
                  <a:pt x="33729" y="7213"/>
                </a:lnTo>
                <a:lnTo>
                  <a:pt x="34493" y="6375"/>
                </a:lnTo>
                <a:lnTo>
                  <a:pt x="35257" y="5646"/>
                </a:lnTo>
                <a:lnTo>
                  <a:pt x="36130" y="5027"/>
                </a:lnTo>
                <a:lnTo>
                  <a:pt x="37040" y="4553"/>
                </a:lnTo>
                <a:lnTo>
                  <a:pt x="38132" y="4225"/>
                </a:lnTo>
                <a:lnTo>
                  <a:pt x="39260" y="4080"/>
                </a:lnTo>
                <a:lnTo>
                  <a:pt x="40424" y="4043"/>
                </a:lnTo>
                <a:lnTo>
                  <a:pt x="41661" y="4153"/>
                </a:lnTo>
                <a:lnTo>
                  <a:pt x="42898" y="4298"/>
                </a:lnTo>
                <a:lnTo>
                  <a:pt x="44135" y="4480"/>
                </a:lnTo>
                <a:lnTo>
                  <a:pt x="45372" y="4626"/>
                </a:lnTo>
                <a:lnTo>
                  <a:pt x="46610" y="4699"/>
                </a:lnTo>
                <a:lnTo>
                  <a:pt x="47810" y="4699"/>
                </a:lnTo>
                <a:lnTo>
                  <a:pt x="48938" y="4553"/>
                </a:lnTo>
                <a:lnTo>
                  <a:pt x="50066" y="4262"/>
                </a:lnTo>
                <a:lnTo>
                  <a:pt x="51158" y="3825"/>
                </a:lnTo>
                <a:lnTo>
                  <a:pt x="52249" y="3242"/>
                </a:lnTo>
                <a:lnTo>
                  <a:pt x="53341" y="2659"/>
                </a:lnTo>
                <a:lnTo>
                  <a:pt x="54432" y="2003"/>
                </a:lnTo>
                <a:lnTo>
                  <a:pt x="55488" y="1384"/>
                </a:lnTo>
                <a:lnTo>
                  <a:pt x="56616" y="837"/>
                </a:lnTo>
                <a:lnTo>
                  <a:pt x="57707" y="400"/>
                </a:lnTo>
                <a:lnTo>
                  <a:pt x="58835" y="109"/>
                </a:lnTo>
                <a:lnTo>
                  <a:pt x="60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None/>
              <a:defRPr sz="75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ctr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ctr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3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ctr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ctr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ctr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ctr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ctr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ctr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08892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35249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E04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895E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800414" y="4781759"/>
            <a:ext cx="1747292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None/>
            </a:pPr>
            <a:fld id="{00000000-1234-1234-1234-123412341234}" type="slidenum">
              <a:rPr lang="zh-CN"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Shape 20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212598" y="1"/>
            <a:ext cx="5516689" cy="51434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21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Shape 76" title="right scallop background shape"/>
          <p:cNvSpPr/>
          <p:nvPr/>
        </p:nvSpPr>
        <p:spPr>
          <a:xfrm>
            <a:off x="5542359" y="0"/>
            <a:ext cx="3601641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7" name="Shape 7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Cabin"/>
              <a:buNone/>
              <a:defRPr sz="1425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253413" y="1306002"/>
            <a:ext cx="2319088" cy="31231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900"/>
              </a:spcBef>
              <a:buClr>
                <a:schemeClr val="dk2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7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7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7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7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7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7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574463" y="4781759"/>
            <a:ext cx="924342" cy="261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577716" y="4781759"/>
            <a:ext cx="2611634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265676" y="4781759"/>
            <a:ext cx="925830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None/>
            </a:pPr>
            <a:fld id="{00000000-1234-1234-1234-123412341234}" type="slidenum">
              <a:rPr lang="zh-CN"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None/>
              <a:defRPr sz="3825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3408032" y="-754774"/>
            <a:ext cx="2695193" cy="76337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14350" marR="0" lvl="1" indent="-8572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3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57250" marR="0" lvl="2" indent="-9525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00150" marR="0" lvl="3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543050" marR="0" lvl="4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43050" marR="0" lvl="5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543050" marR="0" lvl="6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43050" marR="0" lvl="7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543050" marR="0" lvl="8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None/>
            </a:pPr>
            <a:fld id="{00000000-1234-1234-1234-123412341234}" type="slidenum">
              <a:rPr lang="zh-CN"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6009139" y="1827392"/>
            <a:ext cx="4200303" cy="1119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None/>
              <a:defRPr sz="3825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1990042" y="-760279"/>
            <a:ext cx="4200304" cy="6294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14350" marR="0" lvl="1" indent="-8572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3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57250" marR="0" lvl="2" indent="-9525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00150" marR="0" lvl="3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543050" marR="0" lvl="4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43050" marR="0" lvl="5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543050" marR="0" lvl="6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43050" marR="0" lvl="7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543050" marR="0" lvl="8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None/>
            </a:pPr>
            <a:fld id="{00000000-1234-1234-1234-123412341234}" type="slidenum">
              <a:rPr lang="zh-CN"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None/>
              <a:defRPr sz="3825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SzPct val="77777"/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SzPct val="77777"/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SzPct val="77777"/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SzPct val="77777"/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SzPct val="77777"/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SzPct val="77777"/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SzPct val="77777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762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14350" marR="0" lvl="1" indent="-85725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–"/>
              <a:defRPr sz="13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57250" marR="0" lvl="2" indent="-9525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00150" marR="0" lvl="3" indent="-104775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543050" marR="0" lvl="4" indent="-104775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43050" marR="0" lvl="5" indent="-104775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543050" marR="0" lvl="6" indent="-104775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43050" marR="0" lvl="7" indent="-104775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543050" marR="0" lvl="8" indent="-104775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fld id="{00000000-1234-1234-1234-123412341234}" type="slidenum">
              <a:rPr lang="zh-CN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CN" sz="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None/>
              <a:defRPr sz="3825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14350" marR="0" lvl="1" indent="-8572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3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57250" marR="0" lvl="2" indent="-9525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00150" marR="0" lvl="3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543050" marR="0" lvl="4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43050" marR="0" lvl="5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543050" marR="0" lvl="6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43050" marR="0" lvl="7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543050" marR="0" lvl="8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None/>
            </a:pPr>
            <a:fld id="{00000000-1234-1234-1234-123412341234}" type="slidenum">
              <a:rPr lang="zh-CN"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Impact"/>
              <a:buNone/>
              <a:defRPr sz="6300" b="0" i="0" u="none" strike="noStrike" cap="non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25"/>
              </a:spcBef>
              <a:buClr>
                <a:schemeClr val="lt2"/>
              </a:buClr>
              <a:buSzPct val="100000"/>
              <a:buFont typeface="Arial"/>
              <a:buNone/>
              <a:defRPr sz="1500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SzPct val="100000"/>
              <a:buFont typeface="Cabin"/>
              <a:buNone/>
              <a:defRPr sz="1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SzPct val="1000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SzPct val="100000"/>
              <a:buFont typeface="Cabin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SzPct val="100000"/>
              <a:buFont typeface="Cabin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SzPct val="100000"/>
              <a:buFont typeface="Cabin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10000"/>
              </a:lnSpc>
              <a:spcBef>
                <a:spcPts val="525"/>
              </a:spcBef>
              <a:buClr>
                <a:schemeClr val="lt2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2427410" y="4781759"/>
            <a:ext cx="1120460" cy="261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959298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456825" y="4781759"/>
            <a:ext cx="1115675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None/>
            </a:pPr>
            <a:fld id="{00000000-1234-1234-1234-123412341234}" type="slidenum">
              <a:rPr lang="zh-CN"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" name="Shape 37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38" name="Shape 38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60304" y="0"/>
                  </a:lnTo>
                  <a:lnTo>
                    <a:pt x="61319" y="1555"/>
                  </a:lnTo>
                  <a:lnTo>
                    <a:pt x="62335" y="3083"/>
                  </a:lnTo>
                  <a:lnTo>
                    <a:pt x="63485" y="4583"/>
                  </a:lnTo>
                  <a:lnTo>
                    <a:pt x="64771" y="6027"/>
                  </a:lnTo>
                  <a:lnTo>
                    <a:pt x="66328" y="7388"/>
                  </a:lnTo>
                  <a:lnTo>
                    <a:pt x="68155" y="8666"/>
                  </a:lnTo>
                  <a:lnTo>
                    <a:pt x="70118" y="9750"/>
                  </a:lnTo>
                  <a:lnTo>
                    <a:pt x="72351" y="10750"/>
                  </a:lnTo>
                  <a:lnTo>
                    <a:pt x="74788" y="11722"/>
                  </a:lnTo>
                  <a:lnTo>
                    <a:pt x="77495" y="12666"/>
                  </a:lnTo>
                  <a:lnTo>
                    <a:pt x="80203" y="13527"/>
                  </a:lnTo>
                  <a:lnTo>
                    <a:pt x="83045" y="14444"/>
                  </a:lnTo>
                  <a:lnTo>
                    <a:pt x="85956" y="15305"/>
                  </a:lnTo>
                  <a:lnTo>
                    <a:pt x="88730" y="16222"/>
                  </a:lnTo>
                  <a:lnTo>
                    <a:pt x="91505" y="17138"/>
                  </a:lnTo>
                  <a:lnTo>
                    <a:pt x="94077" y="18083"/>
                  </a:lnTo>
                  <a:lnTo>
                    <a:pt x="96446" y="19083"/>
                  </a:lnTo>
                  <a:lnTo>
                    <a:pt x="98544" y="20138"/>
                  </a:lnTo>
                  <a:lnTo>
                    <a:pt x="100439" y="21250"/>
                  </a:lnTo>
                  <a:lnTo>
                    <a:pt x="101861" y="22444"/>
                  </a:lnTo>
                  <a:lnTo>
                    <a:pt x="102944" y="23777"/>
                  </a:lnTo>
                  <a:lnTo>
                    <a:pt x="103553" y="25194"/>
                  </a:lnTo>
                  <a:lnTo>
                    <a:pt x="103824" y="26666"/>
                  </a:lnTo>
                  <a:lnTo>
                    <a:pt x="103824" y="28138"/>
                  </a:lnTo>
                  <a:lnTo>
                    <a:pt x="103553" y="29666"/>
                  </a:lnTo>
                  <a:lnTo>
                    <a:pt x="103079" y="31250"/>
                  </a:lnTo>
                  <a:lnTo>
                    <a:pt x="102538" y="32805"/>
                  </a:lnTo>
                  <a:lnTo>
                    <a:pt x="102064" y="34361"/>
                  </a:lnTo>
                  <a:lnTo>
                    <a:pt x="101590" y="35916"/>
                  </a:lnTo>
                  <a:lnTo>
                    <a:pt x="101252" y="37500"/>
                  </a:lnTo>
                  <a:lnTo>
                    <a:pt x="101116" y="39027"/>
                  </a:lnTo>
                  <a:lnTo>
                    <a:pt x="101319" y="40500"/>
                  </a:lnTo>
                  <a:lnTo>
                    <a:pt x="101793" y="41972"/>
                  </a:lnTo>
                  <a:lnTo>
                    <a:pt x="102673" y="43333"/>
                  </a:lnTo>
                  <a:lnTo>
                    <a:pt x="103891" y="44722"/>
                  </a:lnTo>
                  <a:lnTo>
                    <a:pt x="105380" y="46083"/>
                  </a:lnTo>
                  <a:lnTo>
                    <a:pt x="107140" y="47444"/>
                  </a:lnTo>
                  <a:lnTo>
                    <a:pt x="109035" y="48805"/>
                  </a:lnTo>
                  <a:lnTo>
                    <a:pt x="110998" y="50194"/>
                  </a:lnTo>
                  <a:lnTo>
                    <a:pt x="112961" y="51527"/>
                  </a:lnTo>
                  <a:lnTo>
                    <a:pt x="114788" y="52916"/>
                  </a:lnTo>
                  <a:lnTo>
                    <a:pt x="116480" y="54277"/>
                  </a:lnTo>
                  <a:lnTo>
                    <a:pt x="117901" y="55722"/>
                  </a:lnTo>
                  <a:lnTo>
                    <a:pt x="119052" y="57138"/>
                  </a:lnTo>
                  <a:lnTo>
                    <a:pt x="119729" y="58555"/>
                  </a:lnTo>
                  <a:lnTo>
                    <a:pt x="120000" y="60000"/>
                  </a:lnTo>
                  <a:lnTo>
                    <a:pt x="119729" y="61444"/>
                  </a:lnTo>
                  <a:lnTo>
                    <a:pt x="119052" y="62861"/>
                  </a:lnTo>
                  <a:lnTo>
                    <a:pt x="117901" y="64277"/>
                  </a:lnTo>
                  <a:lnTo>
                    <a:pt x="116480" y="65722"/>
                  </a:lnTo>
                  <a:lnTo>
                    <a:pt x="114788" y="67083"/>
                  </a:lnTo>
                  <a:lnTo>
                    <a:pt x="112961" y="68472"/>
                  </a:lnTo>
                  <a:lnTo>
                    <a:pt x="110998" y="69805"/>
                  </a:lnTo>
                  <a:lnTo>
                    <a:pt x="109035" y="71194"/>
                  </a:lnTo>
                  <a:lnTo>
                    <a:pt x="107140" y="72555"/>
                  </a:lnTo>
                  <a:lnTo>
                    <a:pt x="105380" y="73916"/>
                  </a:lnTo>
                  <a:lnTo>
                    <a:pt x="103891" y="75277"/>
                  </a:lnTo>
                  <a:lnTo>
                    <a:pt x="102673" y="76666"/>
                  </a:lnTo>
                  <a:lnTo>
                    <a:pt x="101793" y="78027"/>
                  </a:lnTo>
                  <a:lnTo>
                    <a:pt x="101319" y="79500"/>
                  </a:lnTo>
                  <a:lnTo>
                    <a:pt x="101116" y="80972"/>
                  </a:lnTo>
                  <a:lnTo>
                    <a:pt x="101252" y="82500"/>
                  </a:lnTo>
                  <a:lnTo>
                    <a:pt x="101590" y="84083"/>
                  </a:lnTo>
                  <a:lnTo>
                    <a:pt x="102064" y="85638"/>
                  </a:lnTo>
                  <a:lnTo>
                    <a:pt x="102538" y="87194"/>
                  </a:lnTo>
                  <a:lnTo>
                    <a:pt x="103079" y="88750"/>
                  </a:lnTo>
                  <a:lnTo>
                    <a:pt x="103553" y="90333"/>
                  </a:lnTo>
                  <a:lnTo>
                    <a:pt x="103824" y="91861"/>
                  </a:lnTo>
                  <a:lnTo>
                    <a:pt x="103824" y="93333"/>
                  </a:lnTo>
                  <a:lnTo>
                    <a:pt x="103553" y="94805"/>
                  </a:lnTo>
                  <a:lnTo>
                    <a:pt x="102944" y="96222"/>
                  </a:lnTo>
                  <a:lnTo>
                    <a:pt x="101861" y="97555"/>
                  </a:lnTo>
                  <a:lnTo>
                    <a:pt x="100439" y="98750"/>
                  </a:lnTo>
                  <a:lnTo>
                    <a:pt x="98544" y="99861"/>
                  </a:lnTo>
                  <a:lnTo>
                    <a:pt x="96446" y="100916"/>
                  </a:lnTo>
                  <a:lnTo>
                    <a:pt x="94077" y="101916"/>
                  </a:lnTo>
                  <a:lnTo>
                    <a:pt x="91505" y="102861"/>
                  </a:lnTo>
                  <a:lnTo>
                    <a:pt x="88730" y="103777"/>
                  </a:lnTo>
                  <a:lnTo>
                    <a:pt x="85956" y="104694"/>
                  </a:lnTo>
                  <a:lnTo>
                    <a:pt x="83045" y="105555"/>
                  </a:lnTo>
                  <a:lnTo>
                    <a:pt x="80203" y="106472"/>
                  </a:lnTo>
                  <a:lnTo>
                    <a:pt x="77495" y="107333"/>
                  </a:lnTo>
                  <a:lnTo>
                    <a:pt x="74788" y="108277"/>
                  </a:lnTo>
                  <a:lnTo>
                    <a:pt x="72351" y="109250"/>
                  </a:lnTo>
                  <a:lnTo>
                    <a:pt x="70118" y="110250"/>
                  </a:lnTo>
                  <a:lnTo>
                    <a:pt x="68155" y="111333"/>
                  </a:lnTo>
                  <a:lnTo>
                    <a:pt x="66328" y="112611"/>
                  </a:lnTo>
                  <a:lnTo>
                    <a:pt x="64771" y="113972"/>
                  </a:lnTo>
                  <a:lnTo>
                    <a:pt x="63485" y="115416"/>
                  </a:lnTo>
                  <a:lnTo>
                    <a:pt x="62335" y="116916"/>
                  </a:lnTo>
                  <a:lnTo>
                    <a:pt x="61319" y="118444"/>
                  </a:lnTo>
                  <a:lnTo>
                    <a:pt x="60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9" name="Shape 39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9787" y="0"/>
                  </a:lnTo>
                  <a:lnTo>
                    <a:pt x="21755" y="1527"/>
                  </a:lnTo>
                  <a:lnTo>
                    <a:pt x="23606" y="3055"/>
                  </a:lnTo>
                  <a:lnTo>
                    <a:pt x="25458" y="4611"/>
                  </a:lnTo>
                  <a:lnTo>
                    <a:pt x="27078" y="6194"/>
                  </a:lnTo>
                  <a:lnTo>
                    <a:pt x="29045" y="7722"/>
                  </a:lnTo>
                  <a:lnTo>
                    <a:pt x="31128" y="9194"/>
                  </a:lnTo>
                  <a:lnTo>
                    <a:pt x="33789" y="10583"/>
                  </a:lnTo>
                  <a:lnTo>
                    <a:pt x="36914" y="11861"/>
                  </a:lnTo>
                  <a:lnTo>
                    <a:pt x="40385" y="12944"/>
                  </a:lnTo>
                  <a:lnTo>
                    <a:pt x="44204" y="13972"/>
                  </a:lnTo>
                  <a:lnTo>
                    <a:pt x="48601" y="14916"/>
                  </a:lnTo>
                  <a:lnTo>
                    <a:pt x="53230" y="15861"/>
                  </a:lnTo>
                  <a:lnTo>
                    <a:pt x="58090" y="16750"/>
                  </a:lnTo>
                  <a:lnTo>
                    <a:pt x="62950" y="17638"/>
                  </a:lnTo>
                  <a:lnTo>
                    <a:pt x="67926" y="18555"/>
                  </a:lnTo>
                  <a:lnTo>
                    <a:pt x="72671" y="19444"/>
                  </a:lnTo>
                  <a:lnTo>
                    <a:pt x="77184" y="20388"/>
                  </a:lnTo>
                  <a:lnTo>
                    <a:pt x="81350" y="21416"/>
                  </a:lnTo>
                  <a:lnTo>
                    <a:pt x="85168" y="22444"/>
                  </a:lnTo>
                  <a:lnTo>
                    <a:pt x="88293" y="23555"/>
                  </a:lnTo>
                  <a:lnTo>
                    <a:pt x="90954" y="24805"/>
                  </a:lnTo>
                  <a:lnTo>
                    <a:pt x="92574" y="26027"/>
                  </a:lnTo>
                  <a:lnTo>
                    <a:pt x="93616" y="27388"/>
                  </a:lnTo>
                  <a:lnTo>
                    <a:pt x="94079" y="28722"/>
                  </a:lnTo>
                  <a:lnTo>
                    <a:pt x="93963" y="30138"/>
                  </a:lnTo>
                  <a:lnTo>
                    <a:pt x="93500" y="31555"/>
                  </a:lnTo>
                  <a:lnTo>
                    <a:pt x="92921" y="33027"/>
                  </a:lnTo>
                  <a:lnTo>
                    <a:pt x="92111" y="34500"/>
                  </a:lnTo>
                  <a:lnTo>
                    <a:pt x="91186" y="35972"/>
                  </a:lnTo>
                  <a:lnTo>
                    <a:pt x="90491" y="37444"/>
                  </a:lnTo>
                  <a:lnTo>
                    <a:pt x="90028" y="38916"/>
                  </a:lnTo>
                  <a:lnTo>
                    <a:pt x="89681" y="40333"/>
                  </a:lnTo>
                  <a:lnTo>
                    <a:pt x="90028" y="41722"/>
                  </a:lnTo>
                  <a:lnTo>
                    <a:pt x="90723" y="43083"/>
                  </a:lnTo>
                  <a:lnTo>
                    <a:pt x="92227" y="44500"/>
                  </a:lnTo>
                  <a:lnTo>
                    <a:pt x="94541" y="45888"/>
                  </a:lnTo>
                  <a:lnTo>
                    <a:pt x="97319" y="47277"/>
                  </a:lnTo>
                  <a:lnTo>
                    <a:pt x="100443" y="48666"/>
                  </a:lnTo>
                  <a:lnTo>
                    <a:pt x="103683" y="50027"/>
                  </a:lnTo>
                  <a:lnTo>
                    <a:pt x="107155" y="51416"/>
                  </a:lnTo>
                  <a:lnTo>
                    <a:pt x="110279" y="52805"/>
                  </a:lnTo>
                  <a:lnTo>
                    <a:pt x="113404" y="54222"/>
                  </a:lnTo>
                  <a:lnTo>
                    <a:pt x="116065" y="55638"/>
                  </a:lnTo>
                  <a:lnTo>
                    <a:pt x="118148" y="57055"/>
                  </a:lnTo>
                  <a:lnTo>
                    <a:pt x="119305" y="58500"/>
                  </a:lnTo>
                  <a:lnTo>
                    <a:pt x="120000" y="60000"/>
                  </a:lnTo>
                  <a:lnTo>
                    <a:pt x="119305" y="61500"/>
                  </a:lnTo>
                  <a:lnTo>
                    <a:pt x="118148" y="62944"/>
                  </a:lnTo>
                  <a:lnTo>
                    <a:pt x="116065" y="64361"/>
                  </a:lnTo>
                  <a:lnTo>
                    <a:pt x="113404" y="65777"/>
                  </a:lnTo>
                  <a:lnTo>
                    <a:pt x="110279" y="67194"/>
                  </a:lnTo>
                  <a:lnTo>
                    <a:pt x="107155" y="68583"/>
                  </a:lnTo>
                  <a:lnTo>
                    <a:pt x="103683" y="69972"/>
                  </a:lnTo>
                  <a:lnTo>
                    <a:pt x="100443" y="71333"/>
                  </a:lnTo>
                  <a:lnTo>
                    <a:pt x="97319" y="72722"/>
                  </a:lnTo>
                  <a:lnTo>
                    <a:pt x="94541" y="74111"/>
                  </a:lnTo>
                  <a:lnTo>
                    <a:pt x="92227" y="75500"/>
                  </a:lnTo>
                  <a:lnTo>
                    <a:pt x="90723" y="76916"/>
                  </a:lnTo>
                  <a:lnTo>
                    <a:pt x="90028" y="78277"/>
                  </a:lnTo>
                  <a:lnTo>
                    <a:pt x="89681" y="79666"/>
                  </a:lnTo>
                  <a:lnTo>
                    <a:pt x="90028" y="81083"/>
                  </a:lnTo>
                  <a:lnTo>
                    <a:pt x="90491" y="82555"/>
                  </a:lnTo>
                  <a:lnTo>
                    <a:pt x="91186" y="84027"/>
                  </a:lnTo>
                  <a:lnTo>
                    <a:pt x="92111" y="85500"/>
                  </a:lnTo>
                  <a:lnTo>
                    <a:pt x="92921" y="86972"/>
                  </a:lnTo>
                  <a:lnTo>
                    <a:pt x="93500" y="88444"/>
                  </a:lnTo>
                  <a:lnTo>
                    <a:pt x="93963" y="89861"/>
                  </a:lnTo>
                  <a:lnTo>
                    <a:pt x="94079" y="91277"/>
                  </a:lnTo>
                  <a:lnTo>
                    <a:pt x="93616" y="92611"/>
                  </a:lnTo>
                  <a:lnTo>
                    <a:pt x="92574" y="93972"/>
                  </a:lnTo>
                  <a:lnTo>
                    <a:pt x="90954" y="95194"/>
                  </a:lnTo>
                  <a:lnTo>
                    <a:pt x="88293" y="96444"/>
                  </a:lnTo>
                  <a:lnTo>
                    <a:pt x="85168" y="97555"/>
                  </a:lnTo>
                  <a:lnTo>
                    <a:pt x="81350" y="98583"/>
                  </a:lnTo>
                  <a:lnTo>
                    <a:pt x="77184" y="99611"/>
                  </a:lnTo>
                  <a:lnTo>
                    <a:pt x="72671" y="100555"/>
                  </a:lnTo>
                  <a:lnTo>
                    <a:pt x="67926" y="101444"/>
                  </a:lnTo>
                  <a:lnTo>
                    <a:pt x="62950" y="102361"/>
                  </a:lnTo>
                  <a:lnTo>
                    <a:pt x="58090" y="103250"/>
                  </a:lnTo>
                  <a:lnTo>
                    <a:pt x="53230" y="104138"/>
                  </a:lnTo>
                  <a:lnTo>
                    <a:pt x="48601" y="105083"/>
                  </a:lnTo>
                  <a:lnTo>
                    <a:pt x="44204" y="106027"/>
                  </a:lnTo>
                  <a:lnTo>
                    <a:pt x="40385" y="107055"/>
                  </a:lnTo>
                  <a:lnTo>
                    <a:pt x="36914" y="108138"/>
                  </a:lnTo>
                  <a:lnTo>
                    <a:pt x="33789" y="109416"/>
                  </a:lnTo>
                  <a:lnTo>
                    <a:pt x="31128" y="110805"/>
                  </a:lnTo>
                  <a:lnTo>
                    <a:pt x="29045" y="112277"/>
                  </a:lnTo>
                  <a:lnTo>
                    <a:pt x="27078" y="113805"/>
                  </a:lnTo>
                  <a:lnTo>
                    <a:pt x="25458" y="115388"/>
                  </a:lnTo>
                  <a:lnTo>
                    <a:pt x="23606" y="116944"/>
                  </a:lnTo>
                  <a:lnTo>
                    <a:pt x="21755" y="118472"/>
                  </a:lnTo>
                  <a:lnTo>
                    <a:pt x="19787" y="120000"/>
                  </a:lnTo>
                  <a:lnTo>
                    <a:pt x="0" y="120000"/>
                  </a:lnTo>
                  <a:lnTo>
                    <a:pt x="1967" y="118833"/>
                  </a:lnTo>
                  <a:lnTo>
                    <a:pt x="3818" y="117555"/>
                  </a:lnTo>
                  <a:lnTo>
                    <a:pt x="5323" y="116194"/>
                  </a:lnTo>
                  <a:lnTo>
                    <a:pt x="6943" y="114750"/>
                  </a:lnTo>
                  <a:lnTo>
                    <a:pt x="8678" y="113194"/>
                  </a:lnTo>
                  <a:lnTo>
                    <a:pt x="10414" y="111638"/>
                  </a:lnTo>
                  <a:lnTo>
                    <a:pt x="12613" y="110111"/>
                  </a:lnTo>
                  <a:lnTo>
                    <a:pt x="14927" y="108583"/>
                  </a:lnTo>
                  <a:lnTo>
                    <a:pt x="18052" y="107083"/>
                  </a:lnTo>
                  <a:lnTo>
                    <a:pt x="21523" y="105666"/>
                  </a:lnTo>
                  <a:lnTo>
                    <a:pt x="25689" y="104333"/>
                  </a:lnTo>
                  <a:lnTo>
                    <a:pt x="30202" y="103138"/>
                  </a:lnTo>
                  <a:lnTo>
                    <a:pt x="35062" y="102000"/>
                  </a:lnTo>
                  <a:lnTo>
                    <a:pt x="40270" y="100944"/>
                  </a:lnTo>
                  <a:lnTo>
                    <a:pt x="45361" y="99972"/>
                  </a:lnTo>
                  <a:lnTo>
                    <a:pt x="50684" y="99027"/>
                  </a:lnTo>
                  <a:lnTo>
                    <a:pt x="55776" y="98083"/>
                  </a:lnTo>
                  <a:lnTo>
                    <a:pt x="60520" y="97194"/>
                  </a:lnTo>
                  <a:lnTo>
                    <a:pt x="64918" y="96277"/>
                  </a:lnTo>
                  <a:lnTo>
                    <a:pt x="68736" y="95388"/>
                  </a:lnTo>
                  <a:lnTo>
                    <a:pt x="71745" y="94444"/>
                  </a:lnTo>
                  <a:lnTo>
                    <a:pt x="73828" y="93527"/>
                  </a:lnTo>
                  <a:lnTo>
                    <a:pt x="74869" y="92666"/>
                  </a:lnTo>
                  <a:lnTo>
                    <a:pt x="75448" y="91722"/>
                  </a:lnTo>
                  <a:lnTo>
                    <a:pt x="75679" y="90694"/>
                  </a:lnTo>
                  <a:lnTo>
                    <a:pt x="75332" y="89555"/>
                  </a:lnTo>
                  <a:lnTo>
                    <a:pt x="74869" y="88361"/>
                  </a:lnTo>
                  <a:lnTo>
                    <a:pt x="74291" y="87138"/>
                  </a:lnTo>
                  <a:lnTo>
                    <a:pt x="73712" y="85861"/>
                  </a:lnTo>
                  <a:lnTo>
                    <a:pt x="72439" y="83916"/>
                  </a:lnTo>
                  <a:lnTo>
                    <a:pt x="71745" y="82000"/>
                  </a:lnTo>
                  <a:lnTo>
                    <a:pt x="71282" y="80027"/>
                  </a:lnTo>
                  <a:lnTo>
                    <a:pt x="71513" y="78027"/>
                  </a:lnTo>
                  <a:lnTo>
                    <a:pt x="72671" y="76027"/>
                  </a:lnTo>
                  <a:lnTo>
                    <a:pt x="74291" y="74472"/>
                  </a:lnTo>
                  <a:lnTo>
                    <a:pt x="76489" y="72944"/>
                  </a:lnTo>
                  <a:lnTo>
                    <a:pt x="79267" y="71500"/>
                  </a:lnTo>
                  <a:lnTo>
                    <a:pt x="82275" y="70027"/>
                  </a:lnTo>
                  <a:lnTo>
                    <a:pt x="85515" y="68666"/>
                  </a:lnTo>
                  <a:lnTo>
                    <a:pt x="88756" y="67305"/>
                  </a:lnTo>
                  <a:lnTo>
                    <a:pt x="91533" y="66138"/>
                  </a:lnTo>
                  <a:lnTo>
                    <a:pt x="94079" y="65055"/>
                  </a:lnTo>
                  <a:lnTo>
                    <a:pt x="96509" y="63972"/>
                  </a:lnTo>
                  <a:lnTo>
                    <a:pt x="98476" y="62916"/>
                  </a:lnTo>
                  <a:lnTo>
                    <a:pt x="99980" y="61888"/>
                  </a:lnTo>
                  <a:lnTo>
                    <a:pt x="101022" y="60944"/>
                  </a:lnTo>
                  <a:lnTo>
                    <a:pt x="101369" y="60000"/>
                  </a:lnTo>
                  <a:lnTo>
                    <a:pt x="101022" y="59055"/>
                  </a:lnTo>
                  <a:lnTo>
                    <a:pt x="99980" y="58111"/>
                  </a:lnTo>
                  <a:lnTo>
                    <a:pt x="98476" y="57083"/>
                  </a:lnTo>
                  <a:lnTo>
                    <a:pt x="96509" y="56027"/>
                  </a:lnTo>
                  <a:lnTo>
                    <a:pt x="94079" y="54944"/>
                  </a:lnTo>
                  <a:lnTo>
                    <a:pt x="91533" y="53861"/>
                  </a:lnTo>
                  <a:lnTo>
                    <a:pt x="88756" y="52694"/>
                  </a:lnTo>
                  <a:lnTo>
                    <a:pt x="85515" y="51333"/>
                  </a:lnTo>
                  <a:lnTo>
                    <a:pt x="82275" y="49972"/>
                  </a:lnTo>
                  <a:lnTo>
                    <a:pt x="79267" y="48500"/>
                  </a:lnTo>
                  <a:lnTo>
                    <a:pt x="76489" y="47055"/>
                  </a:lnTo>
                  <a:lnTo>
                    <a:pt x="74291" y="45527"/>
                  </a:lnTo>
                  <a:lnTo>
                    <a:pt x="72671" y="43972"/>
                  </a:lnTo>
                  <a:lnTo>
                    <a:pt x="71513" y="41972"/>
                  </a:lnTo>
                  <a:lnTo>
                    <a:pt x="71282" y="39972"/>
                  </a:lnTo>
                  <a:lnTo>
                    <a:pt x="71745" y="38000"/>
                  </a:lnTo>
                  <a:lnTo>
                    <a:pt x="72439" y="36083"/>
                  </a:lnTo>
                  <a:lnTo>
                    <a:pt x="73712" y="34138"/>
                  </a:lnTo>
                  <a:lnTo>
                    <a:pt x="74291" y="32861"/>
                  </a:lnTo>
                  <a:lnTo>
                    <a:pt x="74869" y="31638"/>
                  </a:lnTo>
                  <a:lnTo>
                    <a:pt x="75332" y="30444"/>
                  </a:lnTo>
                  <a:lnTo>
                    <a:pt x="75679" y="29305"/>
                  </a:lnTo>
                  <a:lnTo>
                    <a:pt x="75448" y="28277"/>
                  </a:lnTo>
                  <a:lnTo>
                    <a:pt x="74869" y="27333"/>
                  </a:lnTo>
                  <a:lnTo>
                    <a:pt x="73828" y="26472"/>
                  </a:lnTo>
                  <a:lnTo>
                    <a:pt x="71745" y="25555"/>
                  </a:lnTo>
                  <a:lnTo>
                    <a:pt x="68736" y="24611"/>
                  </a:lnTo>
                  <a:lnTo>
                    <a:pt x="64918" y="23722"/>
                  </a:lnTo>
                  <a:lnTo>
                    <a:pt x="60520" y="22833"/>
                  </a:lnTo>
                  <a:lnTo>
                    <a:pt x="55776" y="21916"/>
                  </a:lnTo>
                  <a:lnTo>
                    <a:pt x="50684" y="20972"/>
                  </a:lnTo>
                  <a:lnTo>
                    <a:pt x="45361" y="20027"/>
                  </a:lnTo>
                  <a:lnTo>
                    <a:pt x="40270" y="19055"/>
                  </a:lnTo>
                  <a:lnTo>
                    <a:pt x="35062" y="18000"/>
                  </a:lnTo>
                  <a:lnTo>
                    <a:pt x="30202" y="16861"/>
                  </a:lnTo>
                  <a:lnTo>
                    <a:pt x="25689" y="15666"/>
                  </a:lnTo>
                  <a:lnTo>
                    <a:pt x="21523" y="14333"/>
                  </a:lnTo>
                  <a:lnTo>
                    <a:pt x="18052" y="12916"/>
                  </a:lnTo>
                  <a:lnTo>
                    <a:pt x="14927" y="11416"/>
                  </a:lnTo>
                  <a:lnTo>
                    <a:pt x="12613" y="9888"/>
                  </a:lnTo>
                  <a:lnTo>
                    <a:pt x="10414" y="8361"/>
                  </a:lnTo>
                  <a:lnTo>
                    <a:pt x="8678" y="6805"/>
                  </a:lnTo>
                  <a:lnTo>
                    <a:pt x="6943" y="5250"/>
                  </a:lnTo>
                  <a:lnTo>
                    <a:pt x="5323" y="3805"/>
                  </a:lnTo>
                  <a:lnTo>
                    <a:pt x="3818" y="2444"/>
                  </a:lnTo>
                  <a:lnTo>
                    <a:pt x="1967" y="11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None/>
              <a:defRPr sz="3825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942975" y="1714500"/>
            <a:ext cx="3600450" cy="2714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14350" marR="0" lvl="1" indent="-8572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3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57250" marR="0" lvl="2" indent="-9525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00150" marR="0" lvl="3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543050" marR="0" lvl="4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43050" marR="0" lvl="5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543050" marR="0" lvl="6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43050" marR="0" lvl="7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543050" marR="0" lvl="8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85847" y="1714500"/>
            <a:ext cx="3600450" cy="2714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14350" marR="0" lvl="1" indent="-8572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3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57250" marR="0" lvl="2" indent="-9525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00150" marR="0" lvl="3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543050" marR="0" lvl="4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43050" marR="0" lvl="5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543050" marR="0" lvl="6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43050" marR="0" lvl="7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543050" marR="0" lvl="8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None/>
            </a:pPr>
            <a:fld id="{00000000-1234-1234-1234-123412341234}" type="slidenum">
              <a:rPr lang="zh-CN"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None/>
              <a:defRPr sz="3825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425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425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35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2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2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2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2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2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2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942975" y="2181826"/>
            <a:ext cx="3600450" cy="2247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14350" marR="0" lvl="1" indent="-8572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3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57250" marR="0" lvl="2" indent="-9525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00150" marR="0" lvl="3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543050" marR="0" lvl="4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43050" marR="0" lvl="5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543050" marR="0" lvl="6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43050" marR="0" lvl="7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543050" marR="0" lvl="8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975398" y="1649725"/>
            <a:ext cx="3600450" cy="4743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425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425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35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2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2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2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2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2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1200" b="1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975398" y="2181826"/>
            <a:ext cx="3600450" cy="2247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14350" marR="0" lvl="1" indent="-8572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3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57250" marR="0" lvl="2" indent="-9525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00150" marR="0" lvl="3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543050" marR="0" lvl="4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43050" marR="0" lvl="5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543050" marR="0" lvl="6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43050" marR="0" lvl="7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543050" marR="0" lvl="8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None/>
            </a:pPr>
            <a:fld id="{00000000-1234-1234-1234-123412341234}" type="slidenum">
              <a:rPr lang="zh-CN"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None/>
              <a:defRPr sz="3825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None/>
            </a:pPr>
            <a:fld id="{00000000-1234-1234-1234-123412341234}" type="slidenum">
              <a:rPr lang="zh-CN"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fld id="{00000000-1234-1234-1234-123412341234}" type="slidenum">
              <a:rPr lang="zh-CN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CN" sz="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 title="right scallop background shape"/>
          <p:cNvSpPr/>
          <p:nvPr/>
        </p:nvSpPr>
        <p:spPr>
          <a:xfrm>
            <a:off x="5542359" y="0"/>
            <a:ext cx="3601641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19" y="118833"/>
                </a:lnTo>
                <a:lnTo>
                  <a:pt x="317" y="117861"/>
                </a:lnTo>
                <a:lnTo>
                  <a:pt x="555" y="116944"/>
                </a:lnTo>
                <a:lnTo>
                  <a:pt x="952" y="116194"/>
                </a:lnTo>
                <a:lnTo>
                  <a:pt x="1348" y="115444"/>
                </a:lnTo>
                <a:lnTo>
                  <a:pt x="1824" y="114805"/>
                </a:lnTo>
                <a:lnTo>
                  <a:pt x="2300" y="114138"/>
                </a:lnTo>
                <a:lnTo>
                  <a:pt x="2737" y="113527"/>
                </a:lnTo>
                <a:lnTo>
                  <a:pt x="3173" y="112833"/>
                </a:lnTo>
                <a:lnTo>
                  <a:pt x="3570" y="112111"/>
                </a:lnTo>
                <a:lnTo>
                  <a:pt x="3927" y="111305"/>
                </a:lnTo>
                <a:lnTo>
                  <a:pt x="4204" y="110444"/>
                </a:lnTo>
                <a:lnTo>
                  <a:pt x="4403" y="109388"/>
                </a:lnTo>
                <a:lnTo>
                  <a:pt x="4482" y="108194"/>
                </a:lnTo>
                <a:lnTo>
                  <a:pt x="4403" y="106972"/>
                </a:lnTo>
                <a:lnTo>
                  <a:pt x="4204" y="105972"/>
                </a:lnTo>
                <a:lnTo>
                  <a:pt x="3927" y="105055"/>
                </a:lnTo>
                <a:lnTo>
                  <a:pt x="3570" y="104222"/>
                </a:lnTo>
                <a:lnTo>
                  <a:pt x="3173" y="103500"/>
                </a:lnTo>
                <a:lnTo>
                  <a:pt x="2697" y="102833"/>
                </a:lnTo>
                <a:lnTo>
                  <a:pt x="2221" y="102194"/>
                </a:lnTo>
                <a:lnTo>
                  <a:pt x="1745" y="101527"/>
                </a:lnTo>
                <a:lnTo>
                  <a:pt x="1309" y="100833"/>
                </a:lnTo>
                <a:lnTo>
                  <a:pt x="872" y="100111"/>
                </a:lnTo>
                <a:lnTo>
                  <a:pt x="515" y="99305"/>
                </a:lnTo>
                <a:lnTo>
                  <a:pt x="277" y="98388"/>
                </a:lnTo>
                <a:lnTo>
                  <a:pt x="39" y="97333"/>
                </a:lnTo>
                <a:lnTo>
                  <a:pt x="0" y="96138"/>
                </a:lnTo>
                <a:lnTo>
                  <a:pt x="39" y="94944"/>
                </a:lnTo>
                <a:lnTo>
                  <a:pt x="277" y="93888"/>
                </a:lnTo>
                <a:lnTo>
                  <a:pt x="515" y="92972"/>
                </a:lnTo>
                <a:lnTo>
                  <a:pt x="872" y="92194"/>
                </a:lnTo>
                <a:lnTo>
                  <a:pt x="1309" y="91444"/>
                </a:lnTo>
                <a:lnTo>
                  <a:pt x="1745" y="90750"/>
                </a:lnTo>
                <a:lnTo>
                  <a:pt x="2221" y="90111"/>
                </a:lnTo>
                <a:lnTo>
                  <a:pt x="2697" y="89500"/>
                </a:lnTo>
                <a:lnTo>
                  <a:pt x="3173" y="88805"/>
                </a:lnTo>
                <a:lnTo>
                  <a:pt x="3570" y="88083"/>
                </a:lnTo>
                <a:lnTo>
                  <a:pt x="3927" y="87277"/>
                </a:lnTo>
                <a:lnTo>
                  <a:pt x="4204" y="86361"/>
                </a:lnTo>
                <a:lnTo>
                  <a:pt x="4403" y="85305"/>
                </a:lnTo>
                <a:lnTo>
                  <a:pt x="4482" y="84111"/>
                </a:lnTo>
                <a:lnTo>
                  <a:pt x="4403" y="82916"/>
                </a:lnTo>
                <a:lnTo>
                  <a:pt x="4204" y="81861"/>
                </a:lnTo>
                <a:lnTo>
                  <a:pt x="3927" y="80944"/>
                </a:lnTo>
                <a:lnTo>
                  <a:pt x="3570" y="80138"/>
                </a:lnTo>
                <a:lnTo>
                  <a:pt x="3173" y="79388"/>
                </a:lnTo>
                <a:lnTo>
                  <a:pt x="2697" y="78722"/>
                </a:lnTo>
                <a:lnTo>
                  <a:pt x="1745" y="77416"/>
                </a:lnTo>
                <a:lnTo>
                  <a:pt x="1309" y="76750"/>
                </a:lnTo>
                <a:lnTo>
                  <a:pt x="872" y="76000"/>
                </a:lnTo>
                <a:lnTo>
                  <a:pt x="515" y="75194"/>
                </a:lnTo>
                <a:lnTo>
                  <a:pt x="277" y="74277"/>
                </a:lnTo>
                <a:lnTo>
                  <a:pt x="39" y="73250"/>
                </a:lnTo>
                <a:lnTo>
                  <a:pt x="0" y="72027"/>
                </a:lnTo>
                <a:lnTo>
                  <a:pt x="39" y="70833"/>
                </a:lnTo>
                <a:lnTo>
                  <a:pt x="277" y="69777"/>
                </a:lnTo>
                <a:lnTo>
                  <a:pt x="515" y="68861"/>
                </a:lnTo>
                <a:lnTo>
                  <a:pt x="872" y="68083"/>
                </a:lnTo>
                <a:lnTo>
                  <a:pt x="1309" y="67333"/>
                </a:lnTo>
                <a:lnTo>
                  <a:pt x="1745" y="66694"/>
                </a:lnTo>
                <a:lnTo>
                  <a:pt x="2697" y="65388"/>
                </a:lnTo>
                <a:lnTo>
                  <a:pt x="3173" y="64694"/>
                </a:lnTo>
                <a:lnTo>
                  <a:pt x="3570" y="63972"/>
                </a:lnTo>
                <a:lnTo>
                  <a:pt x="3927" y="63166"/>
                </a:lnTo>
                <a:lnTo>
                  <a:pt x="4204" y="62250"/>
                </a:lnTo>
                <a:lnTo>
                  <a:pt x="4403" y="61194"/>
                </a:lnTo>
                <a:lnTo>
                  <a:pt x="4482" y="59972"/>
                </a:lnTo>
                <a:lnTo>
                  <a:pt x="4403" y="58805"/>
                </a:lnTo>
                <a:lnTo>
                  <a:pt x="4204" y="57750"/>
                </a:lnTo>
                <a:lnTo>
                  <a:pt x="3927" y="56833"/>
                </a:lnTo>
                <a:lnTo>
                  <a:pt x="3570" y="56027"/>
                </a:lnTo>
                <a:lnTo>
                  <a:pt x="3173" y="55305"/>
                </a:lnTo>
                <a:lnTo>
                  <a:pt x="2697" y="54611"/>
                </a:lnTo>
                <a:lnTo>
                  <a:pt x="2221" y="53972"/>
                </a:lnTo>
                <a:lnTo>
                  <a:pt x="1745" y="53305"/>
                </a:lnTo>
                <a:lnTo>
                  <a:pt x="1309" y="52666"/>
                </a:lnTo>
                <a:lnTo>
                  <a:pt x="872" y="51916"/>
                </a:lnTo>
                <a:lnTo>
                  <a:pt x="515" y="51138"/>
                </a:lnTo>
                <a:lnTo>
                  <a:pt x="277" y="50194"/>
                </a:lnTo>
                <a:lnTo>
                  <a:pt x="39" y="49166"/>
                </a:lnTo>
                <a:lnTo>
                  <a:pt x="0" y="47972"/>
                </a:lnTo>
                <a:lnTo>
                  <a:pt x="39" y="46750"/>
                </a:lnTo>
                <a:lnTo>
                  <a:pt x="277" y="45722"/>
                </a:lnTo>
                <a:lnTo>
                  <a:pt x="515" y="44805"/>
                </a:lnTo>
                <a:lnTo>
                  <a:pt x="872" y="43972"/>
                </a:lnTo>
                <a:lnTo>
                  <a:pt x="1309" y="43250"/>
                </a:lnTo>
                <a:lnTo>
                  <a:pt x="1745" y="42583"/>
                </a:lnTo>
                <a:lnTo>
                  <a:pt x="2221" y="41916"/>
                </a:lnTo>
                <a:lnTo>
                  <a:pt x="2697" y="41277"/>
                </a:lnTo>
                <a:lnTo>
                  <a:pt x="3173" y="40583"/>
                </a:lnTo>
                <a:lnTo>
                  <a:pt x="3570" y="39861"/>
                </a:lnTo>
                <a:lnTo>
                  <a:pt x="3927" y="39055"/>
                </a:lnTo>
                <a:lnTo>
                  <a:pt x="4204" y="38138"/>
                </a:lnTo>
                <a:lnTo>
                  <a:pt x="4403" y="37083"/>
                </a:lnTo>
                <a:lnTo>
                  <a:pt x="4482" y="35888"/>
                </a:lnTo>
                <a:lnTo>
                  <a:pt x="4403" y="34694"/>
                </a:lnTo>
                <a:lnTo>
                  <a:pt x="4204" y="33638"/>
                </a:lnTo>
                <a:lnTo>
                  <a:pt x="3927" y="32722"/>
                </a:lnTo>
                <a:lnTo>
                  <a:pt x="3570" y="31916"/>
                </a:lnTo>
                <a:lnTo>
                  <a:pt x="3173" y="31194"/>
                </a:lnTo>
                <a:lnTo>
                  <a:pt x="2697" y="30500"/>
                </a:lnTo>
                <a:lnTo>
                  <a:pt x="2221" y="29888"/>
                </a:lnTo>
                <a:lnTo>
                  <a:pt x="1745" y="29250"/>
                </a:lnTo>
                <a:lnTo>
                  <a:pt x="1309" y="28555"/>
                </a:lnTo>
                <a:lnTo>
                  <a:pt x="872" y="27805"/>
                </a:lnTo>
                <a:lnTo>
                  <a:pt x="515" y="27027"/>
                </a:lnTo>
                <a:lnTo>
                  <a:pt x="277" y="26111"/>
                </a:lnTo>
                <a:lnTo>
                  <a:pt x="39" y="25055"/>
                </a:lnTo>
                <a:lnTo>
                  <a:pt x="0" y="23861"/>
                </a:lnTo>
                <a:lnTo>
                  <a:pt x="39" y="22666"/>
                </a:lnTo>
                <a:lnTo>
                  <a:pt x="277" y="21611"/>
                </a:lnTo>
                <a:lnTo>
                  <a:pt x="515" y="20694"/>
                </a:lnTo>
                <a:lnTo>
                  <a:pt x="872" y="19888"/>
                </a:lnTo>
                <a:lnTo>
                  <a:pt x="1309" y="19166"/>
                </a:lnTo>
                <a:lnTo>
                  <a:pt x="1745" y="18472"/>
                </a:lnTo>
                <a:lnTo>
                  <a:pt x="2221" y="17805"/>
                </a:lnTo>
                <a:lnTo>
                  <a:pt x="2697" y="17166"/>
                </a:lnTo>
                <a:lnTo>
                  <a:pt x="3173" y="16500"/>
                </a:lnTo>
                <a:lnTo>
                  <a:pt x="3570" y="15777"/>
                </a:lnTo>
                <a:lnTo>
                  <a:pt x="3927" y="14944"/>
                </a:lnTo>
                <a:lnTo>
                  <a:pt x="4204" y="14027"/>
                </a:lnTo>
                <a:lnTo>
                  <a:pt x="4403" y="13027"/>
                </a:lnTo>
                <a:lnTo>
                  <a:pt x="4482" y="11777"/>
                </a:lnTo>
                <a:lnTo>
                  <a:pt x="4403" y="10611"/>
                </a:lnTo>
                <a:lnTo>
                  <a:pt x="4204" y="9555"/>
                </a:lnTo>
                <a:lnTo>
                  <a:pt x="3927" y="8694"/>
                </a:lnTo>
                <a:lnTo>
                  <a:pt x="3570" y="7888"/>
                </a:lnTo>
                <a:lnTo>
                  <a:pt x="3173" y="7166"/>
                </a:lnTo>
                <a:lnTo>
                  <a:pt x="2737" y="6472"/>
                </a:lnTo>
                <a:lnTo>
                  <a:pt x="2300" y="5861"/>
                </a:lnTo>
                <a:lnTo>
                  <a:pt x="1824" y="5194"/>
                </a:lnTo>
                <a:lnTo>
                  <a:pt x="1348" y="4555"/>
                </a:lnTo>
                <a:lnTo>
                  <a:pt x="952" y="3805"/>
                </a:lnTo>
                <a:lnTo>
                  <a:pt x="555" y="3055"/>
                </a:lnTo>
                <a:lnTo>
                  <a:pt x="317" y="2138"/>
                </a:lnTo>
                <a:lnTo>
                  <a:pt x="119" y="116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Cabin"/>
              <a:buNone/>
              <a:defRPr sz="1425" b="1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73788" y="690283"/>
            <a:ext cx="4618814" cy="3738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905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14350" marR="0" lvl="1" indent="-381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21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57250" marR="0" lvl="2" indent="-5715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00150" marR="0" lvl="3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543050" marR="0" lvl="4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43050" marR="0" lvl="5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543050" marR="0" lvl="6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43050" marR="0" lvl="7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543050" marR="0" lvl="8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253414" y="1306002"/>
            <a:ext cx="2319086" cy="31231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900"/>
              </a:spcBef>
              <a:buClr>
                <a:schemeClr val="dk2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42900" marR="0" lvl="1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85800" marR="0" lvl="2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028700" marR="0" lvl="3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7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71600" marR="0" lvl="4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7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714500" marR="0" lvl="5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7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057400" marR="0" lvl="6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7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400300" marR="0" lvl="7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None/>
              <a:defRPr sz="7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743200" marR="0" lvl="8" indent="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None/>
              <a:defRPr sz="7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573789" y="4781759"/>
            <a:ext cx="925016" cy="261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1577716" y="4781759"/>
            <a:ext cx="2611634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4268261" y="4781759"/>
            <a:ext cx="924342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None/>
            </a:pPr>
            <a:fld id="{00000000-1234-1234-1234-123412341234}" type="slidenum">
              <a:rPr lang="zh-CN"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None/>
              <a:defRPr sz="3825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7620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514350" marR="0" lvl="1" indent="-8572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3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857250" marR="0" lvl="2" indent="-95250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00150" marR="0" lvl="3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543050" marR="0" lvl="4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543050" marR="0" lvl="5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1543050" marR="0" lvl="6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1543050" marR="0" lvl="7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Cabin"/>
              <a:buChar char="–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543050" marR="0" lvl="8" indent="-104775" algn="l" rtl="0">
              <a:lnSpc>
                <a:spcPct val="110000"/>
              </a:lnSpc>
              <a:spcBef>
                <a:spcPts val="525"/>
              </a:spcBef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None/>
            </a:pPr>
            <a:fld id="{00000000-1234-1234-1234-123412341234}" type="slidenum">
              <a:rPr lang="zh-CN"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CN" sz="1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1" title="Left scallop edge"/>
          <p:cNvSpPr/>
          <p:nvPr/>
        </p:nvSpPr>
        <p:spPr>
          <a:xfrm>
            <a:off x="0" y="0"/>
            <a:ext cx="664369" cy="514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96129" y="0"/>
                </a:lnTo>
                <a:lnTo>
                  <a:pt x="96344" y="1194"/>
                </a:lnTo>
                <a:lnTo>
                  <a:pt x="97419" y="2250"/>
                </a:lnTo>
                <a:lnTo>
                  <a:pt x="98924" y="3166"/>
                </a:lnTo>
                <a:lnTo>
                  <a:pt x="100860" y="3972"/>
                </a:lnTo>
                <a:lnTo>
                  <a:pt x="103010" y="4694"/>
                </a:lnTo>
                <a:lnTo>
                  <a:pt x="105591" y="5333"/>
                </a:lnTo>
                <a:lnTo>
                  <a:pt x="108172" y="6000"/>
                </a:lnTo>
                <a:lnTo>
                  <a:pt x="110752" y="6666"/>
                </a:lnTo>
                <a:lnTo>
                  <a:pt x="112903" y="7305"/>
                </a:lnTo>
                <a:lnTo>
                  <a:pt x="115053" y="8027"/>
                </a:lnTo>
                <a:lnTo>
                  <a:pt x="117204" y="8833"/>
                </a:lnTo>
                <a:lnTo>
                  <a:pt x="118709" y="9750"/>
                </a:lnTo>
                <a:lnTo>
                  <a:pt x="119569" y="10805"/>
                </a:lnTo>
                <a:lnTo>
                  <a:pt x="120000" y="12000"/>
                </a:lnTo>
                <a:lnTo>
                  <a:pt x="119569" y="13194"/>
                </a:lnTo>
                <a:lnTo>
                  <a:pt x="118709" y="14250"/>
                </a:lnTo>
                <a:lnTo>
                  <a:pt x="117204" y="15166"/>
                </a:lnTo>
                <a:lnTo>
                  <a:pt x="115053" y="15972"/>
                </a:lnTo>
                <a:lnTo>
                  <a:pt x="112903" y="16694"/>
                </a:lnTo>
                <a:lnTo>
                  <a:pt x="110752" y="17333"/>
                </a:lnTo>
                <a:lnTo>
                  <a:pt x="108172" y="18000"/>
                </a:lnTo>
                <a:lnTo>
                  <a:pt x="105591" y="18666"/>
                </a:lnTo>
                <a:lnTo>
                  <a:pt x="103010" y="19305"/>
                </a:lnTo>
                <a:lnTo>
                  <a:pt x="100860" y="20027"/>
                </a:lnTo>
                <a:lnTo>
                  <a:pt x="98924" y="20833"/>
                </a:lnTo>
                <a:lnTo>
                  <a:pt x="97419" y="21750"/>
                </a:lnTo>
                <a:lnTo>
                  <a:pt x="96344" y="22805"/>
                </a:lnTo>
                <a:lnTo>
                  <a:pt x="96129" y="24000"/>
                </a:lnTo>
                <a:lnTo>
                  <a:pt x="96344" y="25194"/>
                </a:lnTo>
                <a:lnTo>
                  <a:pt x="97419" y="26250"/>
                </a:lnTo>
                <a:lnTo>
                  <a:pt x="98924" y="27166"/>
                </a:lnTo>
                <a:lnTo>
                  <a:pt x="100860" y="27972"/>
                </a:lnTo>
                <a:lnTo>
                  <a:pt x="103010" y="28694"/>
                </a:lnTo>
                <a:lnTo>
                  <a:pt x="105591" y="29333"/>
                </a:lnTo>
                <a:lnTo>
                  <a:pt x="108172" y="30000"/>
                </a:lnTo>
                <a:lnTo>
                  <a:pt x="110752" y="30666"/>
                </a:lnTo>
                <a:lnTo>
                  <a:pt x="112903" y="31305"/>
                </a:lnTo>
                <a:lnTo>
                  <a:pt x="115053" y="32027"/>
                </a:lnTo>
                <a:lnTo>
                  <a:pt x="117204" y="32833"/>
                </a:lnTo>
                <a:lnTo>
                  <a:pt x="118709" y="33750"/>
                </a:lnTo>
                <a:lnTo>
                  <a:pt x="119569" y="34805"/>
                </a:lnTo>
                <a:lnTo>
                  <a:pt x="120000" y="36000"/>
                </a:lnTo>
                <a:lnTo>
                  <a:pt x="119569" y="37194"/>
                </a:lnTo>
                <a:lnTo>
                  <a:pt x="118709" y="38250"/>
                </a:lnTo>
                <a:lnTo>
                  <a:pt x="117204" y="39166"/>
                </a:lnTo>
                <a:lnTo>
                  <a:pt x="115053" y="39972"/>
                </a:lnTo>
                <a:lnTo>
                  <a:pt x="112903" y="40694"/>
                </a:lnTo>
                <a:lnTo>
                  <a:pt x="110752" y="41333"/>
                </a:lnTo>
                <a:lnTo>
                  <a:pt x="108172" y="42000"/>
                </a:lnTo>
                <a:lnTo>
                  <a:pt x="105591" y="42666"/>
                </a:lnTo>
                <a:lnTo>
                  <a:pt x="103010" y="43305"/>
                </a:lnTo>
                <a:lnTo>
                  <a:pt x="100860" y="44027"/>
                </a:lnTo>
                <a:lnTo>
                  <a:pt x="98924" y="44833"/>
                </a:lnTo>
                <a:lnTo>
                  <a:pt x="97419" y="45750"/>
                </a:lnTo>
                <a:lnTo>
                  <a:pt x="96344" y="46805"/>
                </a:lnTo>
                <a:lnTo>
                  <a:pt x="96129" y="48000"/>
                </a:lnTo>
                <a:lnTo>
                  <a:pt x="96344" y="49194"/>
                </a:lnTo>
                <a:lnTo>
                  <a:pt x="97419" y="50250"/>
                </a:lnTo>
                <a:lnTo>
                  <a:pt x="98924" y="51166"/>
                </a:lnTo>
                <a:lnTo>
                  <a:pt x="100860" y="51972"/>
                </a:lnTo>
                <a:lnTo>
                  <a:pt x="103010" y="52694"/>
                </a:lnTo>
                <a:lnTo>
                  <a:pt x="105591" y="53333"/>
                </a:lnTo>
                <a:lnTo>
                  <a:pt x="108172" y="54000"/>
                </a:lnTo>
                <a:lnTo>
                  <a:pt x="110752" y="54666"/>
                </a:lnTo>
                <a:lnTo>
                  <a:pt x="112903" y="55305"/>
                </a:lnTo>
                <a:lnTo>
                  <a:pt x="115053" y="56027"/>
                </a:lnTo>
                <a:lnTo>
                  <a:pt x="117204" y="56833"/>
                </a:lnTo>
                <a:lnTo>
                  <a:pt x="118709" y="57750"/>
                </a:lnTo>
                <a:lnTo>
                  <a:pt x="119569" y="58805"/>
                </a:lnTo>
                <a:lnTo>
                  <a:pt x="120000" y="59972"/>
                </a:lnTo>
                <a:lnTo>
                  <a:pt x="119569" y="61194"/>
                </a:lnTo>
                <a:lnTo>
                  <a:pt x="118709" y="62250"/>
                </a:lnTo>
                <a:lnTo>
                  <a:pt x="117204" y="63166"/>
                </a:lnTo>
                <a:lnTo>
                  <a:pt x="115053" y="63972"/>
                </a:lnTo>
                <a:lnTo>
                  <a:pt x="112903" y="64694"/>
                </a:lnTo>
                <a:lnTo>
                  <a:pt x="110752" y="65333"/>
                </a:lnTo>
                <a:lnTo>
                  <a:pt x="108172" y="66000"/>
                </a:lnTo>
                <a:lnTo>
                  <a:pt x="105591" y="66666"/>
                </a:lnTo>
                <a:lnTo>
                  <a:pt x="103010" y="67305"/>
                </a:lnTo>
                <a:lnTo>
                  <a:pt x="100860" y="68027"/>
                </a:lnTo>
                <a:lnTo>
                  <a:pt x="98924" y="68833"/>
                </a:lnTo>
                <a:lnTo>
                  <a:pt x="97419" y="69750"/>
                </a:lnTo>
                <a:lnTo>
                  <a:pt x="96344" y="70805"/>
                </a:lnTo>
                <a:lnTo>
                  <a:pt x="96129" y="72000"/>
                </a:lnTo>
                <a:lnTo>
                  <a:pt x="96344" y="73194"/>
                </a:lnTo>
                <a:lnTo>
                  <a:pt x="97419" y="74250"/>
                </a:lnTo>
                <a:lnTo>
                  <a:pt x="98924" y="75166"/>
                </a:lnTo>
                <a:lnTo>
                  <a:pt x="100860" y="75972"/>
                </a:lnTo>
                <a:lnTo>
                  <a:pt x="103010" y="76694"/>
                </a:lnTo>
                <a:lnTo>
                  <a:pt x="105591" y="77333"/>
                </a:lnTo>
                <a:lnTo>
                  <a:pt x="110752" y="78666"/>
                </a:lnTo>
                <a:lnTo>
                  <a:pt x="112903" y="79305"/>
                </a:lnTo>
                <a:lnTo>
                  <a:pt x="115053" y="80027"/>
                </a:lnTo>
                <a:lnTo>
                  <a:pt x="117204" y="80833"/>
                </a:lnTo>
                <a:lnTo>
                  <a:pt x="118709" y="81750"/>
                </a:lnTo>
                <a:lnTo>
                  <a:pt x="119569" y="82805"/>
                </a:lnTo>
                <a:lnTo>
                  <a:pt x="120000" y="84000"/>
                </a:lnTo>
                <a:lnTo>
                  <a:pt x="119569" y="85194"/>
                </a:lnTo>
                <a:lnTo>
                  <a:pt x="118709" y="86250"/>
                </a:lnTo>
                <a:lnTo>
                  <a:pt x="117204" y="87166"/>
                </a:lnTo>
                <a:lnTo>
                  <a:pt x="115053" y="87972"/>
                </a:lnTo>
                <a:lnTo>
                  <a:pt x="112903" y="88694"/>
                </a:lnTo>
                <a:lnTo>
                  <a:pt x="110752" y="89333"/>
                </a:lnTo>
                <a:lnTo>
                  <a:pt x="108172" y="90000"/>
                </a:lnTo>
                <a:lnTo>
                  <a:pt x="105591" y="90666"/>
                </a:lnTo>
                <a:lnTo>
                  <a:pt x="103010" y="91305"/>
                </a:lnTo>
                <a:lnTo>
                  <a:pt x="100860" y="92027"/>
                </a:lnTo>
                <a:lnTo>
                  <a:pt x="98924" y="92833"/>
                </a:lnTo>
                <a:lnTo>
                  <a:pt x="97419" y="93750"/>
                </a:lnTo>
                <a:lnTo>
                  <a:pt x="96344" y="94805"/>
                </a:lnTo>
                <a:lnTo>
                  <a:pt x="96129" y="96000"/>
                </a:lnTo>
                <a:lnTo>
                  <a:pt x="96344" y="97194"/>
                </a:lnTo>
                <a:lnTo>
                  <a:pt x="97419" y="98250"/>
                </a:lnTo>
                <a:lnTo>
                  <a:pt x="98924" y="99166"/>
                </a:lnTo>
                <a:lnTo>
                  <a:pt x="100860" y="99972"/>
                </a:lnTo>
                <a:lnTo>
                  <a:pt x="103010" y="100694"/>
                </a:lnTo>
                <a:lnTo>
                  <a:pt x="105591" y="101333"/>
                </a:lnTo>
                <a:lnTo>
                  <a:pt x="108172" y="102000"/>
                </a:lnTo>
                <a:lnTo>
                  <a:pt x="110752" y="102666"/>
                </a:lnTo>
                <a:lnTo>
                  <a:pt x="112903" y="103305"/>
                </a:lnTo>
                <a:lnTo>
                  <a:pt x="115053" y="104027"/>
                </a:lnTo>
                <a:lnTo>
                  <a:pt x="117204" y="104833"/>
                </a:lnTo>
                <a:lnTo>
                  <a:pt x="118709" y="105750"/>
                </a:lnTo>
                <a:lnTo>
                  <a:pt x="119569" y="106805"/>
                </a:lnTo>
                <a:lnTo>
                  <a:pt x="120000" y="108000"/>
                </a:lnTo>
                <a:lnTo>
                  <a:pt x="119569" y="109194"/>
                </a:lnTo>
                <a:lnTo>
                  <a:pt x="118709" y="110250"/>
                </a:lnTo>
                <a:lnTo>
                  <a:pt x="117204" y="111166"/>
                </a:lnTo>
                <a:lnTo>
                  <a:pt x="115053" y="111972"/>
                </a:lnTo>
                <a:lnTo>
                  <a:pt x="112903" y="112694"/>
                </a:lnTo>
                <a:lnTo>
                  <a:pt x="110752" y="113333"/>
                </a:lnTo>
                <a:lnTo>
                  <a:pt x="108172" y="114000"/>
                </a:lnTo>
                <a:lnTo>
                  <a:pt x="105591" y="114666"/>
                </a:lnTo>
                <a:lnTo>
                  <a:pt x="103010" y="115305"/>
                </a:lnTo>
                <a:lnTo>
                  <a:pt x="100860" y="116027"/>
                </a:lnTo>
                <a:lnTo>
                  <a:pt x="98924" y="116833"/>
                </a:lnTo>
                <a:lnTo>
                  <a:pt x="97419" y="117750"/>
                </a:lnTo>
                <a:lnTo>
                  <a:pt x="96344" y="118805"/>
                </a:lnTo>
                <a:lnTo>
                  <a:pt x="96129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Shape 12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hort Stack"/>
              <a:buNone/>
            </a:pPr>
            <a:r>
              <a:rPr lang="zh-CN" sz="5400" b="0" i="0" u="none" strike="noStrike" cap="none" dirty="0">
                <a:solidFill>
                  <a:schemeClr val="dk2"/>
                </a:solidFill>
                <a:latin typeface="Chalkduster" charset="0"/>
                <a:ea typeface="Chalkduster" charset="0"/>
                <a:cs typeface="Chalkduster" charset="0"/>
                <a:sym typeface="Short Stack"/>
              </a:rPr>
              <a:t>SPRINT 2 PRESENTATION</a:t>
            </a:r>
          </a:p>
          <a:p>
            <a:pPr marL="0" marR="0" lvl="0" indent="-34290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Short Stack"/>
              <a:buNone/>
            </a:pPr>
            <a:r>
              <a:rPr lang="zh-CN" sz="5400" b="0" i="0" u="none" strike="noStrike" cap="none" dirty="0">
                <a:solidFill>
                  <a:schemeClr val="dk2"/>
                </a:solidFill>
                <a:latin typeface="Chalkduster" charset="0"/>
                <a:ea typeface="Chalkduster" charset="0"/>
                <a:cs typeface="Chalkduster" charset="0"/>
                <a:sym typeface="Short Stack"/>
              </a:rPr>
              <a:t>RUN! QUAVER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110774" y="3693650"/>
            <a:ext cx="2500500" cy="125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zh-CN" sz="1500" b="1" i="0" u="none" strike="noStrike" cap="none" dirty="0">
                <a:solidFill>
                  <a:schemeClr val="dk2"/>
                </a:solidFill>
                <a:latin typeface="+mj-lt"/>
                <a:sym typeface="Cabin"/>
              </a:rPr>
              <a:t>TEAM 302</a:t>
            </a: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zh-CN" sz="1500" b="1" i="0" u="none" strike="noStrike" cap="none" dirty="0">
                <a:solidFill>
                  <a:schemeClr val="dk2"/>
                </a:solidFill>
                <a:latin typeface="+mj-lt"/>
                <a:sym typeface="Cabin"/>
              </a:rPr>
              <a:t>MEMBERS: GE BIAN</a:t>
            </a: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zh-CN" sz="1500" b="1" i="0" u="none" strike="noStrike" cap="none" dirty="0">
                <a:solidFill>
                  <a:schemeClr val="dk2"/>
                </a:solidFill>
                <a:latin typeface="+mj-lt"/>
                <a:sym typeface="Cabin"/>
              </a:rPr>
              <a:t>               	 </a:t>
            </a:r>
            <a:r>
              <a:rPr 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 </a:t>
            </a:r>
            <a:r>
              <a:rPr lang="zh-CN" sz="1500" b="1" i="0" u="none" strike="noStrike" cap="none" dirty="0" smtClean="0">
                <a:solidFill>
                  <a:schemeClr val="dk2"/>
                </a:solidFill>
                <a:latin typeface="+mj-lt"/>
                <a:sym typeface="Cabin"/>
              </a:rPr>
              <a:t>XIAO </a:t>
            </a:r>
            <a:r>
              <a:rPr lang="zh-CN" sz="1500" b="1" i="0" u="none" strike="noStrike" cap="none" dirty="0">
                <a:solidFill>
                  <a:schemeClr val="dk2"/>
                </a:solidFill>
                <a:latin typeface="+mj-lt"/>
                <a:sym typeface="Cabin"/>
              </a:rPr>
              <a:t>KUANG</a:t>
            </a: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zh-CN" sz="1500" b="1" i="0" u="none" strike="noStrike" cap="none" dirty="0">
                <a:solidFill>
                  <a:schemeClr val="dk2"/>
                </a:solidFill>
                <a:latin typeface="+mj-lt"/>
                <a:sym typeface="Cabin"/>
              </a:rPr>
              <a:t>DATE: 11/</a:t>
            </a:r>
            <a:r>
              <a:rPr lang="zh-CN" dirty="0">
                <a:latin typeface="+mj-lt"/>
              </a:rPr>
              <a:t>20</a:t>
            </a:r>
            <a:r>
              <a:rPr lang="zh-CN" sz="1500" b="1" i="0" u="none" strike="noStrike" cap="none" dirty="0">
                <a:solidFill>
                  <a:schemeClr val="dk2"/>
                </a:solidFill>
                <a:latin typeface="+mj-lt"/>
                <a:sym typeface="Cabin"/>
              </a:rPr>
              <a:t>/2017  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9449" y="3619654"/>
            <a:ext cx="774616" cy="109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55854" y="46940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242887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None/>
            </a:pPr>
            <a:r>
              <a:rPr lang="zh-CN" sz="3825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BACKGROUND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560050" y="1507250"/>
            <a:ext cx="6268200" cy="304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bin"/>
              <a:buChar char="•"/>
            </a:pPr>
            <a:r>
              <a:rPr lang="zh-CN"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Offer users an </a:t>
            </a:r>
            <a:r>
              <a:rPr lang="zh-CN" sz="2000"/>
              <a:t>online </a:t>
            </a:r>
            <a:r>
              <a:rPr lang="zh-CN"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parkour game with</a:t>
            </a:r>
            <a:r>
              <a:rPr lang="zh-CN" sz="2000"/>
              <a:t> two game modes:</a:t>
            </a:r>
          </a:p>
          <a:p>
            <a:pPr marL="914400" marR="0" lvl="1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</a:pPr>
            <a:r>
              <a:rPr lang="zh-CN"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Keyboard mode</a:t>
            </a:r>
          </a:p>
          <a:p>
            <a:pPr marL="914400" marR="0" lvl="1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</a:pPr>
            <a:r>
              <a:rPr lang="zh-CN"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Voice mode</a:t>
            </a:r>
          </a:p>
          <a:p>
            <a:pPr marL="457200" marR="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zh-CN"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Important feature: </a:t>
            </a:r>
          </a:p>
          <a:p>
            <a:pPr marL="914400" marR="0" lvl="1" indent="-3175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–"/>
            </a:pPr>
            <a:r>
              <a:rPr lang="zh-CN"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All players in the same global scene</a:t>
            </a:r>
          </a:p>
          <a:p>
            <a:pPr marL="914400" marR="0" lvl="1" indent="-3175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–"/>
            </a:pPr>
            <a:r>
              <a:rPr lang="zh-CN" sz="2000"/>
              <a:t>Pause, resume game under any circumstances</a:t>
            </a:r>
          </a:p>
          <a:p>
            <a:pPr marL="914400" marR="0" lvl="1" indent="-3175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–"/>
            </a:pPr>
            <a:r>
              <a:rPr lang="zh-CN" sz="2000"/>
              <a:t>Game playback for TOP3 games in each mode 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8075" y="563563"/>
            <a:ext cx="632157" cy="741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6805100" y="314450"/>
            <a:ext cx="1428600" cy="610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7777"/>
              <a:buFont typeface="Arial"/>
              <a:buNone/>
            </a:pPr>
            <a:r>
              <a:rPr lang="zh-CN" sz="1800" i="0" u="none" strike="noStrike" cap="none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Quaver!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921325" y="255118"/>
            <a:ext cx="5292662" cy="250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242887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None/>
            </a:pPr>
            <a:r>
              <a:rPr lang="zh-CN" sz="3825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GOAL &amp; COMPLETED FEATURES FOR SPRINT 2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126525" y="1741300"/>
            <a:ext cx="5054700" cy="303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Rewrite game using </a:t>
            </a:r>
            <a:r>
              <a:rPr lang="zh-CN" sz="1600" b="1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p5</a:t>
            </a: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.js;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bin"/>
              <a:buAutoNum type="arabicPeriod"/>
            </a:pP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Login with Google account;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Implement </a:t>
            </a:r>
            <a:r>
              <a:rPr lang="zh-CN" sz="1600" b="1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Voice Control Mode</a:t>
            </a: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 and provide both </a:t>
            </a:r>
            <a:r>
              <a:rPr lang="zh-CN" sz="1600" b="1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Keyboard Mode </a:t>
            </a: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and </a:t>
            </a:r>
            <a:r>
              <a:rPr lang="zh-CN" sz="1600" b="1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Voice Mode</a:t>
            </a: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 for logged-in user to select;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Enable </a:t>
            </a:r>
            <a:r>
              <a:rPr lang="zh-CN" sz="1600" b="1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pausing</a:t>
            </a: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 game after login;</a:t>
            </a:r>
          </a:p>
          <a:p>
            <a:pPr marL="457200" lvl="0" indent="-330200" rtl="0">
              <a:spcBef>
                <a:spcPts val="0"/>
              </a:spcBef>
              <a:buClr>
                <a:srgbClr val="434343"/>
              </a:buClr>
              <a:buSzPct val="100000"/>
              <a:buFont typeface="Cabin"/>
              <a:buAutoNum type="arabicPeriod"/>
            </a:pP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Semi-update save game status per 5 seconds;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Enable disconnected user </a:t>
            </a:r>
            <a:r>
              <a:rPr lang="zh-CN" sz="1600" b="1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resume</a:t>
            </a: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 their last game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bin"/>
              <a:buAutoNum type="arabicPeriod"/>
            </a:pP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Ranking Board for two game modes separately;</a:t>
            </a:r>
          </a:p>
          <a:p>
            <a:pPr marL="457200" lvl="0" indent="-330200" rtl="0">
              <a:spcBef>
                <a:spcPts val="0"/>
              </a:spcBef>
              <a:buClr>
                <a:srgbClr val="434343"/>
              </a:buClr>
              <a:buSzPct val="100000"/>
              <a:buFont typeface="Cabin"/>
              <a:buAutoNum type="arabicPeriod"/>
            </a:pPr>
            <a:r>
              <a:rPr lang="zh-CN" sz="1600">
                <a:solidFill>
                  <a:srgbClr val="434343"/>
                </a:solidFill>
                <a:latin typeface="Cabin"/>
                <a:ea typeface="Cabin"/>
                <a:cs typeface="Cabin"/>
                <a:sym typeface="Cabin"/>
              </a:rPr>
              <a:t>Best-Match List for current user;</a:t>
            </a:r>
          </a:p>
          <a:p>
            <a:pPr lvl="0" rtl="0">
              <a:spcBef>
                <a:spcPts val="0"/>
              </a:spcBef>
              <a:buNone/>
            </a:pPr>
            <a:endParaRPr sz="1600">
              <a:solidFill>
                <a:srgbClr val="434343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050" y="1748325"/>
            <a:ext cx="5601726" cy="308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9350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242887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None/>
            </a:pPr>
            <a:r>
              <a:rPr lang="zh-CN" sz="3825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COMPLETED FEATURES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5796" y="500925"/>
            <a:ext cx="4416264" cy="87254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7020850" y="3200975"/>
            <a:ext cx="1470900" cy="103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6642575" y="2036975"/>
            <a:ext cx="624600" cy="395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188275" y="770825"/>
            <a:ext cx="1129800" cy="87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6" name="Shape 126"/>
          <p:cNvCxnSpPr>
            <a:stCxn id="125" idx="2"/>
            <a:endCxn id="124" idx="0"/>
          </p:cNvCxnSpPr>
          <p:nvPr/>
        </p:nvCxnSpPr>
        <p:spPr>
          <a:xfrm flipH="1">
            <a:off x="6954875" y="1643225"/>
            <a:ext cx="798300" cy="39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7" name="Shape 127"/>
          <p:cNvCxnSpPr>
            <a:stCxn id="125" idx="2"/>
            <a:endCxn id="123" idx="0"/>
          </p:cNvCxnSpPr>
          <p:nvPr/>
        </p:nvCxnSpPr>
        <p:spPr>
          <a:xfrm>
            <a:off x="7753175" y="1643225"/>
            <a:ext cx="3000" cy="15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" name="Shape 128"/>
          <p:cNvSpPr txBox="1"/>
          <p:nvPr/>
        </p:nvSpPr>
        <p:spPr>
          <a:xfrm>
            <a:off x="6941800" y="4328775"/>
            <a:ext cx="1629000" cy="58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Cabin"/>
                <a:ea typeface="Cabin"/>
                <a:cs typeface="Cabin"/>
                <a:sym typeface="Cabin"/>
              </a:rPr>
              <a:t>Best matches list for current user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9350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242887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None/>
            </a:pPr>
            <a:r>
              <a:rPr lang="zh-CN" sz="3825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COMPLETED FEATURES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0"/>
            <a:ext cx="2571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3314325" y="0"/>
            <a:ext cx="2530200" cy="245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3314325" y="2456100"/>
            <a:ext cx="2530200" cy="245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7" name="Shape 137"/>
          <p:cNvCxnSpPr>
            <a:stCxn id="135" idx="3"/>
          </p:cNvCxnSpPr>
          <p:nvPr/>
        </p:nvCxnSpPr>
        <p:spPr>
          <a:xfrm>
            <a:off x="5844525" y="1228050"/>
            <a:ext cx="6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8" name="Shape 138"/>
          <p:cNvCxnSpPr>
            <a:stCxn id="136" idx="3"/>
          </p:cNvCxnSpPr>
          <p:nvPr/>
        </p:nvCxnSpPr>
        <p:spPr>
          <a:xfrm>
            <a:off x="5844525" y="3684150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9" name="Shape 139"/>
          <p:cNvSpPr txBox="1"/>
          <p:nvPr/>
        </p:nvSpPr>
        <p:spPr>
          <a:xfrm>
            <a:off x="6642300" y="976525"/>
            <a:ext cx="1849500" cy="10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latin typeface="Cabin"/>
                <a:ea typeface="Cabin"/>
                <a:cs typeface="Cabin"/>
                <a:sym typeface="Cabin"/>
              </a:rPr>
              <a:t>Ranking board for both modes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642300" y="3403288"/>
            <a:ext cx="1849500" cy="10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800">
                <a:latin typeface="Cabin"/>
                <a:ea typeface="Cabin"/>
                <a:cs typeface="Cabin"/>
                <a:sym typeface="Cabin"/>
              </a:rPr>
              <a:t>Best game list for current users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79350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242887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None/>
            </a:pPr>
            <a:r>
              <a:rPr lang="zh-CN" sz="3825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COMPLETED FEATURES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770599" y="2692425"/>
            <a:ext cx="39843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zh-CN"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User Registration without Google account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033699" y="4521758"/>
            <a:ext cx="3458100" cy="38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lang="zh-CN"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User info board after logging in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976" y="2453875"/>
            <a:ext cx="2849629" cy="202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700" y="2453875"/>
            <a:ext cx="2991100" cy="20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975" y="133033"/>
            <a:ext cx="2849625" cy="189424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5634425" y="2027275"/>
            <a:ext cx="4636500" cy="54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latin typeface="Cabin"/>
                <a:ea typeface="Cabin"/>
                <a:cs typeface="Cabin"/>
                <a:sym typeface="Cabin"/>
              </a:rPr>
              <a:t>Finished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490475" y="4475400"/>
            <a:ext cx="1193700" cy="54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latin typeface="Cabin"/>
                <a:ea typeface="Cabin"/>
                <a:cs typeface="Cabin"/>
                <a:sym typeface="Cabin"/>
              </a:rPr>
              <a:t>On pause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696425" y="4442850"/>
            <a:ext cx="4636500" cy="54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latin typeface="Cabin"/>
                <a:ea typeface="Cabin"/>
                <a:cs typeface="Cabin"/>
                <a:sym typeface="Cabin"/>
              </a:rPr>
              <a:t>Playing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938175" y="50040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242887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None/>
            </a:pPr>
            <a:r>
              <a:rPr lang="zh-CN" sz="3825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ENCOUNTERED PROBLEMS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800340" y="1734150"/>
            <a:ext cx="4635600" cy="29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bin"/>
              <a:buAutoNum type="arabicPeriod"/>
            </a:pPr>
            <a:r>
              <a:rPr lang="zh-CN" sz="2000">
                <a:solidFill>
                  <a:srgbClr val="434343"/>
                </a:solidFill>
              </a:rPr>
              <a:t>Rewrite game using p5.js library on canvas</a:t>
            </a:r>
          </a:p>
          <a:p>
            <a:pPr marL="4572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bin"/>
              <a:buAutoNum type="arabicPeriod"/>
            </a:pPr>
            <a:r>
              <a:rPr lang="zh-CN" sz="2000">
                <a:solidFill>
                  <a:srgbClr val="434343"/>
                </a:solidFill>
              </a:rPr>
              <a:t>Server-side stream input storage(textfield)</a:t>
            </a:r>
          </a:p>
          <a:p>
            <a:pPr marL="457200" marR="0" lvl="0" indent="-355600" algn="l" rtl="0">
              <a:lnSpc>
                <a:spcPct val="110000"/>
              </a:lnSpc>
              <a:spcBef>
                <a:spcPts val="0"/>
              </a:spcBef>
              <a:buClr>
                <a:srgbClr val="434343"/>
              </a:buClr>
              <a:buSzPct val="100000"/>
              <a:buAutoNum type="arabicPeriod"/>
            </a:pPr>
            <a:r>
              <a:rPr lang="zh-CN" sz="2000">
                <a:solidFill>
                  <a:srgbClr val="434343"/>
                </a:solidFill>
              </a:rPr>
              <a:t>Coordination between elements in static game scene and dynamic state of user (login or logout)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sz="2000">
              <a:solidFill>
                <a:srgbClr val="434343"/>
              </a:solidFill>
            </a:endParaRPr>
          </a:p>
          <a:p>
            <a:pPr marL="0" marR="0" lvl="0" indent="-127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938175" y="510757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242887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None/>
            </a:pPr>
            <a:r>
              <a:rPr lang="zh-CN" sz="3825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NEXT STEPS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718400" y="1524600"/>
            <a:ext cx="4789500" cy="26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zh-CN"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Uncompleshed features from sprint</a:t>
            </a:r>
            <a:r>
              <a:rPr lang="zh-CN" sz="1800"/>
              <a:t>2</a:t>
            </a:r>
            <a:r>
              <a:rPr lang="zh-CN"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</a:pPr>
            <a:r>
              <a:rPr lang="zh-CN" sz="1800"/>
              <a:t>Game play back</a:t>
            </a:r>
          </a:p>
          <a:p>
            <a: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</a:pPr>
            <a:r>
              <a:rPr lang="zh-CN" sz="1800"/>
              <a:t>game resume for voice mode</a:t>
            </a:r>
          </a:p>
          <a:p>
            <a: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bin"/>
              <a:buChar char="–"/>
            </a:pPr>
            <a:r>
              <a:rPr lang="zh-CN" sz="1800"/>
              <a:t>Game restart after game over</a:t>
            </a:r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zh-CN" sz="1800"/>
              <a:t>UIUX improvement</a:t>
            </a:r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zh-CN" sz="1800"/>
              <a:t>Project deployment</a:t>
            </a:r>
          </a:p>
          <a:p>
            <a: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zh-CN" sz="1800"/>
              <a:t>Real-time interaction: Global game scene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Macintosh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Cabin</vt:lpstr>
      <vt:lpstr>Roboto</vt:lpstr>
      <vt:lpstr>Pacifico</vt:lpstr>
      <vt:lpstr>Chalkduster</vt:lpstr>
      <vt:lpstr>Short Stack</vt:lpstr>
      <vt:lpstr>Impact</vt:lpstr>
      <vt:lpstr>Arial</vt:lpstr>
      <vt:lpstr>Badge</vt:lpstr>
      <vt:lpstr>SPRINT 2 PRESENTATION RUN! QUAVER</vt:lpstr>
      <vt:lpstr>BACKGROUND</vt:lpstr>
      <vt:lpstr>GOAL &amp; COMPLETED FEATURES FOR SPRINT 2</vt:lpstr>
      <vt:lpstr>COMPLETED FEATURES</vt:lpstr>
      <vt:lpstr>COMPLETED FEATURES</vt:lpstr>
      <vt:lpstr>COMPLETED FEATURES</vt:lpstr>
      <vt:lpstr>ENCOUNTERED PROBLEMS</vt:lpstr>
      <vt:lpstr>NEXT STEPS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PRESENTATION RUN! QUAVER</dc:title>
  <cp:lastModifiedBy>Abigail Sun</cp:lastModifiedBy>
  <cp:revision>1</cp:revision>
  <dcterms:modified xsi:type="dcterms:W3CDTF">2017-11-20T17:00:55Z</dcterms:modified>
</cp:coreProperties>
</file>