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7" r:id="rId12"/>
    <p:sldId id="269" r:id="rId13"/>
    <p:sldId id="268" r:id="rId14"/>
    <p:sldId id="264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13640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联系方式：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1B883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3.vuejs.org/guide/migration/v-model.html#overvie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6123/overwatch-ui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1D48-6497-417F-94B1-931AFD1B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Switch </a:t>
            </a:r>
            <a:r>
              <a:rPr lang="zh-CN" altLang="en-US"/>
              <a:t>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7FF76-234F-4E94-997B-A9BFC29A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点一下就开，再点一下就关</a:t>
            </a:r>
          </a:p>
        </p:txBody>
      </p:sp>
    </p:spTree>
    <p:extLst>
      <p:ext uri="{BB962C8B-B14F-4D97-AF65-F5344CB8AC3E}">
        <p14:creationId xmlns:p14="http://schemas.microsoft.com/office/powerpoint/2010/main" val="7836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6AB8EE-D54D-48AC-A76A-2343EC450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/>
              <a:t>添加 </a:t>
            </a:r>
            <a:r>
              <a:rPr lang="en-US" altLang="zh-CN"/>
              <a:t>value </a:t>
            </a:r>
            <a:r>
              <a:rPr lang="zh-CN" altLang="en-US"/>
              <a:t>属性</a:t>
            </a:r>
            <a:br>
              <a:rPr lang="en-US" altLang="zh-CN"/>
            </a:br>
            <a:r>
              <a:rPr lang="zh-CN" altLang="en-US"/>
              <a:t>添加 </a:t>
            </a:r>
            <a:r>
              <a:rPr lang="en-US" altLang="zh-CN"/>
              <a:t>input </a:t>
            </a:r>
            <a:r>
              <a:rPr lang="zh-CN" altLang="en-US"/>
              <a:t>事件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D33AD6D-7D37-48A7-9853-0D0845FD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&lt;Switch </a:t>
            </a:r>
            <a:r>
              <a:rPr lang="en-US" altLang="zh-CN">
                <a:solidFill>
                  <a:srgbClr val="41B883"/>
                </a:solidFill>
              </a:rPr>
              <a:t>value="xxx" @input="xxx = $event"</a:t>
            </a:r>
            <a:r>
              <a:rPr lang="en-US" altLang="zh-CN"/>
              <a:t>/&gt;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4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B4D23-5BDF-4C34-8CAA-749A9BE37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如何让 </a:t>
            </a:r>
            <a:r>
              <a:rPr lang="en-US" altLang="zh-CN"/>
              <a:t>Switch </a:t>
            </a:r>
            <a:r>
              <a:rPr lang="zh-CN" altLang="en-US"/>
              <a:t>接受 </a:t>
            </a:r>
            <a:r>
              <a:rPr lang="en-US" altLang="zh-CN"/>
              <a:t>value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E6B2C7D-8DD3-4622-B45C-61126403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用 </a:t>
            </a:r>
            <a:r>
              <a:rPr lang="en-US" altLang="zh-CN"/>
              <a:t>props </a:t>
            </a:r>
            <a:r>
              <a:rPr lang="zh-CN" altLang="en-US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24996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B4D23-5BDF-4C34-8CAA-749A9BE37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69" y="2607212"/>
            <a:ext cx="8778239" cy="842858"/>
          </a:xfrm>
        </p:spPr>
        <p:txBody>
          <a:bodyPr/>
          <a:lstStyle/>
          <a:p>
            <a:r>
              <a:rPr lang="zh-CN" altLang="en-US"/>
              <a:t>如何让 </a:t>
            </a:r>
            <a:r>
              <a:rPr lang="en-US" altLang="zh-CN"/>
              <a:t>Switch </a:t>
            </a:r>
            <a:r>
              <a:rPr lang="zh-CN" altLang="en-US"/>
              <a:t>发出 </a:t>
            </a:r>
            <a:r>
              <a:rPr lang="en-US" altLang="zh-CN"/>
              <a:t>input </a:t>
            </a:r>
            <a:r>
              <a:rPr lang="zh-CN" altLang="en-US"/>
              <a:t>事件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E6B2C7D-8DD3-4622-B45C-61126403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用 </a:t>
            </a:r>
            <a:r>
              <a:rPr lang="en-US" altLang="zh-CN"/>
              <a:t>context.emit('input', xxx) </a:t>
            </a:r>
            <a:r>
              <a:rPr lang="zh-CN" altLang="en-US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30505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9BD0C-0AAF-4626-9911-C67093A4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 3</a:t>
            </a:r>
            <a:r>
              <a:rPr lang="zh-CN" altLang="en-US"/>
              <a:t> 编程模型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73156-E124-4BD5-A18B-1F6B2DBB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内部数据 </a:t>
            </a:r>
            <a:r>
              <a:rPr lang="en-US" altLang="zh-CN"/>
              <a:t>V.S. </a:t>
            </a:r>
            <a:r>
              <a:rPr lang="zh-CN" altLang="en-US"/>
              <a:t>父子数据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15E820-9C12-47B7-AC79-E4C8912E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" y="1948549"/>
            <a:ext cx="5819818" cy="2567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801E8A-AB7C-4E78-A009-E94BB7C3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34" y="4526106"/>
            <a:ext cx="6553248" cy="2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FCDA-57B1-4D71-91E8-ADFA2DD8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C0B08-D9AC-4AAC-A5E1-E3D0918D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为什么事件名是 </a:t>
            </a:r>
            <a:r>
              <a:rPr lang="en-US" altLang="zh-CN"/>
              <a:t>input</a:t>
            </a:r>
          </a:p>
          <a:p>
            <a:pPr lvl="1"/>
            <a:r>
              <a:rPr lang="zh-CN" altLang="en-US"/>
              <a:t>你可以改成其他名字，用 </a:t>
            </a:r>
            <a:r>
              <a:rPr lang="en-US" altLang="zh-CN"/>
              <a:t>input </a:t>
            </a:r>
            <a:r>
              <a:rPr lang="zh-CN" altLang="en-US"/>
              <a:t>是我的</a:t>
            </a:r>
            <a:r>
              <a:rPr lang="zh-CN" altLang="en-US">
                <a:solidFill>
                  <a:srgbClr val="41B883"/>
                </a:solidFill>
              </a:rPr>
              <a:t>个人习惯</a:t>
            </a:r>
            <a:endParaRPr lang="en-US" altLang="zh-CN">
              <a:solidFill>
                <a:srgbClr val="41B883"/>
              </a:solidFill>
            </a:endParaRPr>
          </a:p>
          <a:p>
            <a:r>
              <a:rPr lang="en-US" altLang="zh-CN"/>
              <a:t>$event</a:t>
            </a:r>
            <a:r>
              <a:rPr lang="zh-CN" altLang="en-US"/>
              <a:t> 是个什么玩意</a:t>
            </a:r>
            <a:endParaRPr lang="en-US" altLang="zh-CN"/>
          </a:p>
          <a:p>
            <a:pPr lvl="1"/>
            <a:r>
              <a:rPr lang="zh-CN" altLang="en-US"/>
              <a:t>是尤雨溪创造的一个变量，不喜欢你就去找尤雨溪</a:t>
            </a:r>
            <a:endParaRPr lang="en-US" altLang="zh-CN"/>
          </a:p>
          <a:p>
            <a:pPr lvl="1"/>
            <a:r>
              <a:rPr lang="en-US" altLang="zh-CN">
                <a:solidFill>
                  <a:srgbClr val="41B883"/>
                </a:solidFill>
              </a:rPr>
              <a:t>$event </a:t>
            </a:r>
            <a:r>
              <a:rPr lang="zh-CN" altLang="en-US">
                <a:solidFill>
                  <a:srgbClr val="41B883"/>
                </a:solidFill>
              </a:rPr>
              <a:t>的值是 </a:t>
            </a:r>
            <a:r>
              <a:rPr lang="en-US" altLang="zh-CN">
                <a:solidFill>
                  <a:srgbClr val="41B883"/>
                </a:solidFill>
              </a:rPr>
              <a:t>emit </a:t>
            </a:r>
            <a:r>
              <a:rPr lang="zh-CN" altLang="en-US">
                <a:solidFill>
                  <a:srgbClr val="41B883"/>
                </a:solidFill>
              </a:rPr>
              <a:t>的第二个参数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en-US" altLang="zh-CN">
                <a:solidFill>
                  <a:srgbClr val="41B883"/>
                </a:solidFill>
              </a:rPr>
              <a:t>emit(</a:t>
            </a:r>
            <a:r>
              <a:rPr lang="zh-CN" altLang="en-US">
                <a:solidFill>
                  <a:srgbClr val="41B883"/>
                </a:solidFill>
              </a:rPr>
              <a:t>事件名</a:t>
            </a:r>
            <a:r>
              <a:rPr lang="en-US" altLang="zh-CN">
                <a:solidFill>
                  <a:srgbClr val="41B883"/>
                </a:solidFill>
              </a:rPr>
              <a:t>, </a:t>
            </a:r>
            <a:r>
              <a:rPr lang="zh-CN" altLang="en-US">
                <a:solidFill>
                  <a:srgbClr val="41B883"/>
                </a:solidFill>
              </a:rPr>
              <a:t>事件参数</a:t>
            </a:r>
            <a:r>
              <a:rPr lang="en-US" altLang="zh-CN">
                <a:solidFill>
                  <a:srgbClr val="41B883"/>
                </a:solidFill>
              </a:rPr>
              <a:t>)</a:t>
            </a:r>
          </a:p>
          <a:p>
            <a:pPr lvl="1"/>
            <a:r>
              <a:rPr lang="zh-CN" altLang="en-US"/>
              <a:t>不喜欢你就去找尤雨溪理论，这是他规定的</a:t>
            </a:r>
            <a:endParaRPr lang="en-US" altLang="zh-CN"/>
          </a:p>
          <a:p>
            <a:r>
              <a:rPr lang="zh-CN" altLang="en-US"/>
              <a:t>总结</a:t>
            </a:r>
            <a:endParaRPr lang="en-US" altLang="zh-CN"/>
          </a:p>
          <a:p>
            <a:pPr lvl="1"/>
            <a:r>
              <a:rPr lang="zh-CN" altLang="en-US"/>
              <a:t>编程这行很多的规矩都是</a:t>
            </a:r>
            <a:r>
              <a:rPr lang="zh-CN" altLang="en-US">
                <a:solidFill>
                  <a:srgbClr val="41B883"/>
                </a:solidFill>
              </a:rPr>
              <a:t>人为规定</a:t>
            </a:r>
            <a:r>
              <a:rPr lang="zh-CN" altLang="en-US"/>
              <a:t>的</a:t>
            </a:r>
            <a:endParaRPr lang="en-US" altLang="zh-CN"/>
          </a:p>
          <a:p>
            <a:pPr lvl="1"/>
            <a:r>
              <a:rPr lang="zh-CN" altLang="en-US"/>
              <a:t>这些规定往往都是</a:t>
            </a:r>
            <a:r>
              <a:rPr lang="zh-CN" altLang="en-US">
                <a:solidFill>
                  <a:srgbClr val="41B883"/>
                </a:solidFill>
              </a:rPr>
              <a:t>经过千锤百炼的好规定</a:t>
            </a:r>
            <a:endParaRPr lang="en-US" altLang="zh-CN">
              <a:solidFill>
                <a:srgbClr val="41B883"/>
              </a:solidFill>
            </a:endParaRPr>
          </a:p>
          <a:p>
            <a:pPr lvl="1"/>
            <a:r>
              <a:rPr lang="zh-CN" altLang="en-US"/>
              <a:t>也就是人们所说的</a:t>
            </a:r>
            <a:r>
              <a:rPr lang="zh-CN" altLang="en-US">
                <a:solidFill>
                  <a:srgbClr val="41B883"/>
                </a:solidFill>
              </a:rPr>
              <a:t>「经验」</a:t>
            </a:r>
          </a:p>
        </p:txBody>
      </p:sp>
    </p:spTree>
    <p:extLst>
      <p:ext uri="{BB962C8B-B14F-4D97-AF65-F5344CB8AC3E}">
        <p14:creationId xmlns:p14="http://schemas.microsoft.com/office/powerpoint/2010/main" val="104841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268F5D4-4268-468D-9878-2C75840C5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0AF5982-F5C2-4B17-833B-62724618B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对「父子之间的数据交流」进行简化</a:t>
            </a:r>
          </a:p>
        </p:txBody>
      </p:sp>
    </p:spTree>
    <p:extLst>
      <p:ext uri="{BB962C8B-B14F-4D97-AF65-F5344CB8AC3E}">
        <p14:creationId xmlns:p14="http://schemas.microsoft.com/office/powerpoint/2010/main" val="171753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37D5B0-3738-46AA-B637-B599C5B1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 3 </a:t>
            </a:r>
            <a:r>
              <a:rPr lang="zh-CN" altLang="en-US"/>
              <a:t>的 </a:t>
            </a:r>
            <a:r>
              <a:rPr lang="en-US" altLang="zh-CN"/>
              <a:t>v-model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437D13-730E-467C-8BD6-91219F37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</a:t>
            </a:r>
            <a:endParaRPr lang="en-US" altLang="zh-CN"/>
          </a:p>
          <a:p>
            <a:pPr lvl="1"/>
            <a:r>
              <a:rPr lang="zh-CN" altLang="en-US"/>
              <a:t>属性名任意，假设为 </a:t>
            </a:r>
            <a:r>
              <a:rPr lang="en-US" altLang="zh-CN"/>
              <a:t>x</a:t>
            </a:r>
          </a:p>
          <a:p>
            <a:pPr lvl="1"/>
            <a:r>
              <a:rPr lang="zh-CN" altLang="en-US"/>
              <a:t>事件名必须为 </a:t>
            </a:r>
            <a:r>
              <a:rPr lang="en-US" altLang="zh-CN"/>
              <a:t>"update:x"</a:t>
            </a:r>
          </a:p>
          <a:p>
            <a:r>
              <a:rPr lang="zh-CN" altLang="en-US"/>
              <a:t>效果</a:t>
            </a:r>
            <a:endParaRPr lang="en-US" altLang="zh-CN"/>
          </a:p>
          <a:p>
            <a:pPr lvl="1"/>
            <a:r>
              <a:rPr lang="en-US" altLang="zh-CN"/>
              <a:t>&lt;Switch :value="y"</a:t>
            </a:r>
            <a:r>
              <a:rPr lang="en-US" altLang="zh-CN">
                <a:solidFill>
                  <a:srgbClr val="41B883"/>
                </a:solidFill>
              </a:rPr>
              <a:t> @update:value="y = $event"</a:t>
            </a:r>
            <a:r>
              <a:rPr lang="en-US" altLang="zh-CN"/>
              <a:t>/&gt;</a:t>
            </a:r>
          </a:p>
          <a:p>
            <a:pPr lvl="1"/>
            <a:r>
              <a:rPr lang="zh-CN" altLang="en-US"/>
              <a:t>可以简写为</a:t>
            </a:r>
            <a:endParaRPr lang="en-US" altLang="zh-CN"/>
          </a:p>
          <a:p>
            <a:pPr lvl="1"/>
            <a:r>
              <a:rPr lang="en-US" altLang="zh-CN"/>
              <a:t>&lt;Switch </a:t>
            </a:r>
            <a:r>
              <a:rPr lang="en-US" altLang="zh-CN">
                <a:solidFill>
                  <a:srgbClr val="41B883"/>
                </a:solidFill>
              </a:rPr>
              <a:t>v-model</a:t>
            </a:r>
            <a:r>
              <a:rPr lang="en-US" altLang="zh-CN"/>
              <a:t>:value="y" /&gt;</a:t>
            </a:r>
          </a:p>
          <a:p>
            <a:r>
              <a:rPr lang="zh-CN" altLang="en-US"/>
              <a:t>文档</a:t>
            </a:r>
            <a:endParaRPr lang="en-US" altLang="zh-CN"/>
          </a:p>
          <a:p>
            <a:pPr lvl="1"/>
            <a:r>
              <a:rPr lang="zh-CN" altLang="en-US"/>
              <a:t>这是 </a:t>
            </a:r>
            <a:r>
              <a:rPr lang="en-US" altLang="zh-CN"/>
              <a:t>Vue 2 </a:t>
            </a:r>
            <a:r>
              <a:rPr lang="zh-CN" altLang="en-US"/>
              <a:t>到 </a:t>
            </a:r>
            <a:r>
              <a:rPr lang="en-US" altLang="zh-CN"/>
              <a:t>Vue 3 </a:t>
            </a:r>
            <a:r>
              <a:rPr lang="zh-CN" altLang="en-US"/>
              <a:t>的一个大变动（</a:t>
            </a:r>
            <a:r>
              <a:rPr lang="en-US" altLang="zh-CN"/>
              <a:t>breaking change)</a:t>
            </a:r>
          </a:p>
          <a:p>
            <a:pPr lvl="1"/>
            <a:r>
              <a:rPr lang="zh-CN" altLang="en-US">
                <a:hlinkClick r:id="rId2"/>
              </a:rPr>
              <a:t>文档</a:t>
            </a:r>
            <a:r>
              <a:rPr lang="zh-CN" altLang="en-US"/>
              <a:t>里面有详细的介绍</a:t>
            </a:r>
          </a:p>
        </p:txBody>
      </p:sp>
    </p:spTree>
    <p:extLst>
      <p:ext uri="{BB962C8B-B14F-4D97-AF65-F5344CB8AC3E}">
        <p14:creationId xmlns:p14="http://schemas.microsoft.com/office/powerpoint/2010/main" val="91834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A09B85-74C0-44A2-9379-F60349DAA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完善样式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C17846D-B1AC-4A4C-AD58-4214A6E4C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请找到你喜欢的组件库，然后</a:t>
            </a:r>
            <a:r>
              <a:rPr lang="zh-CN" altLang="en-US">
                <a:solidFill>
                  <a:srgbClr val="41B883"/>
                </a:solidFill>
              </a:rPr>
              <a:t>抄袭</a:t>
            </a:r>
            <a:r>
              <a:rPr lang="zh-CN" altLang="en-US"/>
              <a:t>它的</a:t>
            </a:r>
            <a:r>
              <a:rPr lang="zh-CN" altLang="en-US">
                <a:solidFill>
                  <a:srgbClr val="41B883"/>
                </a:solidFill>
              </a:rPr>
              <a:t>皮肤</a:t>
            </a:r>
            <a:endParaRPr lang="en-US" altLang="zh-CN">
              <a:solidFill>
                <a:srgbClr val="41B883"/>
              </a:solidFill>
            </a:endParaRPr>
          </a:p>
          <a:p>
            <a:r>
              <a:rPr lang="zh-CN" altLang="en-US">
                <a:solidFill>
                  <a:srgbClr val="41B883"/>
                </a:solidFill>
              </a:rPr>
              <a:t>听不懂？给你</a:t>
            </a:r>
            <a:r>
              <a:rPr lang="zh-CN" altLang="en-US">
                <a:solidFill>
                  <a:srgbClr val="41B883"/>
                </a:solidFill>
                <a:hlinkClick r:id="rId2"/>
              </a:rPr>
              <a:t>看个例子</a:t>
            </a:r>
            <a:endParaRPr lang="zh-CN" altLang="en-US">
              <a:solidFill>
                <a:srgbClr val="41B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9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955ADF-F552-448A-A924-380D7F29D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接下来做什么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631090E-6A9C-4E44-B1D1-3F68AC32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整理代码、测试、改代码、测试、改代码</a:t>
            </a:r>
          </a:p>
        </p:txBody>
      </p:sp>
    </p:spTree>
    <p:extLst>
      <p:ext uri="{BB962C8B-B14F-4D97-AF65-F5344CB8AC3E}">
        <p14:creationId xmlns:p14="http://schemas.microsoft.com/office/powerpoint/2010/main" val="403118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5585F-257E-4943-A669-4C5F5121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C5D4F-A6C6-41DF-907E-99AC8368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value="true" </a:t>
            </a:r>
            <a:r>
              <a:rPr lang="zh-CN" altLang="en-US"/>
              <a:t>和 </a:t>
            </a:r>
            <a:r>
              <a:rPr lang="en-US" altLang="zh-CN"/>
              <a:t>:value="true" </a:t>
            </a:r>
            <a:r>
              <a:rPr lang="zh-CN" altLang="en-US"/>
              <a:t>的区别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CSS transition </a:t>
            </a:r>
            <a:r>
              <a:rPr lang="zh-CN" altLang="en-US"/>
              <a:t>添加过渡动画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ref </a:t>
            </a:r>
            <a:r>
              <a:rPr lang="zh-CN" altLang="en-US"/>
              <a:t>创建内部数据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:value </a:t>
            </a:r>
            <a:r>
              <a:rPr lang="zh-CN" altLang="en-US"/>
              <a:t>和 </a:t>
            </a:r>
            <a:r>
              <a:rPr lang="en-US" altLang="zh-CN"/>
              <a:t>@input </a:t>
            </a:r>
            <a:r>
              <a:rPr lang="zh-CN" altLang="en-US"/>
              <a:t>让父子组件进行交流</a:t>
            </a:r>
            <a:r>
              <a:rPr lang="en-US" altLang="zh-CN"/>
              <a:t>(</a:t>
            </a:r>
            <a:r>
              <a:rPr lang="zh-CN" altLang="en-US"/>
              <a:t>组件通信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使用 </a:t>
            </a:r>
            <a:r>
              <a:rPr lang="en-US" altLang="zh-CN"/>
              <a:t>$event</a:t>
            </a:r>
          </a:p>
          <a:p>
            <a:pPr lvl="1"/>
            <a:r>
              <a:rPr lang="zh-CN" altLang="en-US"/>
              <a:t>使用 </a:t>
            </a:r>
            <a:r>
              <a:rPr lang="en-US" altLang="zh-CN"/>
              <a:t>v-model</a:t>
            </a:r>
          </a:p>
          <a:p>
            <a:pPr lvl="1"/>
            <a:r>
              <a:rPr lang="zh-CN" altLang="en-US"/>
              <a:t>框架就是把你框起来：不准改 </a:t>
            </a:r>
            <a:r>
              <a:rPr lang="en-US" altLang="zh-CN"/>
              <a:t>props</a:t>
            </a:r>
          </a:p>
          <a:p>
            <a:r>
              <a:rPr lang="en-US" altLang="zh-CN"/>
              <a:t>Vue 2 </a:t>
            </a:r>
            <a:r>
              <a:rPr lang="zh-CN" altLang="en-US"/>
              <a:t>和 </a:t>
            </a:r>
            <a:r>
              <a:rPr lang="en-US" altLang="zh-CN"/>
              <a:t>Vue 3 </a:t>
            </a:r>
            <a:r>
              <a:rPr lang="zh-CN" altLang="en-US"/>
              <a:t>的区别</a:t>
            </a:r>
            <a:endParaRPr lang="en-US" altLang="zh-CN"/>
          </a:p>
          <a:p>
            <a:pPr lvl="1"/>
            <a:r>
              <a:rPr lang="zh-CN" altLang="en-US"/>
              <a:t>新 </a:t>
            </a:r>
            <a:r>
              <a:rPr lang="en-US" altLang="zh-CN"/>
              <a:t>v-model </a:t>
            </a:r>
            <a:r>
              <a:rPr lang="zh-CN" altLang="en-US"/>
              <a:t>代替以前的 </a:t>
            </a:r>
            <a:r>
              <a:rPr lang="en-US" altLang="zh-CN" strike="sngStrike"/>
              <a:t>v-model </a:t>
            </a:r>
            <a:r>
              <a:rPr lang="zh-CN" altLang="en-US" strike="sngStrike"/>
              <a:t>和 </a:t>
            </a:r>
            <a:r>
              <a:rPr lang="en-US" altLang="zh-CN" strike="sngStrike"/>
              <a:t>.sync</a:t>
            </a:r>
          </a:p>
          <a:p>
            <a:pPr lvl="1"/>
            <a:r>
              <a:rPr lang="zh-CN" altLang="en-US"/>
              <a:t>新增 </a:t>
            </a:r>
            <a:r>
              <a:rPr lang="en-US" altLang="zh-CN">
                <a:solidFill>
                  <a:srgbClr val="41B883"/>
                </a:solidFill>
              </a:rPr>
              <a:t>context.emit</a:t>
            </a:r>
            <a:r>
              <a:rPr lang="zh-CN" altLang="en-US"/>
              <a:t>，与 </a:t>
            </a:r>
            <a:r>
              <a:rPr lang="en-US" altLang="zh-CN"/>
              <a:t>this.$emit </a:t>
            </a:r>
            <a:r>
              <a:rPr lang="zh-CN" altLang="en-US"/>
              <a:t>作用相同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778AFF-34FB-4E05-8687-5272D6E7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第一步：需求分析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099E44C-E70C-42F3-8F66-1C1FFEAB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搞清楚你做的是个什么玩意</a:t>
            </a:r>
          </a:p>
        </p:txBody>
      </p:sp>
    </p:spTree>
    <p:extLst>
      <p:ext uri="{BB962C8B-B14F-4D97-AF65-F5344CB8AC3E}">
        <p14:creationId xmlns:p14="http://schemas.microsoft.com/office/powerpoint/2010/main" val="37846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F145954-95FC-4E69-8387-145C7739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 </a:t>
            </a:r>
            <a:r>
              <a:rPr lang="zh-CN" altLang="en-US"/>
              <a:t>组件长这样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6110E1-4E87-4623-ACE1-F54D1A64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000"/>
            <a:ext cx="2137996" cy="437572"/>
          </a:xfrm>
        </p:spPr>
        <p:txBody>
          <a:bodyPr/>
          <a:lstStyle/>
          <a:p>
            <a:pPr lvl="1"/>
            <a:r>
              <a:rPr lang="en-US" altLang="zh-CN"/>
              <a:t>AntD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2ACB01-C080-4BB0-A134-2574FE0F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7572"/>
            <a:ext cx="1809763" cy="7524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940810-FB28-4F4B-BECD-3DCEE61D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14" y="1749959"/>
            <a:ext cx="2047890" cy="647705"/>
          </a:xfrm>
          <a:prstGeom prst="rect">
            <a:avLst/>
          </a:prstGeom>
        </p:spPr>
      </p:pic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40167ABE-246F-4AC7-80A5-00A8921BD5FC}"/>
              </a:ext>
            </a:extLst>
          </p:cNvPr>
          <p:cNvSpPr txBox="1">
            <a:spLocks/>
          </p:cNvSpPr>
          <p:nvPr/>
        </p:nvSpPr>
        <p:spPr>
          <a:xfrm>
            <a:off x="3740314" y="1260000"/>
            <a:ext cx="2137996" cy="43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Vant</a:t>
            </a:r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83B41EC-DDFA-4455-9D3C-DF077B76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14" y="2483421"/>
            <a:ext cx="1962164" cy="7000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4BFB3E6-74B9-470A-A7B6-FB0AEC1B8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579513"/>
            <a:ext cx="1814526" cy="704855"/>
          </a:xfrm>
          <a:prstGeom prst="rect">
            <a:avLst/>
          </a:prstGeom>
        </p:spPr>
      </p:pic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D8C1A8E5-8301-4D3B-B83D-7C485CA2070D}"/>
              </a:ext>
            </a:extLst>
          </p:cNvPr>
          <p:cNvSpPr txBox="1">
            <a:spLocks/>
          </p:cNvSpPr>
          <p:nvPr/>
        </p:nvSpPr>
        <p:spPr>
          <a:xfrm>
            <a:off x="628650" y="3646818"/>
            <a:ext cx="7886700" cy="276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总结</a:t>
            </a:r>
            <a:endParaRPr lang="en-US" altLang="zh-CN"/>
          </a:p>
          <a:p>
            <a:pPr lvl="1"/>
            <a:r>
              <a:rPr lang="zh-CN" altLang="en-US"/>
              <a:t>基本都长这个样子</a:t>
            </a:r>
            <a:endParaRPr lang="en-US" altLang="zh-CN"/>
          </a:p>
          <a:p>
            <a:pPr lvl="1"/>
            <a:r>
              <a:rPr lang="zh-CN" altLang="en-US"/>
              <a:t>忠告：程序员不要自己搞</a:t>
            </a:r>
            <a:r>
              <a:rPr lang="zh-CN" altLang="en-US">
                <a:solidFill>
                  <a:srgbClr val="41B883"/>
                </a:solidFill>
              </a:rPr>
              <a:t>视觉设计</a:t>
            </a:r>
            <a:r>
              <a:rPr lang="zh-CN" altLang="en-US"/>
              <a:t>，直接抄别人的</a:t>
            </a:r>
            <a:endParaRPr lang="en-US" altLang="zh-CN"/>
          </a:p>
          <a:p>
            <a:pPr lvl="1"/>
            <a:r>
              <a:rPr lang="zh-CN" altLang="en-US"/>
              <a:t>忠告：</a:t>
            </a:r>
            <a:r>
              <a:rPr lang="zh-CN" altLang="en-US">
                <a:solidFill>
                  <a:srgbClr val="41B883"/>
                </a:solidFill>
              </a:rPr>
              <a:t>不要</a:t>
            </a:r>
            <a:r>
              <a:rPr lang="zh-CN" altLang="en-US"/>
              <a:t>抄得一模一样，最好是东抄一点西抄一点</a:t>
            </a:r>
            <a:endParaRPr lang="en-US" altLang="zh-CN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A2D8FE-6A37-43DA-91A1-DE97C9A5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</a:t>
            </a:r>
            <a:r>
              <a:rPr lang="en-US" altLang="zh-CN"/>
              <a:t>API </a:t>
            </a:r>
            <a:r>
              <a:rPr lang="zh-CN" altLang="en-US"/>
              <a:t>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D02CE3-4B43-4CFC-B137-9AA2EBD4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132"/>
            <a:ext cx="7886700" cy="5619748"/>
          </a:xfrm>
        </p:spPr>
        <p:txBody>
          <a:bodyPr>
            <a:normAutofit/>
          </a:bodyPr>
          <a:lstStyle/>
          <a:p>
            <a:r>
              <a:rPr lang="en-US" altLang="zh-CN"/>
              <a:t>Switch </a:t>
            </a:r>
            <a:r>
              <a:rPr lang="zh-CN" altLang="en-US"/>
              <a:t>组件怎么用</a:t>
            </a:r>
            <a:endParaRPr lang="en-US" altLang="zh-CN"/>
          </a:p>
          <a:p>
            <a:pPr lvl="1"/>
            <a:r>
              <a:rPr lang="en-US" altLang="zh-CN">
                <a:highlight>
                  <a:srgbClr val="41B883"/>
                </a:highlight>
              </a:rPr>
              <a:t>&lt;Switch value=</a:t>
            </a:r>
            <a:r>
              <a:rPr lang="en-US" altLang="zh-CN">
                <a:solidFill>
                  <a:srgbClr val="FF0000"/>
                </a:solidFill>
                <a:highlight>
                  <a:srgbClr val="41B883"/>
                </a:highlight>
              </a:rPr>
              <a:t>"true"</a:t>
            </a:r>
            <a:r>
              <a:rPr lang="en-US" altLang="zh-CN">
                <a:highlight>
                  <a:srgbClr val="41B883"/>
                </a:highlight>
              </a:rPr>
              <a:t> /&gt;</a:t>
            </a:r>
            <a:r>
              <a:rPr lang="en-US" altLang="zh-CN"/>
              <a:t> value </a:t>
            </a:r>
            <a:r>
              <a:rPr lang="zh-CN" altLang="en-US"/>
              <a:t>为字符串 </a:t>
            </a:r>
            <a:r>
              <a:rPr lang="en-US" altLang="zh-CN"/>
              <a:t>"true"</a:t>
            </a:r>
          </a:p>
          <a:p>
            <a:pPr lvl="1"/>
            <a:r>
              <a:rPr lang="en-US" altLang="zh-CN">
                <a:highlight>
                  <a:srgbClr val="41B883"/>
                </a:highlight>
              </a:rPr>
              <a:t>&lt;Switch value=</a:t>
            </a:r>
            <a:r>
              <a:rPr lang="en-US" altLang="zh-CN">
                <a:solidFill>
                  <a:srgbClr val="FF0000"/>
                </a:solidFill>
                <a:highlight>
                  <a:srgbClr val="41B883"/>
                </a:highlight>
              </a:rPr>
              <a:t>"false"</a:t>
            </a:r>
            <a:r>
              <a:rPr lang="en-US" altLang="zh-CN">
                <a:highlight>
                  <a:srgbClr val="41B883"/>
                </a:highlight>
              </a:rPr>
              <a:t> /&gt;</a:t>
            </a:r>
            <a:r>
              <a:rPr lang="en-US" altLang="zh-CN"/>
              <a:t> value </a:t>
            </a:r>
            <a:r>
              <a:rPr lang="zh-CN" altLang="en-US"/>
              <a:t>为字符串 </a:t>
            </a:r>
            <a:r>
              <a:rPr lang="en-US" altLang="zh-CN"/>
              <a:t>"false"</a:t>
            </a:r>
          </a:p>
          <a:p>
            <a:pPr lvl="1"/>
            <a:r>
              <a:rPr lang="en-US" altLang="zh-CN">
                <a:highlight>
                  <a:srgbClr val="41B883"/>
                </a:highlight>
              </a:rPr>
              <a:t>&lt;Switch </a:t>
            </a:r>
            <a:r>
              <a:rPr lang="en-US" altLang="zh-CN">
                <a:highlight>
                  <a:srgbClr val="FF0000"/>
                </a:highlight>
              </a:rPr>
              <a:t>:</a:t>
            </a:r>
            <a:r>
              <a:rPr lang="en-US" altLang="zh-CN">
                <a:highlight>
                  <a:srgbClr val="41B883"/>
                </a:highlight>
              </a:rPr>
              <a:t>value="  </a:t>
            </a:r>
            <a:r>
              <a:rPr lang="en-US" altLang="zh-CN">
                <a:solidFill>
                  <a:srgbClr val="FF0000"/>
                </a:solidFill>
                <a:highlight>
                  <a:srgbClr val="41B883"/>
                </a:highlight>
              </a:rPr>
              <a:t>true</a:t>
            </a:r>
            <a:r>
              <a:rPr lang="en-US" altLang="zh-CN">
                <a:highlight>
                  <a:srgbClr val="41B883"/>
                </a:highlight>
              </a:rPr>
              <a:t>  " /&gt;</a:t>
            </a:r>
            <a:r>
              <a:rPr lang="en-US" altLang="zh-CN"/>
              <a:t> value </a:t>
            </a:r>
            <a:r>
              <a:rPr lang="zh-CN" altLang="en-US"/>
              <a:t>为布尔值 </a:t>
            </a:r>
            <a:r>
              <a:rPr lang="en-US" altLang="zh-CN"/>
              <a:t>true</a:t>
            </a:r>
          </a:p>
          <a:p>
            <a:pPr lvl="1"/>
            <a:r>
              <a:rPr lang="en-US" altLang="zh-CN">
                <a:highlight>
                  <a:srgbClr val="41B883"/>
                </a:highlight>
              </a:rPr>
              <a:t>&lt;Switch </a:t>
            </a:r>
            <a:r>
              <a:rPr lang="en-US" altLang="zh-CN">
                <a:highlight>
                  <a:srgbClr val="FF0000"/>
                </a:highlight>
              </a:rPr>
              <a:t>:</a:t>
            </a:r>
            <a:r>
              <a:rPr lang="en-US" altLang="zh-CN">
                <a:highlight>
                  <a:srgbClr val="41B883"/>
                </a:highlight>
              </a:rPr>
              <a:t>value="  </a:t>
            </a:r>
            <a:r>
              <a:rPr lang="en-US" altLang="zh-CN">
                <a:solidFill>
                  <a:srgbClr val="FF0000"/>
                </a:solidFill>
                <a:highlight>
                  <a:srgbClr val="41B883"/>
                </a:highlight>
              </a:rPr>
              <a:t>false</a:t>
            </a:r>
            <a:r>
              <a:rPr lang="en-US" altLang="zh-CN">
                <a:highlight>
                  <a:srgbClr val="41B883"/>
                </a:highlight>
              </a:rPr>
              <a:t>  " /&gt;</a:t>
            </a:r>
            <a:r>
              <a:rPr lang="en-US" altLang="zh-CN"/>
              <a:t> value </a:t>
            </a:r>
            <a:r>
              <a:rPr lang="zh-CN" altLang="en-US"/>
              <a:t>为布尔值 </a:t>
            </a:r>
            <a:r>
              <a:rPr lang="en-US" altLang="zh-CN"/>
              <a:t>false</a:t>
            </a:r>
          </a:p>
          <a:p>
            <a:r>
              <a:rPr lang="zh-CN" altLang="en-US"/>
              <a:t>总结</a:t>
            </a:r>
            <a:endParaRPr lang="en-US" altLang="zh-CN"/>
          </a:p>
          <a:p>
            <a:pPr lvl="1"/>
            <a:r>
              <a:rPr lang="zh-CN" altLang="en-US"/>
              <a:t>当 </a:t>
            </a:r>
            <a:r>
              <a:rPr lang="en-US" altLang="zh-CN"/>
              <a:t>value </a:t>
            </a:r>
            <a:r>
              <a:rPr lang="zh-CN" altLang="en-US"/>
              <a:t>为字符串 </a:t>
            </a:r>
            <a:r>
              <a:rPr lang="en-US" altLang="zh-CN"/>
              <a:t>"true" </a:t>
            </a:r>
            <a:r>
              <a:rPr lang="zh-CN" altLang="en-US"/>
              <a:t>或布尔值 </a:t>
            </a:r>
            <a:r>
              <a:rPr lang="en-US" altLang="zh-CN"/>
              <a:t>true </a:t>
            </a:r>
            <a:r>
              <a:rPr lang="zh-CN" altLang="en-US"/>
              <a:t>时，显示为开</a:t>
            </a:r>
            <a:endParaRPr lang="en-US" altLang="zh-CN"/>
          </a:p>
          <a:p>
            <a:pPr lvl="1"/>
            <a:r>
              <a:rPr lang="zh-CN" altLang="en-US"/>
              <a:t>其他情况一律显示为关</a:t>
            </a:r>
            <a:endParaRPr lang="en-US" altLang="zh-CN"/>
          </a:p>
          <a:p>
            <a:pPr lvl="1"/>
            <a:r>
              <a:rPr lang="zh-CN" altLang="en-US"/>
              <a:t>这是我个人看法，如果你有不同意见，请自行实现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20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4972-A4C8-4B79-ADB6-1A28846D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第三步：写代码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F57F6-0151-44E8-BEB0-8388F6B3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写 </a:t>
            </a:r>
            <a:r>
              <a:rPr lang="en-US" altLang="zh-CN"/>
              <a:t>HTML</a:t>
            </a:r>
          </a:p>
          <a:p>
            <a:pPr lvl="1"/>
            <a:r>
              <a:rPr lang="zh-CN" altLang="en-US"/>
              <a:t>写 </a:t>
            </a:r>
            <a:r>
              <a:rPr lang="en-US" altLang="zh-CN"/>
              <a:t>CSS</a:t>
            </a:r>
          </a:p>
          <a:p>
            <a:pPr lvl="1"/>
            <a:r>
              <a:rPr lang="zh-CN" altLang="en-US"/>
              <a:t>写 </a:t>
            </a:r>
            <a:r>
              <a:rPr lang="en-US" altLang="zh-CN"/>
              <a:t>JS</a:t>
            </a:r>
          </a:p>
          <a:p>
            <a:pPr lvl="1"/>
            <a:r>
              <a:rPr lang="zh-CN" altLang="en-US"/>
              <a:t>测试</a:t>
            </a:r>
            <a:endParaRPr lang="en-US" altLang="zh-CN"/>
          </a:p>
          <a:p>
            <a:pPr lvl="1"/>
            <a:r>
              <a:rPr lang="zh-CN" altLang="en-US"/>
              <a:t>改写代码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671FF2-A156-4281-8202-FD7D87ACE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如何让圆圈滚到右边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41B1842-85D7-4EC7-958A-D1BAD611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用 </a:t>
            </a:r>
            <a:r>
              <a:rPr lang="en-US" altLang="zh-CN"/>
              <a:t>CSS transition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1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655858-835F-47A6-B807-9A61DB105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点击切换，并有动画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962582B-B0A2-4F8F-83CD-E5D59B97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好办！</a:t>
            </a:r>
          </a:p>
        </p:txBody>
      </p:sp>
    </p:spTree>
    <p:extLst>
      <p:ext uri="{BB962C8B-B14F-4D97-AF65-F5344CB8AC3E}">
        <p14:creationId xmlns:p14="http://schemas.microsoft.com/office/powerpoint/2010/main" val="10712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D6B169-5F58-468B-8991-9A054ED5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661309"/>
            <a:ext cx="7886700" cy="757130"/>
          </a:xfrm>
        </p:spPr>
        <p:txBody>
          <a:bodyPr/>
          <a:lstStyle/>
          <a:p>
            <a:r>
              <a:rPr lang="zh-CN" altLang="en-US"/>
              <a:t>写完之后做什么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ACB4620-DC5B-475B-B580-D76B15127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534768"/>
            <a:ext cx="7886700" cy="2759730"/>
          </a:xfrm>
        </p:spPr>
        <p:txBody>
          <a:bodyPr/>
          <a:lstStyle/>
          <a:p>
            <a:r>
              <a:rPr lang="zh-CN" altLang="en-US"/>
              <a:t>问自己：</a:t>
            </a:r>
            <a:r>
              <a:rPr lang="zh-CN" altLang="en-US">
                <a:solidFill>
                  <a:srgbClr val="41B883"/>
                </a:solidFill>
              </a:rPr>
              <a:t>我写得是完美的吗？</a:t>
            </a:r>
            <a:endParaRPr lang="en-US" altLang="zh-CN">
              <a:solidFill>
                <a:srgbClr val="41B883"/>
              </a:solidFill>
            </a:endParaRPr>
          </a:p>
          <a:p>
            <a:r>
              <a:rPr lang="zh-CN" altLang="en-US"/>
              <a:t>如果不是，继续给我改！</a:t>
            </a:r>
            <a:endParaRPr lang="en-US" altLang="zh-CN"/>
          </a:p>
          <a:p>
            <a:r>
              <a:rPr lang="zh-CN" altLang="en-US"/>
              <a:t>这就是提</a:t>
            </a:r>
            <a:r>
              <a:rPr lang="zh-CN" altLang="en-US">
                <a:solidFill>
                  <a:srgbClr val="41B883"/>
                </a:solidFill>
              </a:rPr>
              <a:t>高编程技巧的唯一途径</a:t>
            </a:r>
            <a:r>
              <a:rPr lang="zh-CN" altLang="en-US"/>
              <a:t>，没有之一！</a:t>
            </a:r>
            <a:endParaRPr lang="en-US" altLang="zh-CN"/>
          </a:p>
          <a:p>
            <a:r>
              <a:rPr lang="zh-CN" altLang="en-US"/>
              <a:t>如果我找不出哪里不完美怎么办？</a:t>
            </a:r>
            <a:endParaRPr lang="en-US" altLang="zh-CN"/>
          </a:p>
          <a:p>
            <a:r>
              <a:rPr lang="zh-CN" altLang="en-US"/>
              <a:t>答：继续找！一定能找到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20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2502BD-AE58-4AD2-ABE3-B5C86517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我们的 </a:t>
            </a:r>
            <a:r>
              <a:rPr lang="en-US" altLang="zh-CN"/>
              <a:t>Switch </a:t>
            </a:r>
            <a:r>
              <a:rPr lang="zh-CN" altLang="en-US"/>
              <a:t>有什么问题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B2950B3-867A-44CA-8FF7-603D41610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最大问题：</a:t>
            </a:r>
            <a:r>
              <a:rPr lang="zh-CN" altLang="en-US">
                <a:solidFill>
                  <a:srgbClr val="41B883"/>
                </a:solidFill>
              </a:rPr>
              <a:t>外界</a:t>
            </a:r>
            <a:r>
              <a:rPr lang="zh-CN" altLang="en-US"/>
              <a:t>无法知道当前状态是开还是关</a:t>
            </a:r>
          </a:p>
        </p:txBody>
      </p:sp>
    </p:spTree>
    <p:extLst>
      <p:ext uri="{BB962C8B-B14F-4D97-AF65-F5344CB8AC3E}">
        <p14:creationId xmlns:p14="http://schemas.microsoft.com/office/powerpoint/2010/main" val="3275657409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 PPT.potx" id="{19A0B04B-E396-42EC-A2DA-C90B27CA0ADC}" vid="{6E0B2DD0-BD5A-4968-9627-2A6E91D1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 PPT</Template>
  <TotalTime>154</TotalTime>
  <Words>654</Words>
  <Application>Microsoft Office PowerPoint</Application>
  <PresentationFormat>全屏显示(4:3)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思源黑体</vt:lpstr>
      <vt:lpstr>Arial</vt:lpstr>
      <vt:lpstr>Wingdings</vt:lpstr>
      <vt:lpstr>饥人谷2019</vt:lpstr>
      <vt:lpstr>Switch 组件</vt:lpstr>
      <vt:lpstr>第一步：需求分析</vt:lpstr>
      <vt:lpstr>Switch 组件长这样</vt:lpstr>
      <vt:lpstr>第二步：API 设计</vt:lpstr>
      <vt:lpstr>第三步：写代码</vt:lpstr>
      <vt:lpstr>如何让圆圈滚到右边</vt:lpstr>
      <vt:lpstr>点击切换，并有动画</vt:lpstr>
      <vt:lpstr>写完之后做什么</vt:lpstr>
      <vt:lpstr>我们的 Switch 有什么问题</vt:lpstr>
      <vt:lpstr>添加 value 属性 添加 input 事件</vt:lpstr>
      <vt:lpstr>如何让 Switch 接受 value</vt:lpstr>
      <vt:lpstr>如何让 Switch 发出 input 事件</vt:lpstr>
      <vt:lpstr>Vue 3 编程模型</vt:lpstr>
      <vt:lpstr>疑问</vt:lpstr>
      <vt:lpstr>v-model</vt:lpstr>
      <vt:lpstr>Vue 3 的 v-model</vt:lpstr>
      <vt:lpstr>完善样式</vt:lpstr>
      <vt:lpstr>接下来做什么</vt:lpstr>
      <vt:lpstr>知识点总结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组件</dc:title>
  <dc:creator>方 方</dc:creator>
  <cp:lastModifiedBy>方 方</cp:lastModifiedBy>
  <cp:revision>65</cp:revision>
  <dcterms:created xsi:type="dcterms:W3CDTF">2020-07-29T15:17:54Z</dcterms:created>
  <dcterms:modified xsi:type="dcterms:W3CDTF">2020-07-29T18:59:40Z</dcterms:modified>
</cp:coreProperties>
</file>